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57" r:id="rId1"/>
  </p:sldMasterIdLst>
  <p:notesMasterIdLst>
    <p:notesMasterId r:id="rId49"/>
  </p:notesMasterIdLst>
  <p:handoutMasterIdLst>
    <p:handoutMasterId r:id="rId50"/>
  </p:handoutMasterIdLst>
  <p:sldIdLst>
    <p:sldId id="2147478144" r:id="rId2"/>
    <p:sldId id="2147478134" r:id="rId3"/>
    <p:sldId id="2147478119" r:id="rId4"/>
    <p:sldId id="406" r:id="rId5"/>
    <p:sldId id="347" r:id="rId6"/>
    <p:sldId id="2147478117" r:id="rId7"/>
    <p:sldId id="2147478118" r:id="rId8"/>
    <p:sldId id="350" r:id="rId9"/>
    <p:sldId id="2147478142" r:id="rId10"/>
    <p:sldId id="2147478149" r:id="rId11"/>
    <p:sldId id="2147478150" r:id="rId12"/>
    <p:sldId id="2147478127" r:id="rId13"/>
    <p:sldId id="2147478132" r:id="rId14"/>
    <p:sldId id="2147478106" r:id="rId15"/>
    <p:sldId id="2147478121" r:id="rId16"/>
    <p:sldId id="2147478122" r:id="rId17"/>
    <p:sldId id="2147478115" r:id="rId18"/>
    <p:sldId id="395" r:id="rId19"/>
    <p:sldId id="2147478123" r:id="rId20"/>
    <p:sldId id="2147478146" r:id="rId21"/>
    <p:sldId id="2147478107" r:id="rId22"/>
    <p:sldId id="2147478152" r:id="rId23"/>
    <p:sldId id="2147478153" r:id="rId24"/>
    <p:sldId id="398" r:id="rId25"/>
    <p:sldId id="380" r:id="rId26"/>
    <p:sldId id="381" r:id="rId27"/>
    <p:sldId id="2147478124" r:id="rId28"/>
    <p:sldId id="2147478090" r:id="rId29"/>
    <p:sldId id="407" r:id="rId30"/>
    <p:sldId id="2147478112" r:id="rId31"/>
    <p:sldId id="2147478143" r:id="rId32"/>
    <p:sldId id="2147478111" r:id="rId33"/>
    <p:sldId id="421" r:id="rId34"/>
    <p:sldId id="382" r:id="rId35"/>
    <p:sldId id="2147478110" r:id="rId36"/>
    <p:sldId id="2147478097" r:id="rId37"/>
    <p:sldId id="387" r:id="rId38"/>
    <p:sldId id="2147478148" r:id="rId39"/>
    <p:sldId id="390" r:id="rId40"/>
    <p:sldId id="2147478094" r:id="rId41"/>
    <p:sldId id="2147478151" r:id="rId42"/>
    <p:sldId id="2147478114" r:id="rId43"/>
    <p:sldId id="2147478147" r:id="rId44"/>
    <p:sldId id="2147478095" r:id="rId45"/>
    <p:sldId id="266" r:id="rId46"/>
    <p:sldId id="2147478154" r:id="rId47"/>
    <p:sldId id="2147478140" r:id="rId48"/>
  </p:sldIdLst>
  <p:sldSz cx="12192000" cy="6858000"/>
  <p:notesSz cx="13716000" cy="24387175"/>
  <p:embeddedFontLst>
    <p:embeddedFont>
      <p:font typeface="Calibri" panose="020F0502020204030204" pitchFamily="34" charset="0"/>
      <p:regular r:id="rId51"/>
      <p:bold r:id="rId52"/>
      <p:italic r:id="rId53"/>
      <p:boldItalic r:id="rId54"/>
    </p:embeddedFont>
    <p:embeddedFont>
      <p:font typeface="SB Sans Display" panose="020B0604020202020204" charset="0"/>
      <p:regular r:id="rId55"/>
      <p:bold r:id="rId56"/>
    </p:embeddedFont>
    <p:embeddedFont>
      <p:font typeface="SB Sans Display Bold" panose="020B0604020202020204" charset="0"/>
      <p:bold r:id="rId57"/>
    </p:embeddedFont>
    <p:embeddedFont>
      <p:font typeface="SB Sans Display Light" panose="020B0604020202020204" charset="0"/>
      <p:regular r:id="rId58"/>
    </p:embeddedFont>
    <p:embeddedFont>
      <p:font typeface="SB Sans Display Semibold" panose="020B0604020202020204" charset="0"/>
      <p:bold r:id="rId59"/>
    </p:embeddedFont>
    <p:embeddedFont>
      <p:font typeface="SB Sans Text" panose="020B0604020202020204" charset="-52"/>
      <p:regular r:id="rId60"/>
      <p:bold r:id="rId61"/>
      <p:italic r:id="rId62"/>
      <p:boldItalic r:id="rId63"/>
    </p:embeddedFont>
  </p:embeddedFontLst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pos="6494" userDrawn="1">
          <p15:clr>
            <a:srgbClr val="A4A3A4"/>
          </p15:clr>
        </p15:guide>
        <p15:guide id="2" orient="horz" pos="3339" userDrawn="1">
          <p15:clr>
            <a:srgbClr val="A4A3A4"/>
          </p15:clr>
        </p15:guide>
        <p15:guide id="3" pos="5541" userDrawn="1">
          <p15:clr>
            <a:srgbClr val="A4A3A4"/>
          </p15:clr>
        </p15:guide>
        <p15:guide id="4" orient="horz" pos="595" userDrawn="1">
          <p15:clr>
            <a:srgbClr val="A4A3A4"/>
          </p15:clr>
        </p15:guide>
        <p15:guide id="5" orient="horz" pos="2523" userDrawn="1">
          <p15:clr>
            <a:srgbClr val="5ACBF0"/>
          </p15:clr>
        </p15:guide>
        <p15:guide id="6" pos="5858" userDrawn="1">
          <p15:clr>
            <a:srgbClr val="5ACBF0"/>
          </p15:clr>
        </p15:guide>
        <p15:guide id="7" orient="horz" pos="216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CFFF01"/>
    <a:srgbClr val="FFFFFF"/>
    <a:srgbClr val="B9F414"/>
    <a:srgbClr val="F6E5FF"/>
    <a:srgbClr val="6C5EA0"/>
    <a:srgbClr val="2B2082"/>
    <a:srgbClr val="EAC2FF"/>
    <a:srgbClr val="E2E6EA"/>
    <a:srgbClr val="4BE87B"/>
    <a:srgbClr val="42E3B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3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8286" autoAdjust="0"/>
    <p:restoredTop sz="94610"/>
  </p:normalViewPr>
  <p:slideViewPr>
    <p:cSldViewPr snapToGrid="0" snapToObjects="1">
      <p:cViewPr varScale="1">
        <p:scale>
          <a:sx n="80" d="100"/>
          <a:sy n="80" d="100"/>
        </p:scale>
        <p:origin x="634" y="67"/>
      </p:cViewPr>
      <p:guideLst>
        <p:guide pos="6494"/>
        <p:guide orient="horz" pos="3339"/>
        <p:guide pos="5541"/>
        <p:guide orient="horz" pos="595"/>
        <p:guide orient="horz" pos="2523"/>
        <p:guide pos="5858"/>
        <p:guide orient="horz" pos="2160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 snapToObjects="1" showGuides="1">
      <p:cViewPr varScale="1">
        <p:scale>
          <a:sx n="23" d="100"/>
          <a:sy n="23" d="100"/>
        </p:scale>
        <p:origin x="3514" y="72"/>
      </p:cViewPr>
      <p:guideLst/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handoutMaster" Target="handoutMasters/handoutMaster1.xml"/><Relationship Id="rId55" Type="http://schemas.openxmlformats.org/officeDocument/2006/relationships/font" Target="fonts/font5.fntdata"/><Relationship Id="rId63" Type="http://schemas.openxmlformats.org/officeDocument/2006/relationships/font" Target="fonts/font13.fntdata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font" Target="fonts/font3.fntdata"/><Relationship Id="rId58" Type="http://schemas.openxmlformats.org/officeDocument/2006/relationships/font" Target="fonts/font8.fntdata"/><Relationship Id="rId66" Type="http://schemas.openxmlformats.org/officeDocument/2006/relationships/theme" Target="theme/theme1.xml"/><Relationship Id="rId5" Type="http://schemas.openxmlformats.org/officeDocument/2006/relationships/slide" Target="slides/slide4.xml"/><Relationship Id="rId61" Type="http://schemas.openxmlformats.org/officeDocument/2006/relationships/font" Target="fonts/font11.fntdata"/><Relationship Id="rId19" Type="http://schemas.openxmlformats.org/officeDocument/2006/relationships/slide" Target="slides/slide1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font" Target="fonts/font6.fntdata"/><Relationship Id="rId64" Type="http://schemas.openxmlformats.org/officeDocument/2006/relationships/presProps" Target="presProps.xml"/><Relationship Id="rId8" Type="http://schemas.openxmlformats.org/officeDocument/2006/relationships/slide" Target="slides/slide7.xml"/><Relationship Id="rId51" Type="http://schemas.openxmlformats.org/officeDocument/2006/relationships/font" Target="fonts/font1.fntdata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font" Target="fonts/font9.fntdata"/><Relationship Id="rId67" Type="http://schemas.openxmlformats.org/officeDocument/2006/relationships/tableStyles" Target="tableStyles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font" Target="fonts/font4.fntdata"/><Relationship Id="rId62" Type="http://schemas.openxmlformats.org/officeDocument/2006/relationships/font" Target="fonts/font12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notesMaster" Target="notesMasters/notesMaster1.xml"/><Relationship Id="rId57" Type="http://schemas.openxmlformats.org/officeDocument/2006/relationships/font" Target="fonts/font7.fntdata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font" Target="fonts/font2.fntdata"/><Relationship Id="rId60" Type="http://schemas.openxmlformats.org/officeDocument/2006/relationships/font" Target="fonts/font10.fntdata"/><Relationship Id="rId65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9" Type="http://schemas.openxmlformats.org/officeDocument/2006/relationships/slide" Target="slides/slide38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>
            <a:extLst>
              <a:ext uri="{FF2B5EF4-FFF2-40B4-BE49-F238E27FC236}">
                <a16:creationId xmlns:a16="http://schemas.microsoft.com/office/drawing/2014/main" id="{C08808C6-5639-0453-0F9E-6A602931B8D2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5943600" cy="122237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>
            <a:extLst>
              <a:ext uri="{FF2B5EF4-FFF2-40B4-BE49-F238E27FC236}">
                <a16:creationId xmlns:a16="http://schemas.microsoft.com/office/drawing/2014/main" id="{A570C545-9EB6-4DA0-43FD-5BCE98101056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7769225" y="0"/>
            <a:ext cx="5943600" cy="122237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0A13B95-9B36-40FB-94D2-D351EB291BAB}" type="datetimeFigureOut">
              <a:rPr lang="ru-RU" smtClean="0"/>
              <a:t>17.09.2026</a:t>
            </a:fld>
            <a:endParaRPr lang="ru-RU"/>
          </a:p>
        </p:txBody>
      </p:sp>
      <p:sp>
        <p:nvSpPr>
          <p:cNvPr id="4" name="Нижний колонтитул 3">
            <a:extLst>
              <a:ext uri="{FF2B5EF4-FFF2-40B4-BE49-F238E27FC236}">
                <a16:creationId xmlns:a16="http://schemas.microsoft.com/office/drawing/2014/main" id="{1333B3BC-BAE5-B878-F9CC-78D3CC1849E0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23164800"/>
            <a:ext cx="5943600" cy="122237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5" name="Номер слайда 4">
            <a:extLst>
              <a:ext uri="{FF2B5EF4-FFF2-40B4-BE49-F238E27FC236}">
                <a16:creationId xmlns:a16="http://schemas.microsoft.com/office/drawing/2014/main" id="{2253DAF5-1182-7F78-7BB2-42F2919A467D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7769225" y="23164800"/>
            <a:ext cx="5943600" cy="122237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5061C79-9EDA-4B9A-B289-AC0EE7824DD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32052022"/>
      </p:ext>
    </p:extLst>
  </p:cSld>
  <p:clrMap bg1="lt1" tx1="dk1" bg2="lt2" tx2="dk2" accent1="accent1" accent2="accent2" accent3="accent3" accent4="accent4" accent5="accent5" accent6="accent6" hlink="hlink" folHlink="folHlink"/>
  <p:extLst>
    <p:ext uri="{56416CCD-93CA-4268-BC5B-53C4BB910035}">
      <p15:sldGuideLst xmlns:p15="http://schemas.microsoft.com/office/powerpoint/2012/main">
        <p15:guide id="1" orient="horz" pos="7681" userDrawn="1">
          <p15:clr>
            <a:srgbClr val="F26B43"/>
          </p15:clr>
        </p15:guide>
        <p15:guide id="2" pos="4320" userDrawn="1">
          <p15:clr>
            <a:srgbClr val="F26B43"/>
          </p15:clr>
        </p15:guide>
      </p15:sldGuideLst>
    </p:ext>
  </p:extLst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60778933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457109" rtl="0" eaLnBrk="1" latinLnBrk="0" hangingPunct="1">
      <a:defRPr sz="600" kern="1200">
        <a:solidFill>
          <a:schemeClr val="tx1"/>
        </a:solidFill>
        <a:latin typeface="+mn-lt"/>
        <a:ea typeface="+mn-ea"/>
        <a:cs typeface="+mn-cs"/>
      </a:defRPr>
    </a:lvl1pPr>
    <a:lvl2pPr marL="228554" algn="l" defTabSz="457109" rtl="0" eaLnBrk="1" latinLnBrk="0" hangingPunct="1">
      <a:defRPr sz="600" kern="1200">
        <a:solidFill>
          <a:schemeClr val="tx1"/>
        </a:solidFill>
        <a:latin typeface="+mn-lt"/>
        <a:ea typeface="+mn-ea"/>
        <a:cs typeface="+mn-cs"/>
      </a:defRPr>
    </a:lvl2pPr>
    <a:lvl3pPr marL="457109" algn="l" defTabSz="457109" rtl="0" eaLnBrk="1" latinLnBrk="0" hangingPunct="1">
      <a:defRPr sz="600" kern="1200">
        <a:solidFill>
          <a:schemeClr val="tx1"/>
        </a:solidFill>
        <a:latin typeface="+mn-lt"/>
        <a:ea typeface="+mn-ea"/>
        <a:cs typeface="+mn-cs"/>
      </a:defRPr>
    </a:lvl3pPr>
    <a:lvl4pPr marL="685663" algn="l" defTabSz="457109" rtl="0" eaLnBrk="1" latinLnBrk="0" hangingPunct="1">
      <a:defRPr sz="600" kern="1200">
        <a:solidFill>
          <a:schemeClr val="tx1"/>
        </a:solidFill>
        <a:latin typeface="+mn-lt"/>
        <a:ea typeface="+mn-ea"/>
        <a:cs typeface="+mn-cs"/>
      </a:defRPr>
    </a:lvl4pPr>
    <a:lvl5pPr marL="914217" algn="l" defTabSz="457109" rtl="0" eaLnBrk="1" latinLnBrk="0" hangingPunct="1">
      <a:defRPr sz="600" kern="1200">
        <a:solidFill>
          <a:schemeClr val="tx1"/>
        </a:solidFill>
        <a:latin typeface="+mn-lt"/>
        <a:ea typeface="+mn-ea"/>
        <a:cs typeface="+mn-cs"/>
      </a:defRPr>
    </a:lvl5pPr>
    <a:lvl6pPr marL="1142771" algn="l" defTabSz="457109" rtl="0" eaLnBrk="1" latinLnBrk="0" hangingPunct="1">
      <a:defRPr sz="600" kern="1200">
        <a:solidFill>
          <a:schemeClr val="tx1"/>
        </a:solidFill>
        <a:latin typeface="+mn-lt"/>
        <a:ea typeface="+mn-ea"/>
        <a:cs typeface="+mn-cs"/>
      </a:defRPr>
    </a:lvl6pPr>
    <a:lvl7pPr marL="1371326" algn="l" defTabSz="457109" rtl="0" eaLnBrk="1" latinLnBrk="0" hangingPunct="1">
      <a:defRPr sz="600" kern="1200">
        <a:solidFill>
          <a:schemeClr val="tx1"/>
        </a:solidFill>
        <a:latin typeface="+mn-lt"/>
        <a:ea typeface="+mn-ea"/>
        <a:cs typeface="+mn-cs"/>
      </a:defRPr>
    </a:lvl7pPr>
    <a:lvl8pPr marL="1599880" algn="l" defTabSz="457109" rtl="0" eaLnBrk="1" latinLnBrk="0" hangingPunct="1">
      <a:defRPr sz="600" kern="1200">
        <a:solidFill>
          <a:schemeClr val="tx1"/>
        </a:solidFill>
        <a:latin typeface="+mn-lt"/>
        <a:ea typeface="+mn-ea"/>
        <a:cs typeface="+mn-cs"/>
      </a:defRPr>
    </a:lvl8pPr>
    <a:lvl9pPr marL="1828434" algn="l" defTabSz="457109" rtl="0" eaLnBrk="1" latinLnBrk="0" hangingPunct="1">
      <a:defRPr sz="6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1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2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03305FA-28C9-464E-26E2-085F39A7E54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>
            <a:extLst>
              <a:ext uri="{FF2B5EF4-FFF2-40B4-BE49-F238E27FC236}">
                <a16:creationId xmlns:a16="http://schemas.microsoft.com/office/drawing/2014/main" id="{2414CCBC-689B-C50D-8A55-4C94249129BC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>
            <a:extLst>
              <a:ext uri="{FF2B5EF4-FFF2-40B4-BE49-F238E27FC236}">
                <a16:creationId xmlns:a16="http://schemas.microsoft.com/office/drawing/2014/main" id="{4A8FD437-91CC-C7A6-2809-8D5AAE4EEF5F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>
            <a:extLst>
              <a:ext uri="{FF2B5EF4-FFF2-40B4-BE49-F238E27FC236}">
                <a16:creationId xmlns:a16="http://schemas.microsoft.com/office/drawing/2014/main" id="{88606905-E9BC-13EB-434E-20CB91781CBF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5D77B35-3A2B-7448-BBEF-904192213E73}" type="slidenum">
              <a:rPr lang="ru-RU" smtClean="0"/>
              <a:t>40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6855083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66C4390-296A-67D0-772E-86AA0B5C47E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>
            <a:extLst>
              <a:ext uri="{FF2B5EF4-FFF2-40B4-BE49-F238E27FC236}">
                <a16:creationId xmlns:a16="http://schemas.microsoft.com/office/drawing/2014/main" id="{3B18D406-95D5-CA09-02F6-E655217DAFA9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>
            <a:extLst>
              <a:ext uri="{FF2B5EF4-FFF2-40B4-BE49-F238E27FC236}">
                <a16:creationId xmlns:a16="http://schemas.microsoft.com/office/drawing/2014/main" id="{1DFFAA22-8887-497A-E7EC-AF5061558866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>
            <a:extLst>
              <a:ext uri="{FF2B5EF4-FFF2-40B4-BE49-F238E27FC236}">
                <a16:creationId xmlns:a16="http://schemas.microsoft.com/office/drawing/2014/main" id="{A9A27B82-7D20-BABE-79C4-00B3A6670D24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5D77B35-3A2B-7448-BBEF-904192213E73}" type="slidenum">
              <a:rPr lang="ru-RU" smtClean="0"/>
              <a:t>41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5870255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006BB28-D520-1DC8-142D-B8BB5208F3D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>
            <a:extLst>
              <a:ext uri="{FF2B5EF4-FFF2-40B4-BE49-F238E27FC236}">
                <a16:creationId xmlns:a16="http://schemas.microsoft.com/office/drawing/2014/main" id="{88E4D62B-E32F-3864-7474-25981EC83F01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>
            <a:extLst>
              <a:ext uri="{FF2B5EF4-FFF2-40B4-BE49-F238E27FC236}">
                <a16:creationId xmlns:a16="http://schemas.microsoft.com/office/drawing/2014/main" id="{96256419-93B2-6907-FC98-514E3A417690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>
            <a:extLst>
              <a:ext uri="{FF2B5EF4-FFF2-40B4-BE49-F238E27FC236}">
                <a16:creationId xmlns:a16="http://schemas.microsoft.com/office/drawing/2014/main" id="{4A078768-53AC-6199-9826-121FF8F663E0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5D77B35-3A2B-7448-BBEF-904192213E73}" type="slidenum">
              <a:rPr lang="ru-RU" smtClean="0"/>
              <a:t>42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0668334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>
          <a:xfrm>
            <a:off x="-457200" y="3048000"/>
            <a:ext cx="14630400" cy="8231188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>
          <a:xfrm>
            <a:off x="1371600" y="11736388"/>
            <a:ext cx="10972800" cy="9602787"/>
          </a:xfrm>
          <a:prstGeom prst="rect">
            <a:avLst/>
          </a:prstGeom>
        </p:spPr>
        <p:txBody>
          <a:bodyPr/>
          <a:lstStyle/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05827786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66C4390-296A-67D0-772E-86AA0B5C47E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>
            <a:extLst>
              <a:ext uri="{FF2B5EF4-FFF2-40B4-BE49-F238E27FC236}">
                <a16:creationId xmlns:a16="http://schemas.microsoft.com/office/drawing/2014/main" id="{3B18D406-95D5-CA09-02F6-E655217DAFA9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>
            <a:extLst>
              <a:ext uri="{FF2B5EF4-FFF2-40B4-BE49-F238E27FC236}">
                <a16:creationId xmlns:a16="http://schemas.microsoft.com/office/drawing/2014/main" id="{1DFFAA22-8887-497A-E7EC-AF5061558866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>
            <a:extLst>
              <a:ext uri="{FF2B5EF4-FFF2-40B4-BE49-F238E27FC236}">
                <a16:creationId xmlns:a16="http://schemas.microsoft.com/office/drawing/2014/main" id="{A9A27B82-7D20-BABE-79C4-00B3A6670D24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5D77B35-3A2B-7448-BBEF-904192213E73}" type="slidenum">
              <a:rPr lang="ru-RU" smtClean="0"/>
              <a:t>46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84572592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66C4390-296A-67D0-772E-86AA0B5C47E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>
            <a:extLst>
              <a:ext uri="{FF2B5EF4-FFF2-40B4-BE49-F238E27FC236}">
                <a16:creationId xmlns:a16="http://schemas.microsoft.com/office/drawing/2014/main" id="{3B18D406-95D5-CA09-02F6-E655217DAFA9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>
            <a:extLst>
              <a:ext uri="{FF2B5EF4-FFF2-40B4-BE49-F238E27FC236}">
                <a16:creationId xmlns:a16="http://schemas.microsoft.com/office/drawing/2014/main" id="{1DFFAA22-8887-497A-E7EC-AF5061558866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>
            <a:extLst>
              <a:ext uri="{FF2B5EF4-FFF2-40B4-BE49-F238E27FC236}">
                <a16:creationId xmlns:a16="http://schemas.microsoft.com/office/drawing/2014/main" id="{A9A27B82-7D20-BABE-79C4-00B3A6670D24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5D77B35-3A2B-7448-BBEF-904192213E73}" type="slidenum">
              <a:rPr lang="ru-RU" smtClean="0"/>
              <a:t>47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4493016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5" Type="http://schemas.microsoft.com/office/2007/relationships/hdphoto" Target="../media/hdphoto2.wdp"/><Relationship Id="rId4" Type="http://schemas.openxmlformats.org/officeDocument/2006/relationships/image" Target="../media/image2.png"/></Relationships>
</file>

<file path=ppt/slideLayouts/_rels/slideLayout3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microsoft.com/office/2007/relationships/hdphoto" Target="../media/hdphoto1.wdp"/><Relationship Id="rId7" Type="http://schemas.openxmlformats.org/officeDocument/2006/relationships/image" Target="../media/image6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Layouts/_rels/slideLayout4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8.jpeg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3" Type="http://schemas.microsoft.com/office/2007/relationships/hdphoto" Target="../media/hdphoto3.wdp"/><Relationship Id="rId2" Type="http://schemas.openxmlformats.org/officeDocument/2006/relationships/image" Target="../media/image10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титул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49659998-FAD6-0A0F-63D6-827FEE341BB2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4700"/>
                    </a14:imgEffect>
                    <a14:imgEffect>
                      <a14:brightnessContrast bright="-13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693" y="390"/>
            <a:ext cx="12190613" cy="6857219"/>
          </a:xfrm>
          <a:prstGeom prst="rect">
            <a:avLst/>
          </a:prstGeom>
        </p:spPr>
      </p:pic>
      <p:sp>
        <p:nvSpPr>
          <p:cNvPr id="5" name="Номер слайда 5">
            <a:extLst>
              <a:ext uri="{FF2B5EF4-FFF2-40B4-BE49-F238E27FC236}">
                <a16:creationId xmlns:a16="http://schemas.microsoft.com/office/drawing/2014/main" id="{16A84DDB-9C0B-40A7-96D7-563385F560D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1102772" y="6405229"/>
            <a:ext cx="223838" cy="153888"/>
          </a:xfrm>
          <a:prstGeom prst="rect">
            <a:avLst/>
          </a:prstGeom>
        </p:spPr>
        <p:txBody>
          <a:bodyPr vert="horz" wrap="square" lIns="0" tIns="0" rIns="0" bIns="0" rtlCol="0" anchor="b">
            <a:spAutoFit/>
          </a:bodyPr>
          <a:lstStyle>
            <a:lvl1pPr algn="r">
              <a:defRPr sz="1000">
                <a:solidFill>
                  <a:schemeClr val="bg1">
                    <a:alpha val="70000"/>
                  </a:schemeClr>
                </a:solidFill>
              </a:defRPr>
            </a:lvl1pPr>
          </a:lstStyle>
          <a:p>
            <a:fld id="{73C22198-9892-EC42-A070-129DF5AF3D44}" type="slidenum">
              <a:rPr lang="ru-RU" smtClean="0"/>
              <a:pPr/>
              <a:t>‹#›</a:t>
            </a:fld>
            <a:endParaRPr lang="ru-RU" dirty="0"/>
          </a:p>
        </p:txBody>
      </p:sp>
      <p:sp>
        <p:nvSpPr>
          <p:cNvPr id="7" name="Текст 2">
            <a:extLst>
              <a:ext uri="{FF2B5EF4-FFF2-40B4-BE49-F238E27FC236}">
                <a16:creationId xmlns:a16="http://schemas.microsoft.com/office/drawing/2014/main" id="{2D7289C8-20D9-49F6-9CE6-4813B4BAAFA0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807777" y="579564"/>
            <a:ext cx="9830045" cy="711733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marL="0" indent="0">
              <a:lnSpc>
                <a:spcPct val="90000"/>
              </a:lnSpc>
              <a:buNone/>
              <a:defRPr lang="ru-RU" sz="5000" dirty="0" smtClean="0">
                <a:solidFill>
                  <a:schemeClr val="bg1"/>
                </a:solidFill>
                <a:latin typeface="+mj-lt"/>
              </a:defRPr>
            </a:lvl1pPr>
          </a:lstStyle>
          <a:p>
            <a:pPr marL="228600" lvl="0" indent="-228600">
              <a:spcBef>
                <a:spcPts val="0"/>
              </a:spcBef>
            </a:pPr>
            <a:r>
              <a:rPr lang="ru-RU" dirty="0"/>
              <a:t>Образец текста</a:t>
            </a:r>
          </a:p>
        </p:txBody>
      </p:sp>
    </p:spTree>
    <p:extLst>
      <p:ext uri="{BB962C8B-B14F-4D97-AF65-F5344CB8AC3E}">
        <p14:creationId xmlns:p14="http://schemas.microsoft.com/office/powerpoint/2010/main" val="361165198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5_титул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49659998-FAD6-0A0F-63D6-827FEE341BB2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4700"/>
                    </a14:imgEffect>
                    <a14:imgEffect>
                      <a14:brightnessContrast bright="-13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693" y="390"/>
            <a:ext cx="12190613" cy="6857219"/>
          </a:xfrm>
          <a:prstGeom prst="rect">
            <a:avLst/>
          </a:prstGeom>
        </p:spPr>
      </p:pic>
      <p:pic>
        <p:nvPicPr>
          <p:cNvPr id="4" name="Рисунок 3" descr="https://r2.syntx.ai/user_368993258/generated/45b10f11b0fdb4f95cb7b5a2645a0784_9deaa379-d3e3-4ff8-a858-4466c7965b78.jpg">
            <a:extLst>
              <a:ext uri="{FF2B5EF4-FFF2-40B4-BE49-F238E27FC236}">
                <a16:creationId xmlns:a16="http://schemas.microsoft.com/office/drawing/2014/main" id="{97D7B412-180D-0E80-5A5A-F1F1AC33C3E0}"/>
              </a:ext>
            </a:extLst>
          </p:cNvPr>
          <p:cNvPicPr>
            <a:picLocks noChangeAspect="1"/>
          </p:cNvPicPr>
          <p:nvPr userDrawn="1"/>
        </p:nvPicPr>
        <p:blipFill>
          <a:blip r:embed="rId4" cstate="hqprint">
            <a:alphaModFix amt="70000"/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rightnessContrast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 flipH="1">
            <a:off x="1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5149996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_титул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49659998-FAD6-0A0F-63D6-827FEE341BB2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4700"/>
                    </a14:imgEffect>
                    <a14:imgEffect>
                      <a14:brightnessContrast bright="-13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693" y="390"/>
            <a:ext cx="12190613" cy="6857219"/>
          </a:xfrm>
          <a:prstGeom prst="rect">
            <a:avLst/>
          </a:prstGeom>
        </p:spPr>
      </p:pic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7F47CE0F-8D70-1EE5-E868-E512811411BB}"/>
              </a:ext>
            </a:extLst>
          </p:cNvPr>
          <p:cNvPicPr>
            <a:picLocks noChangeAspect="1"/>
          </p:cNvPicPr>
          <p:nvPr userDrawn="1"/>
        </p:nvPicPr>
        <p:blipFill>
          <a:blip r:embed="rId4" cstate="print">
            <a:alphaModFix amt="35000"/>
            <a:duotone>
              <a:prstClr val="black"/>
              <a:srgbClr val="0070C0">
                <a:tint val="45000"/>
                <a:satMod val="400000"/>
              </a:srgb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5299152" y="5340495"/>
            <a:ext cx="2666667" cy="1517505"/>
          </a:xfrm>
          <a:prstGeom prst="rect">
            <a:avLst/>
          </a:prstGeom>
        </p:spPr>
      </p:pic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D1F1D2EC-9286-D66E-8B56-5BD7F958EEFE}"/>
              </a:ext>
            </a:extLst>
          </p:cNvPr>
          <p:cNvPicPr>
            <a:picLocks noChangeAspect="1"/>
          </p:cNvPicPr>
          <p:nvPr userDrawn="1"/>
        </p:nvPicPr>
        <p:blipFill>
          <a:blip r:embed="rId5">
            <a:alphaModFix amt="35000"/>
            <a:duotone>
              <a:prstClr val="black"/>
              <a:srgbClr val="0070C0">
                <a:tint val="45000"/>
                <a:satMod val="400000"/>
              </a:srgb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1319" y="657028"/>
            <a:ext cx="1656135" cy="1941207"/>
          </a:xfrm>
          <a:prstGeom prst="rect">
            <a:avLst/>
          </a:prstGeom>
        </p:spPr>
      </p:pic>
      <p:pic>
        <p:nvPicPr>
          <p:cNvPr id="9" name="Рисунок 8">
            <a:extLst>
              <a:ext uri="{FF2B5EF4-FFF2-40B4-BE49-F238E27FC236}">
                <a16:creationId xmlns:a16="http://schemas.microsoft.com/office/drawing/2014/main" id="{598291F7-649A-B62D-FB61-52BA0414368E}"/>
              </a:ext>
            </a:extLst>
          </p:cNvPr>
          <p:cNvPicPr>
            <a:picLocks noChangeAspect="1"/>
          </p:cNvPicPr>
          <p:nvPr userDrawn="1"/>
        </p:nvPicPr>
        <p:blipFill>
          <a:blip r:embed="rId6" cstate="hqprint">
            <a:alphaModFix amt="35000"/>
            <a:duotone>
              <a:prstClr val="black"/>
              <a:srgbClr val="0070C0">
                <a:tint val="45000"/>
                <a:satMod val="400000"/>
              </a:srgb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6193"/>
          <a:stretch>
            <a:fillRect/>
          </a:stretch>
        </p:blipFill>
        <p:spPr>
          <a:xfrm>
            <a:off x="10574435" y="2643088"/>
            <a:ext cx="1617565" cy="2349132"/>
          </a:xfrm>
          <a:prstGeom prst="rect">
            <a:avLst/>
          </a:prstGeom>
        </p:spPr>
      </p:pic>
      <p:pic>
        <p:nvPicPr>
          <p:cNvPr id="10" name="Рисунок 9">
            <a:extLst>
              <a:ext uri="{FF2B5EF4-FFF2-40B4-BE49-F238E27FC236}">
                <a16:creationId xmlns:a16="http://schemas.microsoft.com/office/drawing/2014/main" id="{93DC0B7C-F374-5F37-973B-0B32E2394FB8}"/>
              </a:ext>
            </a:extLst>
          </p:cNvPr>
          <p:cNvPicPr>
            <a:picLocks noChangeAspect="1"/>
          </p:cNvPicPr>
          <p:nvPr userDrawn="1"/>
        </p:nvPicPr>
        <p:blipFill>
          <a:blip r:embed="rId7" cstate="print">
            <a:alphaModFix amt="35000"/>
            <a:duotone>
              <a:prstClr val="black"/>
              <a:srgbClr val="0070C0">
                <a:tint val="45000"/>
                <a:satMod val="400000"/>
              </a:srgb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55100" y="0"/>
            <a:ext cx="1086268" cy="1336945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1C96A919-8E29-728D-3F8F-2AD6D40C2617}"/>
              </a:ext>
            </a:extLst>
          </p:cNvPr>
          <p:cNvPicPr>
            <a:picLocks noChangeAspect="1"/>
          </p:cNvPicPr>
          <p:nvPr userDrawn="1"/>
        </p:nvPicPr>
        <p:blipFill>
          <a:blip r:embed="rId8" cstate="screen">
            <a:alphaModFix amt="35000"/>
            <a:duotone>
              <a:prstClr val="black"/>
              <a:srgbClr val="0070C0">
                <a:tint val="45000"/>
                <a:satMod val="400000"/>
              </a:srgb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5168612"/>
            <a:ext cx="669690" cy="716232"/>
          </a:xfrm>
          <a:prstGeom prst="rect">
            <a:avLst/>
          </a:prstGeom>
        </p:spPr>
      </p:pic>
      <p:sp>
        <p:nvSpPr>
          <p:cNvPr id="5" name="Номер слайда 5">
            <a:extLst>
              <a:ext uri="{FF2B5EF4-FFF2-40B4-BE49-F238E27FC236}">
                <a16:creationId xmlns:a16="http://schemas.microsoft.com/office/drawing/2014/main" id="{16A84DDB-9C0B-40A7-96D7-563385F560D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1102772" y="6405229"/>
            <a:ext cx="223838" cy="153888"/>
          </a:xfrm>
          <a:prstGeom prst="rect">
            <a:avLst/>
          </a:prstGeom>
        </p:spPr>
        <p:txBody>
          <a:bodyPr vert="horz" wrap="square" lIns="0" tIns="0" rIns="0" bIns="0" rtlCol="0" anchor="b">
            <a:spAutoFit/>
          </a:bodyPr>
          <a:lstStyle>
            <a:lvl1pPr algn="r">
              <a:defRPr sz="1000">
                <a:solidFill>
                  <a:schemeClr val="bg1">
                    <a:alpha val="70000"/>
                  </a:schemeClr>
                </a:solidFill>
              </a:defRPr>
            </a:lvl1pPr>
          </a:lstStyle>
          <a:p>
            <a:fld id="{73C22198-9892-EC42-A070-129DF5AF3D44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97863103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титул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49659998-FAD6-0A0F-63D6-827FEE341BB2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4700"/>
                    </a14:imgEffect>
                    <a14:imgEffect>
                      <a14:brightnessContrast bright="-13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693" y="390"/>
            <a:ext cx="12190613" cy="6857219"/>
          </a:xfrm>
          <a:prstGeom prst="rect">
            <a:avLst/>
          </a:prstGeom>
        </p:spPr>
      </p:pic>
      <p:pic>
        <p:nvPicPr>
          <p:cNvPr id="2" name="Picture 2">
            <a:extLst>
              <a:ext uri="{FF2B5EF4-FFF2-40B4-BE49-F238E27FC236}">
                <a16:creationId xmlns:a16="http://schemas.microsoft.com/office/drawing/2014/main" id="{1E61E9AD-DA73-4720-0A8B-E95D23A367A6}"/>
              </a:ext>
            </a:extLst>
          </p:cNvPr>
          <p:cNvPicPr>
            <a:picLocks noChangeAspect="1" noChangeArrowheads="1"/>
          </p:cNvPicPr>
          <p:nvPr userDrawn="1"/>
        </p:nvPicPr>
        <p:blipFill rotWithShape="1">
          <a:blip r:embed="rId4" cstate="print">
            <a:alphaModFix amt="20000"/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Номер слайда 5">
            <a:extLst>
              <a:ext uri="{FF2B5EF4-FFF2-40B4-BE49-F238E27FC236}">
                <a16:creationId xmlns:a16="http://schemas.microsoft.com/office/drawing/2014/main" id="{16A84DDB-9C0B-40A7-96D7-563385F560D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1102772" y="6405229"/>
            <a:ext cx="223838" cy="153888"/>
          </a:xfrm>
          <a:prstGeom prst="rect">
            <a:avLst/>
          </a:prstGeom>
        </p:spPr>
        <p:txBody>
          <a:bodyPr vert="horz" wrap="square" lIns="0" tIns="0" rIns="0" bIns="0" rtlCol="0" anchor="b">
            <a:spAutoFit/>
          </a:bodyPr>
          <a:lstStyle>
            <a:lvl1pPr algn="r">
              <a:defRPr sz="1000">
                <a:solidFill>
                  <a:schemeClr val="bg1">
                    <a:alpha val="70000"/>
                  </a:schemeClr>
                </a:solidFill>
              </a:defRPr>
            </a:lvl1pPr>
          </a:lstStyle>
          <a:p>
            <a:fld id="{73C22198-9892-EC42-A070-129DF5AF3D44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45575444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титул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Рисунок 8">
            <a:extLst>
              <a:ext uri="{FF2B5EF4-FFF2-40B4-BE49-F238E27FC236}">
                <a16:creationId xmlns:a16="http://schemas.microsoft.com/office/drawing/2014/main" id="{79AD7EF9-260B-1862-0023-21693A6BCE90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12192002" cy="6858000"/>
          </a:xfrm>
          <a:prstGeom prst="rect">
            <a:avLst/>
          </a:prstGeom>
        </p:spPr>
      </p:pic>
      <p:sp>
        <p:nvSpPr>
          <p:cNvPr id="5" name="Номер слайда 5">
            <a:extLst>
              <a:ext uri="{FF2B5EF4-FFF2-40B4-BE49-F238E27FC236}">
                <a16:creationId xmlns:a16="http://schemas.microsoft.com/office/drawing/2014/main" id="{16A84DDB-9C0B-40A7-96D7-563385F560D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1102772" y="6405229"/>
            <a:ext cx="223838" cy="153888"/>
          </a:xfrm>
          <a:prstGeom prst="rect">
            <a:avLst/>
          </a:prstGeom>
        </p:spPr>
        <p:txBody>
          <a:bodyPr vert="horz" wrap="square" lIns="0" tIns="0" rIns="0" bIns="0" rtlCol="0" anchor="b">
            <a:spAutoFit/>
          </a:bodyPr>
          <a:lstStyle>
            <a:lvl1pPr algn="r">
              <a:defRPr sz="1000">
                <a:solidFill>
                  <a:schemeClr val="bg1">
                    <a:alpha val="70000"/>
                  </a:schemeClr>
                </a:solidFill>
              </a:defRPr>
            </a:lvl1pPr>
          </a:lstStyle>
          <a:p>
            <a:fld id="{73C22198-9892-EC42-A070-129DF5AF3D44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18109054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титул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FB54B678-CA55-F31B-AF12-98C330B13C3E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12192002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6007699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градиен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CAB61330-554C-DC37-E4F5-8C5F43BD3471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5300"/>
                    </a14:imgEffect>
                    <a14:imgEffect>
                      <a14:brightnessContrast bright="-1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693" y="390"/>
            <a:ext cx="12190614" cy="6857220"/>
          </a:xfrm>
          <a:prstGeom prst="rect">
            <a:avLst/>
          </a:prstGeom>
        </p:spPr>
      </p:pic>
      <p:sp>
        <p:nvSpPr>
          <p:cNvPr id="3" name="Текст 2">
            <a:extLst>
              <a:ext uri="{FF2B5EF4-FFF2-40B4-BE49-F238E27FC236}">
                <a16:creationId xmlns:a16="http://schemas.microsoft.com/office/drawing/2014/main" id="{B3EDD91A-A06A-4728-99A7-B6F51A3E0AC5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807777" y="579564"/>
            <a:ext cx="9830045" cy="711733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marL="0" indent="0">
              <a:lnSpc>
                <a:spcPct val="90000"/>
              </a:lnSpc>
              <a:buNone/>
              <a:defRPr lang="ru-RU" sz="5000" dirty="0" smtClean="0">
                <a:solidFill>
                  <a:schemeClr val="bg1"/>
                </a:solidFill>
                <a:latin typeface="+mj-lt"/>
              </a:defRPr>
            </a:lvl1pPr>
          </a:lstStyle>
          <a:p>
            <a:pPr marL="228600" lvl="0" indent="-228600">
              <a:spcBef>
                <a:spcPts val="0"/>
              </a:spcBef>
            </a:pPr>
            <a:r>
              <a:rPr lang="ru-RU" dirty="0"/>
              <a:t>Образец текста</a:t>
            </a:r>
          </a:p>
        </p:txBody>
      </p:sp>
      <p:sp>
        <p:nvSpPr>
          <p:cNvPr id="4" name="Номер слайда 5">
            <a:extLst>
              <a:ext uri="{FF2B5EF4-FFF2-40B4-BE49-F238E27FC236}">
                <a16:creationId xmlns:a16="http://schemas.microsoft.com/office/drawing/2014/main" id="{C97AB4B6-01AB-470B-82AB-FB383D82AE44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1102772" y="6405229"/>
            <a:ext cx="223838" cy="153888"/>
          </a:xfrm>
          <a:prstGeom prst="rect">
            <a:avLst/>
          </a:prstGeom>
        </p:spPr>
        <p:txBody>
          <a:bodyPr vert="horz" wrap="square" lIns="0" tIns="0" rIns="0" bIns="0" rtlCol="0" anchor="b">
            <a:spAutoFit/>
          </a:bodyPr>
          <a:lstStyle>
            <a:lvl1pPr algn="r">
              <a:defRPr sz="1000">
                <a:solidFill>
                  <a:schemeClr val="bg1">
                    <a:alpha val="70000"/>
                  </a:schemeClr>
                </a:solidFill>
              </a:defRPr>
            </a:lvl1pPr>
          </a:lstStyle>
          <a:p>
            <a:fld id="{73C22198-9892-EC42-A070-129DF5AF3D44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70940479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фон_7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4C0971A5-2C88-5CAA-10C8-6485A6ECA46D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67658606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Обычный 3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5" name="Рисунок 9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/>
        </p:blipFill>
        <p:spPr>
          <a:xfrm>
            <a:off x="0" y="0"/>
            <a:ext cx="12191760" cy="6857640"/>
          </a:xfrm>
          <a:prstGeom prst="rect">
            <a:avLst/>
          </a:prstGeom>
          <a:noFill/>
          <a:ln w="0">
            <a:noFill/>
          </a:ln>
        </p:spPr>
      </p:pic>
      <p:sp>
        <p:nvSpPr>
          <p:cNvPr id="86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r>
              <a:rPr lang="ru-RU" sz="1800" b="0" u="none" strike="noStrike">
                <a:solidFill>
                  <a:schemeClr val="dk1"/>
                </a:solidFill>
                <a:effectLst/>
                <a:uFillTx/>
                <a:latin typeface="Calibri"/>
              </a:rPr>
              <a:t>Для правки текста заглавия щёлкните мышью</a:t>
            </a:r>
          </a:p>
        </p:txBody>
      </p:sp>
      <p:sp>
        <p:nvSpPr>
          <p:cNvPr id="87" name="PlaceHolder 2"/>
          <p:cNvSpPr>
            <a:spLocks noGrp="1"/>
          </p:cNvSpPr>
          <p:nvPr>
            <p:ph type="body"/>
          </p:nvPr>
        </p:nvSpPr>
        <p:spPr>
          <a:xfrm>
            <a:off x="609480" y="1604520"/>
            <a:ext cx="10972440" cy="39772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marL="432000" indent="-324000">
              <a:lnSpc>
                <a:spcPct val="90000"/>
              </a:lnSpc>
              <a:spcBef>
                <a:spcPts val="1417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ru-RU" sz="2800" b="0" u="none" strike="noStrike">
                <a:solidFill>
                  <a:schemeClr val="dk1"/>
                </a:solidFill>
                <a:effectLst/>
                <a:uFillTx/>
                <a:latin typeface="Calibri"/>
              </a:rPr>
              <a:t>Для правки структуры щёлкните мышью</a:t>
            </a:r>
          </a:p>
          <a:p>
            <a:pPr marL="864000" lvl="1" indent="-324000">
              <a:lnSpc>
                <a:spcPct val="90000"/>
              </a:lnSpc>
              <a:spcBef>
                <a:spcPts val="1134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lang="ru-RU" sz="2000" b="0" u="none" strike="noStrike">
                <a:solidFill>
                  <a:schemeClr val="dk1"/>
                </a:solidFill>
                <a:effectLst/>
                <a:uFillTx/>
                <a:latin typeface="Calibri"/>
              </a:rPr>
              <a:t>Второй уровень структуры</a:t>
            </a:r>
          </a:p>
          <a:p>
            <a:pPr marL="1296000" lvl="2" indent="-288000">
              <a:lnSpc>
                <a:spcPct val="90000"/>
              </a:lnSpc>
              <a:spcBef>
                <a:spcPts val="850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ru-RU" sz="1800" b="0" u="none" strike="noStrike">
                <a:solidFill>
                  <a:schemeClr val="dk1"/>
                </a:solidFill>
                <a:effectLst/>
                <a:uFillTx/>
                <a:latin typeface="Calibri"/>
              </a:rPr>
              <a:t>Третий уровень структуры</a:t>
            </a:r>
          </a:p>
          <a:p>
            <a:pPr marL="1728000" lvl="3" indent="-216000">
              <a:lnSpc>
                <a:spcPct val="90000"/>
              </a:lnSpc>
              <a:spcBef>
                <a:spcPts val="567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lang="ru-RU" sz="1800" b="0" u="none" strike="noStrike">
                <a:solidFill>
                  <a:schemeClr val="dk1"/>
                </a:solidFill>
                <a:effectLst/>
                <a:uFillTx/>
                <a:latin typeface="Calibri"/>
              </a:rPr>
              <a:t>Четвёртый уровень структуры</a:t>
            </a:r>
          </a:p>
          <a:p>
            <a:pPr marL="2160000" lvl="4" indent="-216000">
              <a:lnSpc>
                <a:spcPct val="90000"/>
              </a:lnSpc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ru-RU" sz="2000" b="0" u="none" strike="noStrike">
                <a:solidFill>
                  <a:schemeClr val="dk1"/>
                </a:solidFill>
                <a:effectLst/>
                <a:uFillTx/>
                <a:latin typeface="Calibri"/>
              </a:rPr>
              <a:t>Пятый уровень структуры</a:t>
            </a:r>
          </a:p>
          <a:p>
            <a:pPr marL="2592000" lvl="5" indent="-216000">
              <a:lnSpc>
                <a:spcPct val="90000"/>
              </a:lnSpc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ru-RU" sz="2000" b="0" u="none" strike="noStrike">
                <a:solidFill>
                  <a:schemeClr val="dk1"/>
                </a:solidFill>
                <a:effectLst/>
                <a:uFillTx/>
                <a:latin typeface="Calibri"/>
              </a:rPr>
              <a:t>Шестой уровень структуры</a:t>
            </a:r>
          </a:p>
          <a:p>
            <a:pPr marL="3024000" lvl="6" indent="-216000">
              <a:lnSpc>
                <a:spcPct val="90000"/>
              </a:lnSpc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ru-RU" sz="2000" b="0" u="none" strike="noStrike">
                <a:solidFill>
                  <a:schemeClr val="dk1"/>
                </a:solidFill>
                <a:effectLst/>
                <a:uFillTx/>
                <a:latin typeface="Calibri"/>
              </a:rPr>
              <a:t>Седьмой уровень структуры</a:t>
            </a:r>
          </a:p>
        </p:txBody>
      </p:sp>
    </p:spTree>
    <p:extLst>
      <p:ext uri="{BB962C8B-B14F-4D97-AF65-F5344CB8AC3E}">
        <p14:creationId xmlns:p14="http://schemas.microsoft.com/office/powerpoint/2010/main" val="149946024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10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Номер слайда 5">
            <a:extLst>
              <a:ext uri="{FF2B5EF4-FFF2-40B4-BE49-F238E27FC236}">
                <a16:creationId xmlns:a16="http://schemas.microsoft.com/office/drawing/2014/main" id="{273402B7-60DD-46A0-98D5-C24BC281BD56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1706087" y="6405229"/>
            <a:ext cx="223838" cy="153888"/>
          </a:xfrm>
          <a:prstGeom prst="rect">
            <a:avLst/>
          </a:prstGeom>
        </p:spPr>
        <p:txBody>
          <a:bodyPr vert="horz" wrap="square" lIns="0" tIns="0" rIns="0" bIns="0" rtlCol="0" anchor="b">
            <a:spAutoFit/>
          </a:bodyPr>
          <a:lstStyle>
            <a:lvl1pPr algn="r">
              <a:defRPr sz="1000">
                <a:solidFill>
                  <a:schemeClr val="bg1">
                    <a:alpha val="70000"/>
                  </a:schemeClr>
                </a:solidFill>
              </a:defRPr>
            </a:lvl1pPr>
          </a:lstStyle>
          <a:p>
            <a:fld id="{73C22198-9892-EC42-A070-129DF5AF3D44}" type="slidenum">
              <a:rPr lang="ru-RU" smtClean="0"/>
              <a:pPr/>
              <a:t>‹#›</a:t>
            </a:fld>
            <a:endParaRPr lang="ru-RU" dirty="0"/>
          </a:p>
        </p:txBody>
      </p:sp>
      <p:sp>
        <p:nvSpPr>
          <p:cNvPr id="4" name="Нижний колонтитул 3">
            <a:extLst>
              <a:ext uri="{FF2B5EF4-FFF2-40B4-BE49-F238E27FC236}">
                <a16:creationId xmlns:a16="http://schemas.microsoft.com/office/drawing/2014/main" id="{0EE71E8F-E033-4F13-A21C-81F484A15C8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865390" y="6405229"/>
            <a:ext cx="4114800" cy="153888"/>
          </a:xfrm>
          <a:prstGeom prst="rect">
            <a:avLst/>
          </a:prstGeom>
        </p:spPr>
        <p:txBody>
          <a:bodyPr vert="horz" wrap="square" lIns="0" tIns="0" rIns="0" bIns="0" rtlCol="0" anchor="b">
            <a:spAutoFit/>
          </a:bodyPr>
          <a:lstStyle>
            <a:lvl1pPr algn="l">
              <a:defRPr lang="ru-RU" sz="1000" dirty="0">
                <a:solidFill>
                  <a:schemeClr val="bg1">
                    <a:alpha val="70000"/>
                  </a:schemeClr>
                </a:solidFill>
              </a:defRPr>
            </a:lvl1pPr>
          </a:lstStyle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11148620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9" r:id="rId1"/>
    <p:sldLayoutId id="2147483688" r:id="rId2"/>
    <p:sldLayoutId id="2147483687" r:id="rId3"/>
    <p:sldLayoutId id="2147483684" r:id="rId4"/>
    <p:sldLayoutId id="2147483683" r:id="rId5"/>
    <p:sldLayoutId id="2147483686" r:id="rId6"/>
    <p:sldLayoutId id="2147483670" r:id="rId7"/>
    <p:sldLayoutId id="2147483680" r:id="rId8"/>
    <p:sldLayoutId id="2147483685" r:id="rId9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pos="529" userDrawn="1">
          <p15:clr>
            <a:srgbClr val="F26B43"/>
          </p15:clr>
        </p15:guide>
        <p15:guide id="2" pos="7151" userDrawn="1">
          <p15:clr>
            <a:srgbClr val="F26B43"/>
          </p15:clr>
        </p15:guide>
        <p15:guide id="3" orient="horz" pos="391" userDrawn="1">
          <p15:clr>
            <a:srgbClr val="F26B43"/>
          </p15:clr>
        </p15:guide>
        <p15:guide id="4" orient="horz" pos="3929" userDrawn="1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.png"/><Relationship Id="rId13" Type="http://schemas.openxmlformats.org/officeDocument/2006/relationships/image" Target="../media/image21.png"/><Relationship Id="rId3" Type="http://schemas.microsoft.com/office/2007/relationships/hdphoto" Target="../media/hdphoto4.wdp"/><Relationship Id="rId7" Type="http://schemas.microsoft.com/office/2007/relationships/hdphoto" Target="../media/hdphoto5.wdp"/><Relationship Id="rId12" Type="http://schemas.openxmlformats.org/officeDocument/2006/relationships/image" Target="../media/image20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16.png"/><Relationship Id="rId11" Type="http://schemas.openxmlformats.org/officeDocument/2006/relationships/image" Target="../media/image19.png"/><Relationship Id="rId5" Type="http://schemas.openxmlformats.org/officeDocument/2006/relationships/image" Target="../media/image15.png"/><Relationship Id="rId10" Type="http://schemas.microsoft.com/office/2007/relationships/hdphoto" Target="../media/hdphoto6.wdp"/><Relationship Id="rId4" Type="http://schemas.openxmlformats.org/officeDocument/2006/relationships/image" Target="../media/image14.png"/><Relationship Id="rId9" Type="http://schemas.openxmlformats.org/officeDocument/2006/relationships/image" Target="../media/image18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5.xml"/><Relationship Id="rId5" Type="http://schemas.openxmlformats.org/officeDocument/2006/relationships/image" Target="../media/image19.png"/><Relationship Id="rId4" Type="http://schemas.microsoft.com/office/2007/relationships/hdphoto" Target="../media/hdphoto7.wdp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8.png"/><Relationship Id="rId5" Type="http://schemas.openxmlformats.org/officeDocument/2006/relationships/image" Target="../media/image27.png"/><Relationship Id="rId4" Type="http://schemas.openxmlformats.org/officeDocument/2006/relationships/image" Target="../media/image26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2.png"/><Relationship Id="rId5" Type="http://schemas.openxmlformats.org/officeDocument/2006/relationships/image" Target="../media/image26.png"/><Relationship Id="rId4" Type="http://schemas.openxmlformats.org/officeDocument/2006/relationships/image" Target="../media/image31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2.png"/><Relationship Id="rId5" Type="http://schemas.openxmlformats.org/officeDocument/2006/relationships/image" Target="../media/image26.png"/><Relationship Id="rId4" Type="http://schemas.openxmlformats.org/officeDocument/2006/relationships/image" Target="../media/image31.pn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5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5.pn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41.png"/><Relationship Id="rId3" Type="http://schemas.openxmlformats.org/officeDocument/2006/relationships/image" Target="../media/image37.png"/><Relationship Id="rId7" Type="http://schemas.openxmlformats.org/officeDocument/2006/relationships/image" Target="../media/image40.png"/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9.png"/><Relationship Id="rId5" Type="http://schemas.openxmlformats.org/officeDocument/2006/relationships/image" Target="../media/image4.png"/><Relationship Id="rId4" Type="http://schemas.openxmlformats.org/officeDocument/2006/relationships/image" Target="../media/image38.png"/><Relationship Id="rId9" Type="http://schemas.openxmlformats.org/officeDocument/2006/relationships/image" Target="../media/image42.pn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43.png"/><Relationship Id="rId3" Type="http://schemas.openxmlformats.org/officeDocument/2006/relationships/image" Target="../media/image38.png"/><Relationship Id="rId7" Type="http://schemas.openxmlformats.org/officeDocument/2006/relationships/image" Target="../media/image42.png"/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1.png"/><Relationship Id="rId5" Type="http://schemas.openxmlformats.org/officeDocument/2006/relationships/image" Target="../media/image40.png"/><Relationship Id="rId10" Type="http://schemas.openxmlformats.org/officeDocument/2006/relationships/image" Target="../media/image39.png"/><Relationship Id="rId4" Type="http://schemas.openxmlformats.org/officeDocument/2006/relationships/image" Target="../media/image4.png"/><Relationship Id="rId9" Type="http://schemas.microsoft.com/office/2007/relationships/hdphoto" Target="../media/hdphoto8.wdp"/></Relationships>
</file>

<file path=ppt/slides/_rels/slide11.xml.rels><?xml version="1.0" encoding="UTF-8" standalone="yes"?>
<Relationships xmlns="http://schemas.openxmlformats.org/package/2006/relationships"><Relationship Id="rId8" Type="http://schemas.microsoft.com/office/2007/relationships/hdphoto" Target="../media/hdphoto8.wdp"/><Relationship Id="rId3" Type="http://schemas.openxmlformats.org/officeDocument/2006/relationships/image" Target="../media/image38.png"/><Relationship Id="rId7" Type="http://schemas.openxmlformats.org/officeDocument/2006/relationships/image" Target="../media/image43.png"/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2.png"/><Relationship Id="rId11" Type="http://schemas.microsoft.com/office/2007/relationships/hdphoto" Target="../media/hdphoto9.wdp"/><Relationship Id="rId5" Type="http://schemas.openxmlformats.org/officeDocument/2006/relationships/image" Target="../media/image40.png"/><Relationship Id="rId10" Type="http://schemas.openxmlformats.org/officeDocument/2006/relationships/image" Target="../media/image44.png"/><Relationship Id="rId4" Type="http://schemas.openxmlformats.org/officeDocument/2006/relationships/image" Target="../media/image4.png"/><Relationship Id="rId9" Type="http://schemas.openxmlformats.org/officeDocument/2006/relationships/image" Target="../media/image39.png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png"/><Relationship Id="rId2" Type="http://schemas.openxmlformats.org/officeDocument/2006/relationships/image" Target="../media/image45.jp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png"/><Relationship Id="rId7" Type="http://schemas.microsoft.com/office/2007/relationships/hdphoto" Target="../media/hdphoto11.wdp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9.png"/><Relationship Id="rId5" Type="http://schemas.microsoft.com/office/2007/relationships/hdphoto" Target="../media/hdphoto10.wdp"/><Relationship Id="rId4" Type="http://schemas.openxmlformats.org/officeDocument/2006/relationships/image" Target="../media/image48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png"/><Relationship Id="rId7" Type="http://schemas.microsoft.com/office/2007/relationships/hdphoto" Target="../media/hdphoto13.wdp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2.png"/><Relationship Id="rId5" Type="http://schemas.openxmlformats.org/officeDocument/2006/relationships/image" Target="../media/image51.png"/><Relationship Id="rId4" Type="http://schemas.microsoft.com/office/2007/relationships/hdphoto" Target="../media/hdphoto12.wdp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png"/><Relationship Id="rId7" Type="http://schemas.openxmlformats.org/officeDocument/2006/relationships/image" Target="../media/image53.pn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Relationship Id="rId6" Type="http://schemas.microsoft.com/office/2007/relationships/hdphoto" Target="../media/hdphoto12.wdp"/><Relationship Id="rId5" Type="http://schemas.openxmlformats.org/officeDocument/2006/relationships/image" Target="../media/image50.png"/><Relationship Id="rId4" Type="http://schemas.microsoft.com/office/2007/relationships/hdphoto" Target="../media/hdphoto10.wdp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59.png"/><Relationship Id="rId3" Type="http://schemas.openxmlformats.org/officeDocument/2006/relationships/image" Target="../media/image54.png"/><Relationship Id="rId7" Type="http://schemas.openxmlformats.org/officeDocument/2006/relationships/image" Target="../media/image58.pn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7.png"/><Relationship Id="rId5" Type="http://schemas.openxmlformats.org/officeDocument/2006/relationships/image" Target="../media/image56.png"/><Relationship Id="rId10" Type="http://schemas.openxmlformats.org/officeDocument/2006/relationships/image" Target="../media/image61.png"/><Relationship Id="rId4" Type="http://schemas.openxmlformats.org/officeDocument/2006/relationships/image" Target="../media/image55.png"/><Relationship Id="rId9" Type="http://schemas.openxmlformats.org/officeDocument/2006/relationships/image" Target="../media/image60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2.pn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7" Type="http://schemas.openxmlformats.org/officeDocument/2006/relationships/image" Target="../media/image65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4.png"/><Relationship Id="rId5" Type="http://schemas.openxmlformats.org/officeDocument/2006/relationships/image" Target="../media/image63.png"/><Relationship Id="rId4" Type="http://schemas.openxmlformats.org/officeDocument/2006/relationships/image" Target="../media/image5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6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5.png"/><Relationship Id="rId4" Type="http://schemas.openxmlformats.org/officeDocument/2006/relationships/image" Target="../media/image26.png"/></Relationships>
</file>

<file path=ppt/slides/_rels/slide23.xml.rels><?xml version="1.0" encoding="UTF-8" standalone="yes"?>
<Relationships xmlns="http://schemas.openxmlformats.org/package/2006/relationships"><Relationship Id="rId8" Type="http://schemas.microsoft.com/office/2007/relationships/hdphoto" Target="../media/hdphoto15.wdp"/><Relationship Id="rId13" Type="http://schemas.openxmlformats.org/officeDocument/2006/relationships/image" Target="../media/image25.png"/><Relationship Id="rId3" Type="http://schemas.openxmlformats.org/officeDocument/2006/relationships/image" Target="../media/image66.png"/><Relationship Id="rId7" Type="http://schemas.openxmlformats.org/officeDocument/2006/relationships/image" Target="../media/image68.png"/><Relationship Id="rId12" Type="http://schemas.microsoft.com/office/2007/relationships/hdphoto" Target="../media/hdphoto17.wdp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Relationship Id="rId6" Type="http://schemas.microsoft.com/office/2007/relationships/hdphoto" Target="../media/hdphoto14.wdp"/><Relationship Id="rId11" Type="http://schemas.openxmlformats.org/officeDocument/2006/relationships/image" Target="../media/image70.png"/><Relationship Id="rId5" Type="http://schemas.openxmlformats.org/officeDocument/2006/relationships/image" Target="../media/image67.png"/><Relationship Id="rId10" Type="http://schemas.microsoft.com/office/2007/relationships/hdphoto" Target="../media/hdphoto16.wdp"/><Relationship Id="rId4" Type="http://schemas.openxmlformats.org/officeDocument/2006/relationships/image" Target="../media/image26.png"/><Relationship Id="rId9" Type="http://schemas.openxmlformats.org/officeDocument/2006/relationships/image" Target="../media/image69.png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1.pn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microsoft.com/office/2007/relationships/hdphoto" Target="../media/hdphoto18.wdp"/><Relationship Id="rId2" Type="http://schemas.openxmlformats.org/officeDocument/2006/relationships/image" Target="../media/image72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3.png"/></Relationships>
</file>

<file path=ppt/slides/_rels/slide26.xml.rels><?xml version="1.0" encoding="UTF-8" standalone="yes"?>
<Relationships xmlns="http://schemas.openxmlformats.org/package/2006/relationships"><Relationship Id="rId3" Type="http://schemas.microsoft.com/office/2007/relationships/hdphoto" Target="../media/hdphoto18.wdp"/><Relationship Id="rId2" Type="http://schemas.openxmlformats.org/officeDocument/2006/relationships/image" Target="../media/image74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5.png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6.png"/><Relationship Id="rId1" Type="http://schemas.openxmlformats.org/officeDocument/2006/relationships/slideLayout" Target="../slideLayouts/slideLayout3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7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7" Type="http://schemas.openxmlformats.org/officeDocument/2006/relationships/image" Target="../media/image78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3.png"/><Relationship Id="rId5" Type="http://schemas.openxmlformats.org/officeDocument/2006/relationships/image" Target="../media/image39.png"/><Relationship Id="rId4" Type="http://schemas.openxmlformats.org/officeDocument/2006/relationships/image" Target="../media/image5.pn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7" Type="http://schemas.openxmlformats.org/officeDocument/2006/relationships/image" Target="../media/image79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3.png"/><Relationship Id="rId5" Type="http://schemas.openxmlformats.org/officeDocument/2006/relationships/image" Target="../media/image39.png"/><Relationship Id="rId4" Type="http://schemas.openxmlformats.org/officeDocument/2006/relationships/image" Target="../media/image5.pn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7" Type="http://schemas.openxmlformats.org/officeDocument/2006/relationships/image" Target="../media/image80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3.png"/><Relationship Id="rId5" Type="http://schemas.openxmlformats.org/officeDocument/2006/relationships/image" Target="../media/image39.png"/><Relationship Id="rId4" Type="http://schemas.openxmlformats.org/officeDocument/2006/relationships/image" Target="../media/image5.png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81.png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33.xml.rels><?xml version="1.0" encoding="UTF-8" standalone="yes"?>
<Relationships xmlns="http://schemas.openxmlformats.org/package/2006/relationships"><Relationship Id="rId3" Type="http://schemas.microsoft.com/office/2007/relationships/hdphoto" Target="../media/hdphoto19.wdp"/><Relationship Id="rId7" Type="http://schemas.openxmlformats.org/officeDocument/2006/relationships/image" Target="../media/image84.png"/><Relationship Id="rId2" Type="http://schemas.openxmlformats.org/officeDocument/2006/relationships/image" Target="../media/image82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png"/><Relationship Id="rId5" Type="http://schemas.openxmlformats.org/officeDocument/2006/relationships/image" Target="../media/image3.png"/><Relationship Id="rId4" Type="http://schemas.openxmlformats.org/officeDocument/2006/relationships/image" Target="../media/image83.png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6.png"/><Relationship Id="rId2" Type="http://schemas.openxmlformats.org/officeDocument/2006/relationships/image" Target="../media/image85.jpeg"/><Relationship Id="rId1" Type="http://schemas.openxmlformats.org/officeDocument/2006/relationships/slideLayout" Target="../slideLayouts/slideLayout6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8.png"/><Relationship Id="rId2" Type="http://schemas.openxmlformats.org/officeDocument/2006/relationships/image" Target="../media/image87.png"/><Relationship Id="rId1" Type="http://schemas.openxmlformats.org/officeDocument/2006/relationships/slideLayout" Target="../slideLayouts/slideLayout5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9.png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0.pn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2.png"/><Relationship Id="rId2" Type="http://schemas.openxmlformats.org/officeDocument/2006/relationships/image" Target="../media/image91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94.png"/><Relationship Id="rId4" Type="http://schemas.openxmlformats.org/officeDocument/2006/relationships/image" Target="../media/image93.png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5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96.png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7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99.png"/><Relationship Id="rId4" Type="http://schemas.openxmlformats.org/officeDocument/2006/relationships/image" Target="../media/image98.png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5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6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1.png"/><Relationship Id="rId2" Type="http://schemas.openxmlformats.org/officeDocument/2006/relationships/image" Target="../media/image100.png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104.png"/><Relationship Id="rId5" Type="http://schemas.openxmlformats.org/officeDocument/2006/relationships/image" Target="../media/image103.png"/><Relationship Id="rId4" Type="http://schemas.openxmlformats.org/officeDocument/2006/relationships/image" Target="../media/image102.png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6.png"/><Relationship Id="rId2" Type="http://schemas.openxmlformats.org/officeDocument/2006/relationships/image" Target="../media/image105.png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108.png"/><Relationship Id="rId4" Type="http://schemas.openxmlformats.org/officeDocument/2006/relationships/image" Target="../media/image107.png"/></Relationships>
</file>

<file path=ppt/slides/_rels/slide4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3.png"/><Relationship Id="rId3" Type="http://schemas.openxmlformats.org/officeDocument/2006/relationships/image" Target="../media/image109.png"/><Relationship Id="rId7" Type="http://schemas.openxmlformats.org/officeDocument/2006/relationships/image" Target="../media/image112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111.png"/><Relationship Id="rId5" Type="http://schemas.microsoft.com/office/2007/relationships/hdphoto" Target="../media/hdphoto20.wdp"/><Relationship Id="rId4" Type="http://schemas.openxmlformats.org/officeDocument/2006/relationships/image" Target="../media/image110.png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7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99.png"/><Relationship Id="rId4" Type="http://schemas.openxmlformats.org/officeDocument/2006/relationships/image" Target="../media/image98.png"/></Relationships>
</file>

<file path=ppt/slides/_rels/slide4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1.png"/><Relationship Id="rId3" Type="http://schemas.openxmlformats.org/officeDocument/2006/relationships/image" Target="../media/image96.png"/><Relationship Id="rId7" Type="http://schemas.microsoft.com/office/2007/relationships/hdphoto" Target="../media/hdphoto20.wdp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110.png"/><Relationship Id="rId5" Type="http://schemas.openxmlformats.org/officeDocument/2006/relationships/image" Target="../media/image109.png"/><Relationship Id="rId4" Type="http://schemas.openxmlformats.org/officeDocument/2006/relationships/image" Target="../media/image114.png"/><Relationship Id="rId9" Type="http://schemas.openxmlformats.org/officeDocument/2006/relationships/image" Target="../media/image11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92AAF63-3E78-9DB6-4AD1-25DE5CC8876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0" name="Рисунок 49">
            <a:extLst>
              <a:ext uri="{FF2B5EF4-FFF2-40B4-BE49-F238E27FC236}">
                <a16:creationId xmlns:a16="http://schemas.microsoft.com/office/drawing/2014/main" id="{9EBBDCF3-9684-03D1-4213-0EBF75D2E7D0}"/>
              </a:ext>
            </a:extLst>
          </p:cNvPr>
          <p:cNvPicPr>
            <a:picLocks noChangeAspect="1"/>
          </p:cNvPicPr>
          <p:nvPr/>
        </p:nvPicPr>
        <p:blipFill>
          <a:blip r:embed="rId2" cstate="screen">
            <a:alphaModFix/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-100000"/>
                    </a14:imgEffect>
                    <a14:imgEffect>
                      <a14:saturation sat="97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996542">
            <a:off x="-175634" y="3973890"/>
            <a:ext cx="1319245" cy="1546328"/>
          </a:xfrm>
          <a:prstGeom prst="rect">
            <a:avLst/>
          </a:prstGeom>
        </p:spPr>
      </p:pic>
      <p:pic>
        <p:nvPicPr>
          <p:cNvPr id="48" name="Рисунок 47">
            <a:extLst>
              <a:ext uri="{FF2B5EF4-FFF2-40B4-BE49-F238E27FC236}">
                <a16:creationId xmlns:a16="http://schemas.microsoft.com/office/drawing/2014/main" id="{380B960D-5DBB-F594-E47B-9F63A35E6715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8023958">
            <a:off x="4068796" y="-1098246"/>
            <a:ext cx="698804" cy="951994"/>
          </a:xfrm>
          <a:prstGeom prst="rect">
            <a:avLst/>
          </a:prstGeom>
        </p:spPr>
      </p:pic>
      <p:pic>
        <p:nvPicPr>
          <p:cNvPr id="43" name="Рисунок 42">
            <a:extLst>
              <a:ext uri="{FF2B5EF4-FFF2-40B4-BE49-F238E27FC236}">
                <a16:creationId xmlns:a16="http://schemas.microsoft.com/office/drawing/2014/main" id="{9B09003D-7691-6DE9-4C18-28C076836B47}"/>
              </a:ext>
            </a:extLst>
          </p:cNvPr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6258" y="1746029"/>
            <a:ext cx="958705" cy="738674"/>
          </a:xfrm>
          <a:prstGeom prst="rect">
            <a:avLst/>
          </a:prstGeom>
        </p:spPr>
      </p:pic>
      <p:pic>
        <p:nvPicPr>
          <p:cNvPr id="41" name="Рисунок 40">
            <a:extLst>
              <a:ext uri="{FF2B5EF4-FFF2-40B4-BE49-F238E27FC236}">
                <a16:creationId xmlns:a16="http://schemas.microsoft.com/office/drawing/2014/main" id="{2067B16D-D3BA-E5EE-963F-B63C3580FFBE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sharpenSoften amount="-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56725" y="4267482"/>
            <a:ext cx="2260434" cy="1969806"/>
          </a:xfrm>
          <a:prstGeom prst="rect">
            <a:avLst/>
          </a:prstGeom>
        </p:spPr>
      </p:pic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5CD69DBE-1518-9F44-3E8E-D88C16B7CD79}"/>
              </a:ext>
            </a:extLst>
          </p:cNvPr>
          <p:cNvPicPr>
            <a:picLocks noChangeAspect="1"/>
          </p:cNvPicPr>
          <p:nvPr/>
        </p:nvPicPr>
        <p:blipFill>
          <a:blip r:embed="rId8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99494" y="594555"/>
            <a:ext cx="1507825" cy="333349"/>
          </a:xfrm>
          <a:prstGeom prst="rect">
            <a:avLst/>
          </a:prstGeom>
        </p:spPr>
      </p:pic>
      <p:pic>
        <p:nvPicPr>
          <p:cNvPr id="9" name="Рисунок 8">
            <a:extLst>
              <a:ext uri="{FF2B5EF4-FFF2-40B4-BE49-F238E27FC236}">
                <a16:creationId xmlns:a16="http://schemas.microsoft.com/office/drawing/2014/main" id="{564ECDFB-BFFE-F5D4-C818-2951DEBFA942}"/>
              </a:ext>
            </a:extLst>
          </p:cNvPr>
          <p:cNvPicPr>
            <a:picLocks noChangeAspect="1"/>
          </p:cNvPicPr>
          <p:nvPr/>
        </p:nvPicPr>
        <p:blipFill>
          <a:blip r:embed="rId9" cstate="hqprint">
            <a:extLst>
              <a:ext uri="{BEBA8EAE-BF5A-486C-A8C5-ECC9F3942E4B}">
                <a14:imgProps xmlns:a14="http://schemas.microsoft.com/office/drawing/2010/main">
                  <a14:imgLayer r:embed="rId10">
                    <a14:imgEffect>
                      <a14:brightnessContrast bright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9788" y="525289"/>
            <a:ext cx="1042730" cy="471881"/>
          </a:xfrm>
          <a:prstGeom prst="rect">
            <a:avLst/>
          </a:prstGeom>
        </p:spPr>
      </p:pic>
      <p:pic>
        <p:nvPicPr>
          <p:cNvPr id="12" name="Рисунок 11">
            <a:extLst>
              <a:ext uri="{FF2B5EF4-FFF2-40B4-BE49-F238E27FC236}">
                <a16:creationId xmlns:a16="http://schemas.microsoft.com/office/drawing/2014/main" id="{8E2F9289-B36E-67A5-A550-CA0A13158B60}"/>
              </a:ext>
            </a:extLst>
          </p:cNvPr>
          <p:cNvPicPr>
            <a:picLocks noChangeAspect="1"/>
          </p:cNvPicPr>
          <p:nvPr/>
        </p:nvPicPr>
        <p:blipFill>
          <a:blip r:embed="rId11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945" t="6096" r="5469"/>
          <a:stretch>
            <a:fillRect/>
          </a:stretch>
        </p:blipFill>
        <p:spPr>
          <a:xfrm>
            <a:off x="444500" y="469559"/>
            <a:ext cx="11044238" cy="6388441"/>
          </a:xfrm>
          <a:prstGeom prst="rect">
            <a:avLst/>
          </a:prstGeom>
        </p:spPr>
      </p:pic>
      <p:pic>
        <p:nvPicPr>
          <p:cNvPr id="47" name="Рисунок 46">
            <a:extLst>
              <a:ext uri="{FF2B5EF4-FFF2-40B4-BE49-F238E27FC236}">
                <a16:creationId xmlns:a16="http://schemas.microsoft.com/office/drawing/2014/main" id="{AF14BDC1-412A-80B4-3C28-CB80E7839725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61496" y="-1093317"/>
            <a:ext cx="698804" cy="951994"/>
          </a:xfrm>
          <a:prstGeom prst="rect">
            <a:avLst/>
          </a:prstGeom>
        </p:spPr>
      </p:pic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DAB1D4C3-90F6-2789-AAB0-863FBB64E523}"/>
              </a:ext>
            </a:extLst>
          </p:cNvPr>
          <p:cNvPicPr>
            <a:picLocks noChangeAspect="1"/>
          </p:cNvPicPr>
          <p:nvPr/>
        </p:nvPicPr>
        <p:blipFill>
          <a:blip r:embed="rId12" cstate="hqprint">
            <a:biLevel thresh="25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98339" y="613271"/>
            <a:ext cx="1475765" cy="344345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90B6A233-A4EF-8D83-FC10-B45118A3D956}"/>
              </a:ext>
            </a:extLst>
          </p:cNvPr>
          <p:cNvPicPr>
            <a:picLocks noChangeAspect="1"/>
          </p:cNvPicPr>
          <p:nvPr/>
        </p:nvPicPr>
        <p:blipFill>
          <a:blip r:embed="rId1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2797" b="23997"/>
          <a:stretch>
            <a:fillRect/>
          </a:stretch>
        </p:blipFill>
        <p:spPr>
          <a:xfrm>
            <a:off x="10192896" y="567202"/>
            <a:ext cx="1230529" cy="4364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6686783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repeatCount="indefinite" accel="50000" decel="50000" autoRev="1" fill="hold" nodeType="afterEffect">
                                  <p:stCondLst>
                                    <p:cond delay="750"/>
                                  </p:stCondLst>
                                  <p:childTnLst>
                                    <p:animMotion origin="layout" path="M -3.75E-6 -7.40741E-7 L -3.75E-6 0.14375 " pathEditMode="relative" rAng="0" ptsTypes="AA">
                                      <p:cBhvr>
                                        <p:cTn id="6" dur="5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7176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42" presetClass="path" presetSubtype="0" repeatCount="indefinite" accel="50000" decel="5000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04167E-6 3.7037E-7 L -1.04167E-6 0.14375 " pathEditMode="relative" rAng="0" ptsTypes="AA">
                                      <p:cBhvr>
                                        <p:cTn id="8" dur="5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7176"/>
                                    </p:animMotion>
                                  </p:childTnLst>
                                </p:cTn>
                              </p:par>
                              <p:par>
                                <p:cTn id="9" presetID="42" presetClass="path" presetSubtype="0" repeatCount="indefinite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875E-6 -3.7037E-6 L 1.875E-6 1.18797 " pathEditMode="relative" rAng="0" ptsTypes="AA">
                                      <p:cBhvr>
                                        <p:cTn id="10" dur="5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59398"/>
                                    </p:animMotion>
                                  </p:childTnLst>
                                </p:cTn>
                              </p:par>
                              <p:par>
                                <p:cTn id="11" presetID="42" presetClass="path" presetSubtype="0" repeatCount="indefinite" accel="50000" decel="5000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Motion origin="layout" path="M 2.08333E-7 7.40741E-7 L 2.08333E-7 0.80509 " pathEditMode="relative" rAng="0" ptsTypes="AA">
                                      <p:cBhvr>
                                        <p:cTn id="12" dur="5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40255"/>
                                    </p:animMotion>
                                  </p:childTnLst>
                                </p:cTn>
                              </p:par>
                              <p:par>
                                <p:cTn id="13" presetID="32" presetClass="emph" presetSubtype="0" repeatCount="indefinite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Rot by="120000">
                                      <p:cBhvr>
                                        <p:cTn id="14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5" dur="1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6" dur="1000" fill="hold">
                                          <p:stCondLst>
                                            <p:cond delay="200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7" dur="1000" fill="hold">
                                          <p:stCondLst>
                                            <p:cond delay="300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8" dur="1000" fill="hold">
                                          <p:stCondLst>
                                            <p:cond delay="400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83479FF-9CF6-F903-0C31-059E95DACED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Текст 2">
            <a:extLst>
              <a:ext uri="{FF2B5EF4-FFF2-40B4-BE49-F238E27FC236}">
                <a16:creationId xmlns:a16="http://schemas.microsoft.com/office/drawing/2014/main" id="{B197FBE6-C224-4DF5-92DD-06889682BBF7}"/>
              </a:ext>
            </a:extLst>
          </p:cNvPr>
          <p:cNvSpPr txBox="1">
            <a:spLocks/>
          </p:cNvSpPr>
          <p:nvPr/>
        </p:nvSpPr>
        <p:spPr>
          <a:xfrm>
            <a:off x="1567657" y="1783579"/>
            <a:ext cx="9056687" cy="41549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lang="ru-RU" sz="5000" kern="1200" dirty="0" smtClean="0">
                <a:solidFill>
                  <a:schemeClr val="bg1"/>
                </a:solidFill>
                <a:latin typeface="+mj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ru-RU" sz="3000" dirty="0">
                <a:latin typeface="SB Sans Display" panose="020B0503040504020204" pitchFamily="34" charset="0"/>
                <a:ea typeface="SB Sans Display" panose="020B0503040504020204" pitchFamily="34" charset="0"/>
              </a:rPr>
              <a:t>Коротко, без сложных слов и скучной теории</a:t>
            </a:r>
          </a:p>
        </p:txBody>
      </p:sp>
      <p:pic>
        <p:nvPicPr>
          <p:cNvPr id="10" name="Рисунок 9">
            <a:extLst>
              <a:ext uri="{FF2B5EF4-FFF2-40B4-BE49-F238E27FC236}">
                <a16:creationId xmlns:a16="http://schemas.microsoft.com/office/drawing/2014/main" id="{13A0DAC3-23A5-951F-5B95-309DAE333585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817" t="32948" r="10686" b="-1"/>
          <a:stretch>
            <a:fillRect/>
          </a:stretch>
        </p:blipFill>
        <p:spPr>
          <a:xfrm>
            <a:off x="1085850" y="2512922"/>
            <a:ext cx="9458325" cy="4345078"/>
          </a:xfrm>
          <a:prstGeom prst="rect">
            <a:avLst/>
          </a:prstGeom>
        </p:spPr>
      </p:pic>
      <p:pic>
        <p:nvPicPr>
          <p:cNvPr id="12" name="Рисунок 11">
            <a:extLst>
              <a:ext uri="{FF2B5EF4-FFF2-40B4-BE49-F238E27FC236}">
                <a16:creationId xmlns:a16="http://schemas.microsoft.com/office/drawing/2014/main" id="{7785F233-A81A-2354-14E1-F83E117FC4D5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rightnessContrast bright="4000" contrast="6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0581" t="10376" r="10258" b="72540"/>
          <a:stretch>
            <a:fillRect/>
          </a:stretch>
        </p:blipFill>
        <p:spPr>
          <a:xfrm>
            <a:off x="1313610" y="487915"/>
            <a:ext cx="9564781" cy="1152591"/>
          </a:xfrm>
          <a:prstGeom prst="rect">
            <a:avLst/>
          </a:prstGeom>
        </p:spPr>
      </p:pic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96A3EBA8-A213-19DF-A736-5BB4079C9DD8}"/>
              </a:ext>
            </a:extLst>
          </p:cNvPr>
          <p:cNvPicPr>
            <a:picLocks noChangeAspect="1"/>
          </p:cNvPicPr>
          <p:nvPr/>
        </p:nvPicPr>
        <p:blipFill>
          <a:blip r:embed="rId5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945" t="6096" r="5469"/>
          <a:stretch>
            <a:fillRect/>
          </a:stretch>
        </p:blipFill>
        <p:spPr>
          <a:xfrm>
            <a:off x="444500" y="6858000"/>
            <a:ext cx="11044238" cy="63884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81017957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2F0F8D2-40F4-D56B-9449-B6067C10E46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Прямоугольник 10">
            <a:extLst>
              <a:ext uri="{FF2B5EF4-FFF2-40B4-BE49-F238E27FC236}">
                <a16:creationId xmlns:a16="http://schemas.microsoft.com/office/drawing/2014/main" id="{31CC5292-C3B3-A2E4-6D1C-40B02E67FFCC}"/>
              </a:ext>
            </a:extLst>
          </p:cNvPr>
          <p:cNvSpPr/>
          <p:nvPr/>
        </p:nvSpPr>
        <p:spPr>
          <a:xfrm flipV="1">
            <a:off x="0" y="1"/>
            <a:ext cx="12192000" cy="6858000"/>
          </a:xfrm>
          <a:prstGeom prst="rect">
            <a:avLst/>
          </a:prstGeom>
          <a:gradFill flip="none" rotWithShape="1">
            <a:gsLst>
              <a:gs pos="0">
                <a:srgbClr val="2B2082">
                  <a:alpha val="92000"/>
                </a:srgbClr>
              </a:gs>
              <a:gs pos="61000">
                <a:srgbClr val="2B2082">
                  <a:alpha val="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098F4E4F-50FA-1E32-4F99-79C2F4903F6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17650" y="1748561"/>
            <a:ext cx="9156700" cy="5109439"/>
          </a:xfrm>
          <a:prstGeom prst="rect">
            <a:avLst/>
          </a:prstGeom>
        </p:spPr>
      </p:pic>
      <p:sp>
        <p:nvSpPr>
          <p:cNvPr id="8" name="Текст 2">
            <a:extLst>
              <a:ext uri="{FF2B5EF4-FFF2-40B4-BE49-F238E27FC236}">
                <a16:creationId xmlns:a16="http://schemas.microsoft.com/office/drawing/2014/main" id="{FD67D8C9-CE5B-93B4-64EE-7008ADF15AAE}"/>
              </a:ext>
            </a:extLst>
          </p:cNvPr>
          <p:cNvSpPr>
            <a:spLocks noGrp="1"/>
          </p:cNvSpPr>
          <p:nvPr>
            <p:ph type="body" sz="quarter" idx="4294967295"/>
          </p:nvPr>
        </p:nvSpPr>
        <p:spPr>
          <a:xfrm>
            <a:off x="723900" y="579438"/>
            <a:ext cx="9829800" cy="1344612"/>
          </a:xfrm>
          <a:prstGeom prst="rect">
            <a:avLst/>
          </a:prstGeom>
          <a:effectLst/>
        </p:spPr>
        <p:txBody>
          <a:bodyPr/>
          <a:lstStyle/>
          <a:p>
            <a:pPr marL="0" indent="0">
              <a:buNone/>
            </a:pPr>
            <a:r>
              <a:rPr lang="ru-RU" sz="3000" dirty="0">
                <a:gradFill>
                  <a:gsLst>
                    <a:gs pos="0">
                      <a:srgbClr val="CFFF01"/>
                    </a:gs>
                    <a:gs pos="33000">
                      <a:schemeClr val="accent3"/>
                    </a:gs>
                  </a:gsLst>
                  <a:lin ang="0" scaled="1"/>
                </a:gradFill>
                <a:latin typeface="SB Sans Display Bold" panose="020B0803040504020204" pitchFamily="34" charset="0"/>
              </a:rPr>
              <a:t>Инвестиции</a:t>
            </a:r>
            <a:r>
              <a:rPr lang="ru-RU" sz="3000" dirty="0">
                <a:gradFill>
                  <a:gsLst>
                    <a:gs pos="0">
                      <a:srgbClr val="CFFF01"/>
                    </a:gs>
                    <a:gs pos="100000">
                      <a:schemeClr val="accent3"/>
                    </a:gs>
                  </a:gsLst>
                  <a:lin ang="0" scaled="1"/>
                </a:gradFill>
              </a:rPr>
              <a:t> </a:t>
            </a:r>
            <a:r>
              <a:rPr lang="ru-RU" sz="3000" dirty="0">
                <a:solidFill>
                  <a:schemeClr val="bg1"/>
                </a:solidFill>
                <a:latin typeface="SB Sans Display" panose="020B0503040504020204" pitchFamily="34" charset="0"/>
                <a:ea typeface="SB Sans Display" panose="020B0503040504020204" pitchFamily="34" charset="0"/>
              </a:rPr>
              <a:t>— это когда вы не тратите деньги </a:t>
            </a:r>
            <a:br>
              <a:rPr lang="ru-RU" sz="3000" dirty="0">
                <a:solidFill>
                  <a:schemeClr val="bg1"/>
                </a:solidFill>
                <a:latin typeface="SB Sans Display" panose="020B0503040504020204" pitchFamily="34" charset="0"/>
                <a:ea typeface="SB Sans Display" panose="020B0503040504020204" pitchFamily="34" charset="0"/>
              </a:rPr>
            </a:br>
            <a:r>
              <a:rPr lang="ru-RU" sz="3000" dirty="0">
                <a:solidFill>
                  <a:schemeClr val="bg1"/>
                </a:solidFill>
                <a:latin typeface="SB Sans Display" panose="020B0503040504020204" pitchFamily="34" charset="0"/>
                <a:ea typeface="SB Sans Display" panose="020B0503040504020204" pitchFamily="34" charset="0"/>
              </a:rPr>
              <a:t>прямо сейчас, а отправляете их «работать», </a:t>
            </a:r>
            <a:br>
              <a:rPr lang="ru-RU" sz="3000" dirty="0">
                <a:solidFill>
                  <a:schemeClr val="bg1"/>
                </a:solidFill>
                <a:latin typeface="SB Sans Display" panose="020B0503040504020204" pitchFamily="34" charset="0"/>
                <a:ea typeface="SB Sans Display" panose="020B0503040504020204" pitchFamily="34" charset="0"/>
              </a:rPr>
            </a:br>
            <a:r>
              <a:rPr lang="ru-RU" sz="3000" dirty="0">
                <a:solidFill>
                  <a:schemeClr val="bg1"/>
                </a:solidFill>
                <a:latin typeface="SB Sans Display" panose="020B0503040504020204" pitchFamily="34" charset="0"/>
                <a:ea typeface="SB Sans Display" panose="020B0503040504020204" pitchFamily="34" charset="0"/>
              </a:rPr>
              <a:t>чтобы они могли принести вам новые деньги</a:t>
            </a:r>
          </a:p>
        </p:txBody>
      </p:sp>
    </p:spTree>
    <p:extLst>
      <p:ext uri="{BB962C8B-B14F-4D97-AF65-F5344CB8AC3E}">
        <p14:creationId xmlns:p14="http://schemas.microsoft.com/office/powerpoint/2010/main" val="3921248768"/>
      </p:ext>
    </p:extLst>
  </p:cSld>
  <p:clrMapOvr>
    <a:masterClrMapping/>
  </p:clrMapOvr>
  <p:transition spd="med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Рисунок 12">
            <a:extLst>
              <a:ext uri="{FF2B5EF4-FFF2-40B4-BE49-F238E27FC236}">
                <a16:creationId xmlns:a16="http://schemas.microsoft.com/office/drawing/2014/main" id="{77424B7F-396C-263C-0A41-0C80E5C687A7}"/>
              </a:ext>
            </a:extLst>
          </p:cNvPr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48858" y="-1639853"/>
            <a:ext cx="1154474" cy="1572762"/>
          </a:xfrm>
          <a:prstGeom prst="rect">
            <a:avLst/>
          </a:prstGeom>
        </p:spPr>
      </p:pic>
      <p:pic>
        <p:nvPicPr>
          <p:cNvPr id="18" name="Рисунок 17">
            <a:extLst>
              <a:ext uri="{FF2B5EF4-FFF2-40B4-BE49-F238E27FC236}">
                <a16:creationId xmlns:a16="http://schemas.microsoft.com/office/drawing/2014/main" id="{045A241F-A262-8B6C-412D-3F1D1B0B411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04581" y="-1267570"/>
            <a:ext cx="1444588" cy="1258855"/>
          </a:xfrm>
          <a:prstGeom prst="rect">
            <a:avLst/>
          </a:prstGeom>
        </p:spPr>
      </p:pic>
      <p:pic>
        <p:nvPicPr>
          <p:cNvPr id="11" name="Рисунок 10">
            <a:extLst>
              <a:ext uri="{FF2B5EF4-FFF2-40B4-BE49-F238E27FC236}">
                <a16:creationId xmlns:a16="http://schemas.microsoft.com/office/drawing/2014/main" id="{862CE143-818D-E55C-8BE8-176524431697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16724" y="-1142105"/>
            <a:ext cx="1308155" cy="1007923"/>
          </a:xfrm>
          <a:prstGeom prst="rect">
            <a:avLst/>
          </a:prstGeom>
        </p:spPr>
      </p:pic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28D47A42-5D3E-3BEF-B920-16E39FC6DDB9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80142" y="0"/>
            <a:ext cx="6858000" cy="6858000"/>
          </a:xfrm>
          <a:prstGeom prst="rect">
            <a:avLst/>
          </a:prstGeom>
        </p:spPr>
      </p:pic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5574D7E5-EBF4-B328-C8BD-EECC4FBC7808}"/>
              </a:ext>
            </a:extLst>
          </p:cNvPr>
          <p:cNvPicPr>
            <a:picLocks noChangeAspect="1"/>
          </p:cNvPicPr>
          <p:nvPr/>
        </p:nvPicPr>
        <p:blipFill>
          <a:blip r:embed="rId6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921" t="20926" r="9185" b="4074"/>
          <a:stretch>
            <a:fillRect/>
          </a:stretch>
        </p:blipFill>
        <p:spPr>
          <a:xfrm>
            <a:off x="634527" y="1254032"/>
            <a:ext cx="5682966" cy="5616000"/>
          </a:xfrm>
          <a:prstGeom prst="rect">
            <a:avLst/>
          </a:prstGeom>
        </p:spPr>
      </p:pic>
      <p:sp>
        <p:nvSpPr>
          <p:cNvPr id="9" name="Текст 2">
            <a:extLst>
              <a:ext uri="{FF2B5EF4-FFF2-40B4-BE49-F238E27FC236}">
                <a16:creationId xmlns:a16="http://schemas.microsoft.com/office/drawing/2014/main" id="{7C7266C5-2767-2D95-AFB6-C86E56919AFA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5791199" y="2578388"/>
            <a:ext cx="6051029" cy="664797"/>
          </a:xfrm>
        </p:spPr>
        <p:txBody>
          <a:bodyPr/>
          <a:lstStyle/>
          <a:p>
            <a:r>
              <a:rPr lang="ru-RU" sz="4800" dirty="0">
                <a:latin typeface="SB Sans Display" panose="020B0503040504020204" pitchFamily="34" charset="0"/>
                <a:ea typeface="SB Sans Display" panose="020B0503040504020204" pitchFamily="34" charset="0"/>
              </a:rPr>
              <a:t>Что такое</a:t>
            </a:r>
          </a:p>
        </p:txBody>
      </p:sp>
      <p:sp>
        <p:nvSpPr>
          <p:cNvPr id="10" name="Текст 2">
            <a:extLst>
              <a:ext uri="{FF2B5EF4-FFF2-40B4-BE49-F238E27FC236}">
                <a16:creationId xmlns:a16="http://schemas.microsoft.com/office/drawing/2014/main" id="{DB9E93CD-162F-3722-3542-CD19E14090F6}"/>
              </a:ext>
            </a:extLst>
          </p:cNvPr>
          <p:cNvSpPr txBox="1">
            <a:spLocks/>
          </p:cNvSpPr>
          <p:nvPr/>
        </p:nvSpPr>
        <p:spPr>
          <a:xfrm>
            <a:off x="5791199" y="3310276"/>
            <a:ext cx="5834744" cy="664797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lang="ru-RU" sz="5000" kern="1200" dirty="0" smtClean="0">
                <a:solidFill>
                  <a:schemeClr val="bg1"/>
                </a:solidFill>
                <a:latin typeface="+mj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ru-RU" sz="4800" dirty="0">
                <a:gradFill>
                  <a:gsLst>
                    <a:gs pos="0">
                      <a:srgbClr val="CFFF01"/>
                    </a:gs>
                    <a:gs pos="100000">
                      <a:schemeClr val="accent3"/>
                    </a:gs>
                  </a:gsLst>
                  <a:lin ang="0" scaled="1"/>
                </a:gradFill>
                <a:latin typeface="SB Sans Display Bold" panose="020B0803040504020204" pitchFamily="34" charset="0"/>
                <a:ea typeface="SB Sans Display" panose="020B0503040504020204" pitchFamily="34" charset="0"/>
              </a:rPr>
              <a:t>СБЕРЕЖЕНИЯ?</a:t>
            </a:r>
          </a:p>
        </p:txBody>
      </p:sp>
    </p:spTree>
    <p:extLst>
      <p:ext uri="{BB962C8B-B14F-4D97-AF65-F5344CB8AC3E}">
        <p14:creationId xmlns:p14="http://schemas.microsoft.com/office/powerpoint/2010/main" val="178202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7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7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7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750"/>
                            </p:stCondLst>
                            <p:childTnLst>
                              <p:par>
                                <p:cTn id="19" presetID="42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8.33333E-7 4.07407E-6 L 0.05924 0.42291 " pathEditMode="relative" rAng="0" ptsTypes="AA">
                                      <p:cBhvr>
                                        <p:cTn id="20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956" y="21134"/>
                                    </p:animMotion>
                                  </p:childTnLst>
                                </p:cTn>
                              </p:par>
                              <p:par>
                                <p:cTn id="21" presetID="53" presetClass="exit" presetSubtype="32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" dur="5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4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42" presetClass="path" presetSubtype="0" accel="50000" decel="5000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2.91667E-6 -3.7037E-7 L 0.01471 0.43797 " pathEditMode="relative" rAng="0" ptsTypes="AA">
                                      <p:cBhvr>
                                        <p:cTn id="27" dur="1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833" y="21852"/>
                                    </p:animMotion>
                                  </p:childTnLst>
                                </p:cTn>
                              </p:par>
                              <p:par>
                                <p:cTn id="28" presetID="53" presetClass="exit" presetSubtype="3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29" dur="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31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42" presetClass="path" presetSubtype="0" accel="50000" decel="50000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animMotion origin="layout" path="M 1.04167E-6 -4.44444E-6 L -0.06276 0.47917 " pathEditMode="relative" rAng="0" ptsTypes="AA">
                                      <p:cBhvr>
                                        <p:cTn id="34" dur="1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138" y="23958"/>
                                    </p:animMotion>
                                  </p:childTnLst>
                                </p:cTn>
                              </p:par>
                              <p:par>
                                <p:cTn id="35" presetID="53" presetClass="exit" presetSubtype="3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36" dur="5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38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3000"/>
                            </p:stCondLst>
                            <p:childTnLst>
                              <p:par>
                                <p:cTn id="4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build="p"/>
      <p:bldP spid="10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3F0D2CE-BD05-1692-427E-F2DF5FE2487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Текст 2">
            <a:extLst>
              <a:ext uri="{FF2B5EF4-FFF2-40B4-BE49-F238E27FC236}">
                <a16:creationId xmlns:a16="http://schemas.microsoft.com/office/drawing/2014/main" id="{751288A2-CE94-DEA0-D353-A5E4D8F280CD}"/>
              </a:ext>
            </a:extLst>
          </p:cNvPr>
          <p:cNvSpPr txBox="1">
            <a:spLocks/>
          </p:cNvSpPr>
          <p:nvPr/>
        </p:nvSpPr>
        <p:spPr>
          <a:xfrm>
            <a:off x="801288" y="551755"/>
            <a:ext cx="4242351" cy="132959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lang="ru-RU" sz="5000" kern="1200" dirty="0" smtClean="0">
                <a:solidFill>
                  <a:schemeClr val="bg1"/>
                </a:solidFill>
                <a:latin typeface="+mj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ru-RU" sz="4800" dirty="0">
                <a:gradFill>
                  <a:gsLst>
                    <a:gs pos="0">
                      <a:srgbClr val="CFFF01"/>
                    </a:gs>
                    <a:gs pos="100000">
                      <a:schemeClr val="accent3"/>
                    </a:gs>
                  </a:gsLst>
                  <a:lin ang="0" scaled="1"/>
                </a:gradFill>
                <a:latin typeface="SB Sans Display Bold" panose="020B0803040504020204" pitchFamily="34" charset="0"/>
                <a:ea typeface="SB Sans Display" panose="020B0503040504020204" pitchFamily="34" charset="0"/>
              </a:rPr>
              <a:t>Когда нет сбережений</a:t>
            </a:r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19FF26CE-C04B-849A-B127-6507F37F1357}"/>
              </a:ext>
            </a:extLst>
          </p:cNvPr>
          <p:cNvPicPr>
            <a:picLocks noChangeAspect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25067" y="12634"/>
            <a:ext cx="4592665" cy="6845366"/>
          </a:xfrm>
          <a:prstGeom prst="rect">
            <a:avLst/>
          </a:prstGeom>
        </p:spPr>
      </p:pic>
      <p:grpSp>
        <p:nvGrpSpPr>
          <p:cNvPr id="40" name="Группа 39">
            <a:extLst>
              <a:ext uri="{FF2B5EF4-FFF2-40B4-BE49-F238E27FC236}">
                <a16:creationId xmlns:a16="http://schemas.microsoft.com/office/drawing/2014/main" id="{66252B56-D621-A87E-25E7-ABC897848311}"/>
              </a:ext>
            </a:extLst>
          </p:cNvPr>
          <p:cNvGrpSpPr/>
          <p:nvPr/>
        </p:nvGrpSpPr>
        <p:grpSpPr>
          <a:xfrm>
            <a:off x="849413" y="2361295"/>
            <a:ext cx="5795640" cy="735480"/>
            <a:chOff x="849413" y="2361295"/>
            <a:chExt cx="5795640" cy="735480"/>
          </a:xfrm>
        </p:grpSpPr>
        <p:sp>
          <p:nvSpPr>
            <p:cNvPr id="6" name="Скругленный прямоугольник 17">
              <a:extLst>
                <a:ext uri="{FF2B5EF4-FFF2-40B4-BE49-F238E27FC236}">
                  <a16:creationId xmlns:a16="http://schemas.microsoft.com/office/drawing/2014/main" id="{3EC718A8-2C17-408F-7A83-15F9BF562D09}"/>
                </a:ext>
              </a:extLst>
            </p:cNvPr>
            <p:cNvSpPr/>
            <p:nvPr/>
          </p:nvSpPr>
          <p:spPr>
            <a:xfrm rot="10800000">
              <a:off x="849413" y="2361295"/>
              <a:ext cx="5795640" cy="735480"/>
            </a:xfrm>
            <a:prstGeom prst="roundRect">
              <a:avLst>
                <a:gd name="adj" fmla="val 11145"/>
              </a:avLst>
            </a:prstGeom>
            <a:gradFill>
              <a:gsLst>
                <a:gs pos="0">
                  <a:schemeClr val="bg1">
                    <a:alpha val="0"/>
                  </a:schemeClr>
                </a:gs>
                <a:gs pos="100000">
                  <a:schemeClr val="bg1">
                    <a:alpha val="40000"/>
                  </a:schemeClr>
                </a:gs>
              </a:gsLst>
              <a:lin ang="0" scaled="1"/>
            </a:gradFill>
            <a:ln>
              <a:noFill/>
            </a:ln>
            <a:effectLst/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  <p:txBody>
            <a:bodyPr lIns="90000" tIns="45000" rIns="90000" bIns="45000" anchor="ctr">
              <a:noAutofit/>
            </a:bodyPr>
            <a:lstStyle/>
            <a:p>
              <a:pPr algn="ctr" defTabSz="914400">
                <a:lnSpc>
                  <a:spcPct val="100000"/>
                </a:lnSpc>
              </a:pPr>
              <a:endParaRPr lang="ru-RU" sz="1800" b="0" u="none" strike="noStrike" dirty="0">
                <a:solidFill>
                  <a:schemeClr val="dk1"/>
                </a:solidFill>
                <a:effectLst/>
                <a:uFillTx/>
                <a:latin typeface="SB Sans Display"/>
              </a:endParaRPr>
            </a:p>
          </p:txBody>
        </p:sp>
        <p:sp>
          <p:nvSpPr>
            <p:cNvPr id="8" name="TextBox 14">
              <a:extLst>
                <a:ext uri="{FF2B5EF4-FFF2-40B4-BE49-F238E27FC236}">
                  <a16:creationId xmlns:a16="http://schemas.microsoft.com/office/drawing/2014/main" id="{EE5B943D-0878-0AB4-A011-48B924C254D9}"/>
                </a:ext>
              </a:extLst>
            </p:cNvPr>
            <p:cNvSpPr/>
            <p:nvPr/>
          </p:nvSpPr>
          <p:spPr>
            <a:xfrm>
              <a:off x="1316537" y="2517717"/>
              <a:ext cx="5081400" cy="398655"/>
            </a:xfrm>
            <a:prstGeom prst="rect">
              <a:avLst/>
            </a:prstGeom>
            <a:noFill/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lIns="90000" tIns="45000" rIns="90000" bIns="45000" anchor="t">
              <a:spAutoFit/>
            </a:bodyPr>
            <a:lstStyle/>
            <a:p>
              <a:pPr defTabSz="914400">
                <a:lnSpc>
                  <a:spcPct val="100000"/>
                </a:lnSpc>
                <a:spcBef>
                  <a:spcPts val="601"/>
                </a:spcBef>
                <a:spcAft>
                  <a:spcPts val="601"/>
                </a:spcAft>
              </a:pPr>
              <a:r>
                <a:rPr lang="ru-RU" sz="2000" dirty="0">
                  <a:solidFill>
                    <a:schemeClr val="bg1"/>
                  </a:solidFill>
                  <a:latin typeface="SB Sans Display" panose="020B0503040504020204" pitchFamily="34" charset="0"/>
                  <a:ea typeface="SB Sans Display" panose="020B0503040504020204" pitchFamily="34" charset="0"/>
                </a:rPr>
                <a:t>Чувствуете себя несамостоятельным</a:t>
              </a:r>
            </a:p>
          </p:txBody>
        </p:sp>
        <p:grpSp>
          <p:nvGrpSpPr>
            <p:cNvPr id="30" name="Группа 29">
              <a:extLst>
                <a:ext uri="{FF2B5EF4-FFF2-40B4-BE49-F238E27FC236}">
                  <a16:creationId xmlns:a16="http://schemas.microsoft.com/office/drawing/2014/main" id="{97D4708B-F29A-1D25-BEE0-69AD9CD057D0}"/>
                </a:ext>
              </a:extLst>
            </p:cNvPr>
            <p:cNvGrpSpPr/>
            <p:nvPr/>
          </p:nvGrpSpPr>
          <p:grpSpPr>
            <a:xfrm>
              <a:off x="970122" y="2584136"/>
              <a:ext cx="265814" cy="265815"/>
              <a:chOff x="3018391" y="2136413"/>
              <a:chExt cx="265814" cy="265815"/>
            </a:xfrm>
          </p:grpSpPr>
          <p:sp>
            <p:nvSpPr>
              <p:cNvPr id="29" name="Овал 28">
                <a:extLst>
                  <a:ext uri="{FF2B5EF4-FFF2-40B4-BE49-F238E27FC236}">
                    <a16:creationId xmlns:a16="http://schemas.microsoft.com/office/drawing/2014/main" id="{BE16746E-E059-A2D8-5648-8C6F277DEF5A}"/>
                  </a:ext>
                </a:extLst>
              </p:cNvPr>
              <p:cNvSpPr/>
              <p:nvPr/>
            </p:nvSpPr>
            <p:spPr>
              <a:xfrm>
                <a:off x="3054968" y="2172990"/>
                <a:ext cx="192660" cy="192660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  <p:sp>
            <p:nvSpPr>
              <p:cNvPr id="28" name="Рисунок 26">
                <a:extLst>
                  <a:ext uri="{FF2B5EF4-FFF2-40B4-BE49-F238E27FC236}">
                    <a16:creationId xmlns:a16="http://schemas.microsoft.com/office/drawing/2014/main" id="{57B73365-7D00-7E11-4926-64E8A6202955}"/>
                  </a:ext>
                </a:extLst>
              </p:cNvPr>
              <p:cNvSpPr/>
              <p:nvPr/>
            </p:nvSpPr>
            <p:spPr>
              <a:xfrm>
                <a:off x="3018391" y="2136413"/>
                <a:ext cx="265814" cy="265815"/>
              </a:xfrm>
              <a:custGeom>
                <a:avLst/>
                <a:gdLst>
                  <a:gd name="csX0" fmla="*/ 1750224 w 3048000"/>
                  <a:gd name="csY0" fmla="*/ 1540976 h 3048006"/>
                  <a:gd name="csX1" fmla="*/ 2123006 w 3048000"/>
                  <a:gd name="csY1" fmla="*/ 1918507 h 3048006"/>
                  <a:gd name="csX2" fmla="*/ 2097091 w 3048000"/>
                  <a:gd name="csY2" fmla="*/ 2102476 h 3048006"/>
                  <a:gd name="csX3" fmla="*/ 1913231 w 3048000"/>
                  <a:gd name="csY3" fmla="*/ 2128406 h 3048006"/>
                  <a:gd name="csX4" fmla="*/ 1529962 w 3048000"/>
                  <a:gd name="csY4" fmla="*/ 1755404 h 3048006"/>
                  <a:gd name="csX5" fmla="*/ 1161000 w 3048000"/>
                  <a:gd name="csY5" fmla="*/ 2124875 h 3048006"/>
                  <a:gd name="csX6" fmla="*/ 1025539 w 3048000"/>
                  <a:gd name="csY6" fmla="*/ 2159132 h 3048006"/>
                  <a:gd name="csX7" fmla="*/ 926503 w 3048000"/>
                  <a:gd name="csY7" fmla="*/ 1931922 h 3048006"/>
                  <a:gd name="csX8" fmla="*/ 1019480 w 3048000"/>
                  <a:gd name="csY8" fmla="*/ 1834338 h 3048006"/>
                  <a:gd name="csX9" fmla="*/ 1297071 w 3048000"/>
                  <a:gd name="csY9" fmla="*/ 1557557 h 3048006"/>
                  <a:gd name="csX10" fmla="*/ 1233780 w 3048000"/>
                  <a:gd name="csY10" fmla="*/ 1456101 h 3048006"/>
                  <a:gd name="csX11" fmla="*/ 1049239 w 3048000"/>
                  <a:gd name="csY11" fmla="*/ 1271427 h 3048006"/>
                  <a:gd name="csX12" fmla="*/ 942782 w 3048000"/>
                  <a:gd name="csY12" fmla="*/ 1030899 h 3048006"/>
                  <a:gd name="csX13" fmla="*/ 1179712 w 3048000"/>
                  <a:gd name="csY13" fmla="*/ 968131 h 3048006"/>
                  <a:gd name="csX14" fmla="*/ 1504509 w 3048000"/>
                  <a:gd name="csY14" fmla="*/ 1292536 h 3048006"/>
                  <a:gd name="csX15" fmla="*/ 1558431 w 3048000"/>
                  <a:gd name="csY15" fmla="*/ 1295677 h 3048006"/>
                  <a:gd name="csX16" fmla="*/ 1745747 w 3048000"/>
                  <a:gd name="csY16" fmla="*/ 1107617 h 3048006"/>
                  <a:gd name="csX17" fmla="*/ 1958733 w 3048000"/>
                  <a:gd name="csY17" fmla="*/ 950893 h 3048006"/>
                  <a:gd name="csX18" fmla="*/ 2108357 w 3048000"/>
                  <a:gd name="csY18" fmla="*/ 1154730 h 3048006"/>
                  <a:gd name="csX19" fmla="*/ 1750224 w 3048000"/>
                  <a:gd name="csY19" fmla="*/ 1540976 h 3048006"/>
                  <a:gd name="csX20" fmla="*/ 3048000 w 3048000"/>
                  <a:gd name="csY20" fmla="*/ 1478598 h 3048006"/>
                  <a:gd name="csX21" fmla="*/ 3048000 w 3048000"/>
                  <a:gd name="csY21" fmla="*/ 1540441 h 3048006"/>
                  <a:gd name="csX22" fmla="*/ 1640385 w 3048000"/>
                  <a:gd name="csY22" fmla="*/ 3044963 h 3048006"/>
                  <a:gd name="csX23" fmla="*/ 1568456 w 3048000"/>
                  <a:gd name="csY23" fmla="*/ 3048006 h 3048006"/>
                  <a:gd name="csX24" fmla="*/ 1506578 w 3048000"/>
                  <a:gd name="csY24" fmla="*/ 3048006 h 3048006"/>
                  <a:gd name="csX25" fmla="*/ 3042 w 3048000"/>
                  <a:gd name="csY25" fmla="*/ 1639559 h 3048006"/>
                  <a:gd name="csX26" fmla="*/ 0 w 3048000"/>
                  <a:gd name="csY26" fmla="*/ 1568586 h 3048006"/>
                  <a:gd name="csX27" fmla="*/ 0 w 3048000"/>
                  <a:gd name="csY27" fmla="*/ 1500219 h 3048006"/>
                  <a:gd name="csX28" fmla="*/ 1410900 w 3048000"/>
                  <a:gd name="csY28" fmla="*/ 4145 h 3048006"/>
                  <a:gd name="csX29" fmla="*/ 2541679 w 3048000"/>
                  <a:gd name="csY29" fmla="*/ 385693 h 3048006"/>
                  <a:gd name="csX30" fmla="*/ 3044959 w 3048000"/>
                  <a:gd name="csY30" fmla="*/ 1406652 h 3048006"/>
                  <a:gd name="csX31" fmla="*/ 3048000 w 3048000"/>
                  <a:gd name="csY31" fmla="*/ 1478598 h 3048006"/>
                </a:gdLst>
                <a:ahLst/>
                <a:cxnLst>
                  <a:cxn ang="0">
                    <a:pos x="csX0" y="csY0"/>
                  </a:cxn>
                  <a:cxn ang="0">
                    <a:pos x="csX1" y="csY1"/>
                  </a:cxn>
                  <a:cxn ang="0">
                    <a:pos x="csX2" y="csY2"/>
                  </a:cxn>
                  <a:cxn ang="0">
                    <a:pos x="csX3" y="csY3"/>
                  </a:cxn>
                  <a:cxn ang="0">
                    <a:pos x="csX4" y="csY4"/>
                  </a:cxn>
                  <a:cxn ang="0">
                    <a:pos x="csX5" y="csY5"/>
                  </a:cxn>
                  <a:cxn ang="0">
                    <a:pos x="csX6" y="csY6"/>
                  </a:cxn>
                  <a:cxn ang="0">
                    <a:pos x="csX7" y="csY7"/>
                  </a:cxn>
                  <a:cxn ang="0">
                    <a:pos x="csX8" y="csY8"/>
                  </a:cxn>
                  <a:cxn ang="0">
                    <a:pos x="csX9" y="csY9"/>
                  </a:cxn>
                  <a:cxn ang="0">
                    <a:pos x="csX10" y="csY10"/>
                  </a:cxn>
                  <a:cxn ang="0">
                    <a:pos x="csX11" y="csY11"/>
                  </a:cxn>
                  <a:cxn ang="0">
                    <a:pos x="csX12" y="csY12"/>
                  </a:cxn>
                  <a:cxn ang="0">
                    <a:pos x="csX13" y="csY13"/>
                  </a:cxn>
                  <a:cxn ang="0">
                    <a:pos x="csX14" y="csY14"/>
                  </a:cxn>
                  <a:cxn ang="0">
                    <a:pos x="csX15" y="csY15"/>
                  </a:cxn>
                  <a:cxn ang="0">
                    <a:pos x="csX16" y="csY16"/>
                  </a:cxn>
                  <a:cxn ang="0">
                    <a:pos x="csX17" y="csY17"/>
                  </a:cxn>
                  <a:cxn ang="0">
                    <a:pos x="csX18" y="csY18"/>
                  </a:cxn>
                  <a:cxn ang="0">
                    <a:pos x="csX19" y="csY19"/>
                  </a:cxn>
                  <a:cxn ang="0">
                    <a:pos x="csX20" y="csY20"/>
                  </a:cxn>
                  <a:cxn ang="0">
                    <a:pos x="csX21" y="csY21"/>
                  </a:cxn>
                  <a:cxn ang="0">
                    <a:pos x="csX22" y="csY22"/>
                  </a:cxn>
                  <a:cxn ang="0">
                    <a:pos x="csX23" y="csY23"/>
                  </a:cxn>
                  <a:cxn ang="0">
                    <a:pos x="csX24" y="csY24"/>
                  </a:cxn>
                  <a:cxn ang="0">
                    <a:pos x="csX25" y="csY25"/>
                  </a:cxn>
                  <a:cxn ang="0">
                    <a:pos x="csX26" y="csY26"/>
                  </a:cxn>
                  <a:cxn ang="0">
                    <a:pos x="csX27" y="csY27"/>
                  </a:cxn>
                  <a:cxn ang="0">
                    <a:pos x="csX28" y="csY28"/>
                  </a:cxn>
                  <a:cxn ang="0">
                    <a:pos x="csX29" y="csY29"/>
                  </a:cxn>
                  <a:cxn ang="0">
                    <a:pos x="csX30" y="csY30"/>
                  </a:cxn>
                  <a:cxn ang="0">
                    <a:pos x="csX31" y="csY31"/>
                  </a:cxn>
                </a:cxnLst>
                <a:rect l="l" t="t" r="r" b="b"/>
                <a:pathLst>
                  <a:path w="3048000" h="3048006">
                    <a:moveTo>
                      <a:pt x="1750224" y="1540976"/>
                    </a:moveTo>
                    <a:cubicBezTo>
                      <a:pt x="1779691" y="1560527"/>
                      <a:pt x="2108065" y="1892090"/>
                      <a:pt x="2123006" y="1918507"/>
                    </a:cubicBezTo>
                    <a:cubicBezTo>
                      <a:pt x="2156585" y="1977915"/>
                      <a:pt x="2145295" y="2054244"/>
                      <a:pt x="2097091" y="2102476"/>
                    </a:cubicBezTo>
                    <a:cubicBezTo>
                      <a:pt x="2048887" y="2150708"/>
                      <a:pt x="1972603" y="2162005"/>
                      <a:pt x="1913231" y="2128406"/>
                    </a:cubicBezTo>
                    <a:cubicBezTo>
                      <a:pt x="1863056" y="2100017"/>
                      <a:pt x="1576292" y="1786179"/>
                      <a:pt x="1529962" y="1755404"/>
                    </a:cubicBezTo>
                    <a:cubicBezTo>
                      <a:pt x="1508013" y="1788516"/>
                      <a:pt x="1199958" y="2094952"/>
                      <a:pt x="1161000" y="2124875"/>
                    </a:cubicBezTo>
                    <a:cubicBezTo>
                      <a:pt x="1117055" y="2158645"/>
                      <a:pt x="1079704" y="2170429"/>
                      <a:pt x="1025539" y="2159132"/>
                    </a:cubicBezTo>
                    <a:cubicBezTo>
                      <a:pt x="927890" y="2138802"/>
                      <a:pt x="872971" y="2028119"/>
                      <a:pt x="926503" y="1931922"/>
                    </a:cubicBezTo>
                    <a:cubicBezTo>
                      <a:pt x="939278" y="1908963"/>
                      <a:pt x="997823" y="1856007"/>
                      <a:pt x="1019480" y="1834338"/>
                    </a:cubicBezTo>
                    <a:lnTo>
                      <a:pt x="1297071" y="1557557"/>
                    </a:lnTo>
                    <a:cubicBezTo>
                      <a:pt x="1323983" y="1528340"/>
                      <a:pt x="1298579" y="1520914"/>
                      <a:pt x="1233780" y="1456101"/>
                    </a:cubicBezTo>
                    <a:cubicBezTo>
                      <a:pt x="1172218" y="1394478"/>
                      <a:pt x="1110801" y="1333025"/>
                      <a:pt x="1049239" y="1271427"/>
                    </a:cubicBezTo>
                    <a:cubicBezTo>
                      <a:pt x="978089" y="1200235"/>
                      <a:pt x="898326" y="1144528"/>
                      <a:pt x="942782" y="1030899"/>
                    </a:cubicBezTo>
                    <a:cubicBezTo>
                      <a:pt x="980498" y="934507"/>
                      <a:pt x="1099292" y="907409"/>
                      <a:pt x="1179712" y="968131"/>
                    </a:cubicBezTo>
                    <a:lnTo>
                      <a:pt x="1504509" y="1292536"/>
                    </a:lnTo>
                    <a:cubicBezTo>
                      <a:pt x="1530351" y="1319683"/>
                      <a:pt x="1532054" y="1323019"/>
                      <a:pt x="1558431" y="1295677"/>
                    </a:cubicBezTo>
                    <a:cubicBezTo>
                      <a:pt x="1620115" y="1231765"/>
                      <a:pt x="1682992" y="1170434"/>
                      <a:pt x="1745747" y="1107617"/>
                    </a:cubicBezTo>
                    <a:cubicBezTo>
                      <a:pt x="1803173" y="1050158"/>
                      <a:pt x="1870964" y="954131"/>
                      <a:pt x="1958733" y="950893"/>
                    </a:cubicBezTo>
                    <a:cubicBezTo>
                      <a:pt x="2071493" y="946730"/>
                      <a:pt x="2140404" y="1053493"/>
                      <a:pt x="2108357" y="1154730"/>
                    </a:cubicBezTo>
                    <a:cubicBezTo>
                      <a:pt x="2080398" y="1242916"/>
                      <a:pt x="1806336" y="1456369"/>
                      <a:pt x="1750224" y="1540976"/>
                    </a:cubicBezTo>
                    <a:close/>
                    <a:moveTo>
                      <a:pt x="3048000" y="1478598"/>
                    </a:moveTo>
                    <a:lnTo>
                      <a:pt x="3048000" y="1540441"/>
                    </a:lnTo>
                    <a:cubicBezTo>
                      <a:pt x="3033327" y="2321919"/>
                      <a:pt x="2439262" y="2992275"/>
                      <a:pt x="1640385" y="3044963"/>
                    </a:cubicBezTo>
                    <a:cubicBezTo>
                      <a:pt x="1616344" y="3046546"/>
                      <a:pt x="1592351" y="3047544"/>
                      <a:pt x="1568456" y="3048006"/>
                    </a:cubicBezTo>
                    <a:lnTo>
                      <a:pt x="1506578" y="3048006"/>
                    </a:lnTo>
                    <a:cubicBezTo>
                      <a:pt x="725513" y="3033301"/>
                      <a:pt x="55698" y="2439054"/>
                      <a:pt x="3042" y="1639559"/>
                    </a:cubicBezTo>
                    <a:cubicBezTo>
                      <a:pt x="1484" y="1615796"/>
                      <a:pt x="487" y="1592130"/>
                      <a:pt x="0" y="1568586"/>
                    </a:cubicBezTo>
                    <a:lnTo>
                      <a:pt x="0" y="1500219"/>
                    </a:lnTo>
                    <a:cubicBezTo>
                      <a:pt x="16303" y="715503"/>
                      <a:pt x="608641" y="58781"/>
                      <a:pt x="1410900" y="4145"/>
                    </a:cubicBezTo>
                    <a:cubicBezTo>
                      <a:pt x="1841813" y="-25193"/>
                      <a:pt x="2217223" y="101121"/>
                      <a:pt x="2541679" y="385693"/>
                    </a:cubicBezTo>
                    <a:cubicBezTo>
                      <a:pt x="2829441" y="638054"/>
                      <a:pt x="3019823" y="1024861"/>
                      <a:pt x="3044959" y="1406652"/>
                    </a:cubicBezTo>
                    <a:cubicBezTo>
                      <a:pt x="3046540" y="1430707"/>
                      <a:pt x="3047538" y="1454714"/>
                      <a:pt x="3048000" y="1478598"/>
                    </a:cubicBezTo>
                    <a:close/>
                  </a:path>
                </a:pathLst>
              </a:custGeom>
              <a:solidFill>
                <a:srgbClr val="C00000"/>
              </a:solidFill>
              <a:ln w="24" cap="flat">
                <a:noFill/>
                <a:prstDash val="solid"/>
                <a:miter/>
              </a:ln>
            </p:spPr>
          </p:sp>
        </p:grpSp>
      </p:grpSp>
      <p:grpSp>
        <p:nvGrpSpPr>
          <p:cNvPr id="41" name="Группа 40">
            <a:extLst>
              <a:ext uri="{FF2B5EF4-FFF2-40B4-BE49-F238E27FC236}">
                <a16:creationId xmlns:a16="http://schemas.microsoft.com/office/drawing/2014/main" id="{EE792C96-22BA-978F-BADE-723BE33DF0FC}"/>
              </a:ext>
            </a:extLst>
          </p:cNvPr>
          <p:cNvGrpSpPr/>
          <p:nvPr/>
        </p:nvGrpSpPr>
        <p:grpSpPr>
          <a:xfrm>
            <a:off x="849413" y="3236455"/>
            <a:ext cx="6669334" cy="735480"/>
            <a:chOff x="849413" y="3236455"/>
            <a:chExt cx="6669334" cy="735480"/>
          </a:xfrm>
        </p:grpSpPr>
        <p:sp>
          <p:nvSpPr>
            <p:cNvPr id="10" name="Скругленный прямоугольник 18">
              <a:extLst>
                <a:ext uri="{FF2B5EF4-FFF2-40B4-BE49-F238E27FC236}">
                  <a16:creationId xmlns:a16="http://schemas.microsoft.com/office/drawing/2014/main" id="{5FA63A1D-1D18-08FE-B22C-16F93B500E7F}"/>
                </a:ext>
              </a:extLst>
            </p:cNvPr>
            <p:cNvSpPr/>
            <p:nvPr/>
          </p:nvSpPr>
          <p:spPr>
            <a:xfrm rot="10800000">
              <a:off x="849413" y="3236455"/>
              <a:ext cx="5795640" cy="735480"/>
            </a:xfrm>
            <a:prstGeom prst="roundRect">
              <a:avLst>
                <a:gd name="adj" fmla="val 11145"/>
              </a:avLst>
            </a:prstGeom>
            <a:gradFill>
              <a:gsLst>
                <a:gs pos="0">
                  <a:schemeClr val="bg1">
                    <a:alpha val="0"/>
                  </a:schemeClr>
                </a:gs>
                <a:gs pos="100000">
                  <a:schemeClr val="bg1">
                    <a:alpha val="40000"/>
                  </a:schemeClr>
                </a:gs>
              </a:gsLst>
              <a:lin ang="0" scaled="1"/>
            </a:gradFill>
            <a:ln>
              <a:noFill/>
            </a:ln>
            <a:effectLst/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  <p:txBody>
            <a:bodyPr lIns="90000" tIns="45000" rIns="90000" bIns="45000" anchor="ctr">
              <a:noAutofit/>
            </a:bodyPr>
            <a:lstStyle/>
            <a:p>
              <a:pPr algn="ctr" defTabSz="914400">
                <a:lnSpc>
                  <a:spcPct val="100000"/>
                </a:lnSpc>
              </a:pPr>
              <a:endParaRPr lang="ru-RU" sz="1800" b="0" u="none" strike="noStrike">
                <a:solidFill>
                  <a:schemeClr val="dk1"/>
                </a:solidFill>
                <a:effectLst/>
                <a:uFillTx/>
                <a:latin typeface="SB Sans Display"/>
              </a:endParaRPr>
            </a:p>
          </p:txBody>
        </p:sp>
        <p:sp>
          <p:nvSpPr>
            <p:cNvPr id="11" name="TextBox 20">
              <a:extLst>
                <a:ext uri="{FF2B5EF4-FFF2-40B4-BE49-F238E27FC236}">
                  <a16:creationId xmlns:a16="http://schemas.microsoft.com/office/drawing/2014/main" id="{76C86F0C-3B2F-C5BE-8A47-2FD1CB363FC1}"/>
                </a:ext>
              </a:extLst>
            </p:cNvPr>
            <p:cNvSpPr/>
            <p:nvPr/>
          </p:nvSpPr>
          <p:spPr>
            <a:xfrm>
              <a:off x="1316537" y="3419375"/>
              <a:ext cx="6202210" cy="398655"/>
            </a:xfrm>
            <a:prstGeom prst="rect">
              <a:avLst/>
            </a:prstGeom>
            <a:noFill/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wrap="square" lIns="90000" tIns="45000" rIns="90000" bIns="45000" anchor="t">
              <a:spAutoFit/>
            </a:bodyPr>
            <a:lstStyle/>
            <a:p>
              <a:pPr defTabSz="914400">
                <a:lnSpc>
                  <a:spcPct val="100000"/>
                </a:lnSpc>
                <a:spcBef>
                  <a:spcPts val="601"/>
                </a:spcBef>
                <a:spcAft>
                  <a:spcPts val="601"/>
                </a:spcAft>
              </a:pPr>
              <a:r>
                <a:rPr lang="ru-RU" sz="2000" u="none" strike="noStrike" dirty="0">
                  <a:solidFill>
                    <a:schemeClr val="bg1"/>
                  </a:solidFill>
                  <a:effectLst/>
                  <a:uFillTx/>
                  <a:latin typeface="SB Sans Display" panose="020B0503040504020204" pitchFamily="34" charset="0"/>
                  <a:ea typeface="SB Sans Display" panose="020B0503040504020204" pitchFamily="34" charset="0"/>
                </a:rPr>
                <a:t>Не можете оплатить корзину на маркетплейсе</a:t>
              </a:r>
            </a:p>
          </p:txBody>
        </p:sp>
        <p:grpSp>
          <p:nvGrpSpPr>
            <p:cNvPr id="31" name="Группа 30">
              <a:extLst>
                <a:ext uri="{FF2B5EF4-FFF2-40B4-BE49-F238E27FC236}">
                  <a16:creationId xmlns:a16="http://schemas.microsoft.com/office/drawing/2014/main" id="{58AF161F-7DD1-5F83-11BA-BB570275FA47}"/>
                </a:ext>
              </a:extLst>
            </p:cNvPr>
            <p:cNvGrpSpPr/>
            <p:nvPr/>
          </p:nvGrpSpPr>
          <p:grpSpPr>
            <a:xfrm>
              <a:off x="970122" y="3485794"/>
              <a:ext cx="265814" cy="265815"/>
              <a:chOff x="3018391" y="2136413"/>
              <a:chExt cx="265814" cy="265815"/>
            </a:xfrm>
          </p:grpSpPr>
          <p:sp>
            <p:nvSpPr>
              <p:cNvPr id="32" name="Овал 31">
                <a:extLst>
                  <a:ext uri="{FF2B5EF4-FFF2-40B4-BE49-F238E27FC236}">
                    <a16:creationId xmlns:a16="http://schemas.microsoft.com/office/drawing/2014/main" id="{B501F8FF-D3C2-87C2-F888-B7FD9D936765}"/>
                  </a:ext>
                </a:extLst>
              </p:cNvPr>
              <p:cNvSpPr/>
              <p:nvPr/>
            </p:nvSpPr>
            <p:spPr>
              <a:xfrm>
                <a:off x="3054968" y="2172990"/>
                <a:ext cx="192660" cy="192660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  <p:sp>
            <p:nvSpPr>
              <p:cNvPr id="33" name="Рисунок 26">
                <a:extLst>
                  <a:ext uri="{FF2B5EF4-FFF2-40B4-BE49-F238E27FC236}">
                    <a16:creationId xmlns:a16="http://schemas.microsoft.com/office/drawing/2014/main" id="{6635148C-9590-472A-F0B6-58586409E894}"/>
                  </a:ext>
                </a:extLst>
              </p:cNvPr>
              <p:cNvSpPr/>
              <p:nvPr/>
            </p:nvSpPr>
            <p:spPr>
              <a:xfrm>
                <a:off x="3018391" y="2136413"/>
                <a:ext cx="265814" cy="265815"/>
              </a:xfrm>
              <a:custGeom>
                <a:avLst/>
                <a:gdLst>
                  <a:gd name="csX0" fmla="*/ 1750224 w 3048000"/>
                  <a:gd name="csY0" fmla="*/ 1540976 h 3048006"/>
                  <a:gd name="csX1" fmla="*/ 2123006 w 3048000"/>
                  <a:gd name="csY1" fmla="*/ 1918507 h 3048006"/>
                  <a:gd name="csX2" fmla="*/ 2097091 w 3048000"/>
                  <a:gd name="csY2" fmla="*/ 2102476 h 3048006"/>
                  <a:gd name="csX3" fmla="*/ 1913231 w 3048000"/>
                  <a:gd name="csY3" fmla="*/ 2128406 h 3048006"/>
                  <a:gd name="csX4" fmla="*/ 1529962 w 3048000"/>
                  <a:gd name="csY4" fmla="*/ 1755404 h 3048006"/>
                  <a:gd name="csX5" fmla="*/ 1161000 w 3048000"/>
                  <a:gd name="csY5" fmla="*/ 2124875 h 3048006"/>
                  <a:gd name="csX6" fmla="*/ 1025539 w 3048000"/>
                  <a:gd name="csY6" fmla="*/ 2159132 h 3048006"/>
                  <a:gd name="csX7" fmla="*/ 926503 w 3048000"/>
                  <a:gd name="csY7" fmla="*/ 1931922 h 3048006"/>
                  <a:gd name="csX8" fmla="*/ 1019480 w 3048000"/>
                  <a:gd name="csY8" fmla="*/ 1834338 h 3048006"/>
                  <a:gd name="csX9" fmla="*/ 1297071 w 3048000"/>
                  <a:gd name="csY9" fmla="*/ 1557557 h 3048006"/>
                  <a:gd name="csX10" fmla="*/ 1233780 w 3048000"/>
                  <a:gd name="csY10" fmla="*/ 1456101 h 3048006"/>
                  <a:gd name="csX11" fmla="*/ 1049239 w 3048000"/>
                  <a:gd name="csY11" fmla="*/ 1271427 h 3048006"/>
                  <a:gd name="csX12" fmla="*/ 942782 w 3048000"/>
                  <a:gd name="csY12" fmla="*/ 1030899 h 3048006"/>
                  <a:gd name="csX13" fmla="*/ 1179712 w 3048000"/>
                  <a:gd name="csY13" fmla="*/ 968131 h 3048006"/>
                  <a:gd name="csX14" fmla="*/ 1504509 w 3048000"/>
                  <a:gd name="csY14" fmla="*/ 1292536 h 3048006"/>
                  <a:gd name="csX15" fmla="*/ 1558431 w 3048000"/>
                  <a:gd name="csY15" fmla="*/ 1295677 h 3048006"/>
                  <a:gd name="csX16" fmla="*/ 1745747 w 3048000"/>
                  <a:gd name="csY16" fmla="*/ 1107617 h 3048006"/>
                  <a:gd name="csX17" fmla="*/ 1958733 w 3048000"/>
                  <a:gd name="csY17" fmla="*/ 950893 h 3048006"/>
                  <a:gd name="csX18" fmla="*/ 2108357 w 3048000"/>
                  <a:gd name="csY18" fmla="*/ 1154730 h 3048006"/>
                  <a:gd name="csX19" fmla="*/ 1750224 w 3048000"/>
                  <a:gd name="csY19" fmla="*/ 1540976 h 3048006"/>
                  <a:gd name="csX20" fmla="*/ 3048000 w 3048000"/>
                  <a:gd name="csY20" fmla="*/ 1478598 h 3048006"/>
                  <a:gd name="csX21" fmla="*/ 3048000 w 3048000"/>
                  <a:gd name="csY21" fmla="*/ 1540441 h 3048006"/>
                  <a:gd name="csX22" fmla="*/ 1640385 w 3048000"/>
                  <a:gd name="csY22" fmla="*/ 3044963 h 3048006"/>
                  <a:gd name="csX23" fmla="*/ 1568456 w 3048000"/>
                  <a:gd name="csY23" fmla="*/ 3048006 h 3048006"/>
                  <a:gd name="csX24" fmla="*/ 1506578 w 3048000"/>
                  <a:gd name="csY24" fmla="*/ 3048006 h 3048006"/>
                  <a:gd name="csX25" fmla="*/ 3042 w 3048000"/>
                  <a:gd name="csY25" fmla="*/ 1639559 h 3048006"/>
                  <a:gd name="csX26" fmla="*/ 0 w 3048000"/>
                  <a:gd name="csY26" fmla="*/ 1568586 h 3048006"/>
                  <a:gd name="csX27" fmla="*/ 0 w 3048000"/>
                  <a:gd name="csY27" fmla="*/ 1500219 h 3048006"/>
                  <a:gd name="csX28" fmla="*/ 1410900 w 3048000"/>
                  <a:gd name="csY28" fmla="*/ 4145 h 3048006"/>
                  <a:gd name="csX29" fmla="*/ 2541679 w 3048000"/>
                  <a:gd name="csY29" fmla="*/ 385693 h 3048006"/>
                  <a:gd name="csX30" fmla="*/ 3044959 w 3048000"/>
                  <a:gd name="csY30" fmla="*/ 1406652 h 3048006"/>
                  <a:gd name="csX31" fmla="*/ 3048000 w 3048000"/>
                  <a:gd name="csY31" fmla="*/ 1478598 h 3048006"/>
                </a:gdLst>
                <a:ahLst/>
                <a:cxnLst>
                  <a:cxn ang="0">
                    <a:pos x="csX0" y="csY0"/>
                  </a:cxn>
                  <a:cxn ang="0">
                    <a:pos x="csX1" y="csY1"/>
                  </a:cxn>
                  <a:cxn ang="0">
                    <a:pos x="csX2" y="csY2"/>
                  </a:cxn>
                  <a:cxn ang="0">
                    <a:pos x="csX3" y="csY3"/>
                  </a:cxn>
                  <a:cxn ang="0">
                    <a:pos x="csX4" y="csY4"/>
                  </a:cxn>
                  <a:cxn ang="0">
                    <a:pos x="csX5" y="csY5"/>
                  </a:cxn>
                  <a:cxn ang="0">
                    <a:pos x="csX6" y="csY6"/>
                  </a:cxn>
                  <a:cxn ang="0">
                    <a:pos x="csX7" y="csY7"/>
                  </a:cxn>
                  <a:cxn ang="0">
                    <a:pos x="csX8" y="csY8"/>
                  </a:cxn>
                  <a:cxn ang="0">
                    <a:pos x="csX9" y="csY9"/>
                  </a:cxn>
                  <a:cxn ang="0">
                    <a:pos x="csX10" y="csY10"/>
                  </a:cxn>
                  <a:cxn ang="0">
                    <a:pos x="csX11" y="csY11"/>
                  </a:cxn>
                  <a:cxn ang="0">
                    <a:pos x="csX12" y="csY12"/>
                  </a:cxn>
                  <a:cxn ang="0">
                    <a:pos x="csX13" y="csY13"/>
                  </a:cxn>
                  <a:cxn ang="0">
                    <a:pos x="csX14" y="csY14"/>
                  </a:cxn>
                  <a:cxn ang="0">
                    <a:pos x="csX15" y="csY15"/>
                  </a:cxn>
                  <a:cxn ang="0">
                    <a:pos x="csX16" y="csY16"/>
                  </a:cxn>
                  <a:cxn ang="0">
                    <a:pos x="csX17" y="csY17"/>
                  </a:cxn>
                  <a:cxn ang="0">
                    <a:pos x="csX18" y="csY18"/>
                  </a:cxn>
                  <a:cxn ang="0">
                    <a:pos x="csX19" y="csY19"/>
                  </a:cxn>
                  <a:cxn ang="0">
                    <a:pos x="csX20" y="csY20"/>
                  </a:cxn>
                  <a:cxn ang="0">
                    <a:pos x="csX21" y="csY21"/>
                  </a:cxn>
                  <a:cxn ang="0">
                    <a:pos x="csX22" y="csY22"/>
                  </a:cxn>
                  <a:cxn ang="0">
                    <a:pos x="csX23" y="csY23"/>
                  </a:cxn>
                  <a:cxn ang="0">
                    <a:pos x="csX24" y="csY24"/>
                  </a:cxn>
                  <a:cxn ang="0">
                    <a:pos x="csX25" y="csY25"/>
                  </a:cxn>
                  <a:cxn ang="0">
                    <a:pos x="csX26" y="csY26"/>
                  </a:cxn>
                  <a:cxn ang="0">
                    <a:pos x="csX27" y="csY27"/>
                  </a:cxn>
                  <a:cxn ang="0">
                    <a:pos x="csX28" y="csY28"/>
                  </a:cxn>
                  <a:cxn ang="0">
                    <a:pos x="csX29" y="csY29"/>
                  </a:cxn>
                  <a:cxn ang="0">
                    <a:pos x="csX30" y="csY30"/>
                  </a:cxn>
                  <a:cxn ang="0">
                    <a:pos x="csX31" y="csY31"/>
                  </a:cxn>
                </a:cxnLst>
                <a:rect l="l" t="t" r="r" b="b"/>
                <a:pathLst>
                  <a:path w="3048000" h="3048006">
                    <a:moveTo>
                      <a:pt x="1750224" y="1540976"/>
                    </a:moveTo>
                    <a:cubicBezTo>
                      <a:pt x="1779691" y="1560527"/>
                      <a:pt x="2108065" y="1892090"/>
                      <a:pt x="2123006" y="1918507"/>
                    </a:cubicBezTo>
                    <a:cubicBezTo>
                      <a:pt x="2156585" y="1977915"/>
                      <a:pt x="2145295" y="2054244"/>
                      <a:pt x="2097091" y="2102476"/>
                    </a:cubicBezTo>
                    <a:cubicBezTo>
                      <a:pt x="2048887" y="2150708"/>
                      <a:pt x="1972603" y="2162005"/>
                      <a:pt x="1913231" y="2128406"/>
                    </a:cubicBezTo>
                    <a:cubicBezTo>
                      <a:pt x="1863056" y="2100017"/>
                      <a:pt x="1576292" y="1786179"/>
                      <a:pt x="1529962" y="1755404"/>
                    </a:cubicBezTo>
                    <a:cubicBezTo>
                      <a:pt x="1508013" y="1788516"/>
                      <a:pt x="1199958" y="2094952"/>
                      <a:pt x="1161000" y="2124875"/>
                    </a:cubicBezTo>
                    <a:cubicBezTo>
                      <a:pt x="1117055" y="2158645"/>
                      <a:pt x="1079704" y="2170429"/>
                      <a:pt x="1025539" y="2159132"/>
                    </a:cubicBezTo>
                    <a:cubicBezTo>
                      <a:pt x="927890" y="2138802"/>
                      <a:pt x="872971" y="2028119"/>
                      <a:pt x="926503" y="1931922"/>
                    </a:cubicBezTo>
                    <a:cubicBezTo>
                      <a:pt x="939278" y="1908963"/>
                      <a:pt x="997823" y="1856007"/>
                      <a:pt x="1019480" y="1834338"/>
                    </a:cubicBezTo>
                    <a:lnTo>
                      <a:pt x="1297071" y="1557557"/>
                    </a:lnTo>
                    <a:cubicBezTo>
                      <a:pt x="1323983" y="1528340"/>
                      <a:pt x="1298579" y="1520914"/>
                      <a:pt x="1233780" y="1456101"/>
                    </a:cubicBezTo>
                    <a:cubicBezTo>
                      <a:pt x="1172218" y="1394478"/>
                      <a:pt x="1110801" y="1333025"/>
                      <a:pt x="1049239" y="1271427"/>
                    </a:cubicBezTo>
                    <a:cubicBezTo>
                      <a:pt x="978089" y="1200235"/>
                      <a:pt x="898326" y="1144528"/>
                      <a:pt x="942782" y="1030899"/>
                    </a:cubicBezTo>
                    <a:cubicBezTo>
                      <a:pt x="980498" y="934507"/>
                      <a:pt x="1099292" y="907409"/>
                      <a:pt x="1179712" y="968131"/>
                    </a:cubicBezTo>
                    <a:lnTo>
                      <a:pt x="1504509" y="1292536"/>
                    </a:lnTo>
                    <a:cubicBezTo>
                      <a:pt x="1530351" y="1319683"/>
                      <a:pt x="1532054" y="1323019"/>
                      <a:pt x="1558431" y="1295677"/>
                    </a:cubicBezTo>
                    <a:cubicBezTo>
                      <a:pt x="1620115" y="1231765"/>
                      <a:pt x="1682992" y="1170434"/>
                      <a:pt x="1745747" y="1107617"/>
                    </a:cubicBezTo>
                    <a:cubicBezTo>
                      <a:pt x="1803173" y="1050158"/>
                      <a:pt x="1870964" y="954131"/>
                      <a:pt x="1958733" y="950893"/>
                    </a:cubicBezTo>
                    <a:cubicBezTo>
                      <a:pt x="2071493" y="946730"/>
                      <a:pt x="2140404" y="1053493"/>
                      <a:pt x="2108357" y="1154730"/>
                    </a:cubicBezTo>
                    <a:cubicBezTo>
                      <a:pt x="2080398" y="1242916"/>
                      <a:pt x="1806336" y="1456369"/>
                      <a:pt x="1750224" y="1540976"/>
                    </a:cubicBezTo>
                    <a:close/>
                    <a:moveTo>
                      <a:pt x="3048000" y="1478598"/>
                    </a:moveTo>
                    <a:lnTo>
                      <a:pt x="3048000" y="1540441"/>
                    </a:lnTo>
                    <a:cubicBezTo>
                      <a:pt x="3033327" y="2321919"/>
                      <a:pt x="2439262" y="2992275"/>
                      <a:pt x="1640385" y="3044963"/>
                    </a:cubicBezTo>
                    <a:cubicBezTo>
                      <a:pt x="1616344" y="3046546"/>
                      <a:pt x="1592351" y="3047544"/>
                      <a:pt x="1568456" y="3048006"/>
                    </a:cubicBezTo>
                    <a:lnTo>
                      <a:pt x="1506578" y="3048006"/>
                    </a:lnTo>
                    <a:cubicBezTo>
                      <a:pt x="725513" y="3033301"/>
                      <a:pt x="55698" y="2439054"/>
                      <a:pt x="3042" y="1639559"/>
                    </a:cubicBezTo>
                    <a:cubicBezTo>
                      <a:pt x="1484" y="1615796"/>
                      <a:pt x="487" y="1592130"/>
                      <a:pt x="0" y="1568586"/>
                    </a:cubicBezTo>
                    <a:lnTo>
                      <a:pt x="0" y="1500219"/>
                    </a:lnTo>
                    <a:cubicBezTo>
                      <a:pt x="16303" y="715503"/>
                      <a:pt x="608641" y="58781"/>
                      <a:pt x="1410900" y="4145"/>
                    </a:cubicBezTo>
                    <a:cubicBezTo>
                      <a:pt x="1841813" y="-25193"/>
                      <a:pt x="2217223" y="101121"/>
                      <a:pt x="2541679" y="385693"/>
                    </a:cubicBezTo>
                    <a:cubicBezTo>
                      <a:pt x="2829441" y="638054"/>
                      <a:pt x="3019823" y="1024861"/>
                      <a:pt x="3044959" y="1406652"/>
                    </a:cubicBezTo>
                    <a:cubicBezTo>
                      <a:pt x="3046540" y="1430707"/>
                      <a:pt x="3047538" y="1454714"/>
                      <a:pt x="3048000" y="1478598"/>
                    </a:cubicBezTo>
                    <a:close/>
                  </a:path>
                </a:pathLst>
              </a:custGeom>
              <a:solidFill>
                <a:srgbClr val="C00000"/>
              </a:solidFill>
              <a:ln w="24" cap="flat">
                <a:noFill/>
                <a:prstDash val="solid"/>
                <a:miter/>
              </a:ln>
            </p:spPr>
          </p:sp>
        </p:grpSp>
      </p:grpSp>
      <p:grpSp>
        <p:nvGrpSpPr>
          <p:cNvPr id="42" name="Группа 41">
            <a:extLst>
              <a:ext uri="{FF2B5EF4-FFF2-40B4-BE49-F238E27FC236}">
                <a16:creationId xmlns:a16="http://schemas.microsoft.com/office/drawing/2014/main" id="{894006FE-752D-253F-00F2-B9E3E7B512C1}"/>
              </a:ext>
            </a:extLst>
          </p:cNvPr>
          <p:cNvGrpSpPr/>
          <p:nvPr/>
        </p:nvGrpSpPr>
        <p:grpSpPr>
          <a:xfrm>
            <a:off x="849413" y="4111615"/>
            <a:ext cx="5795640" cy="735480"/>
            <a:chOff x="849413" y="4111615"/>
            <a:chExt cx="5795640" cy="735480"/>
          </a:xfrm>
        </p:grpSpPr>
        <p:sp>
          <p:nvSpPr>
            <p:cNvPr id="13" name="Скругленный прямоугольник 22">
              <a:extLst>
                <a:ext uri="{FF2B5EF4-FFF2-40B4-BE49-F238E27FC236}">
                  <a16:creationId xmlns:a16="http://schemas.microsoft.com/office/drawing/2014/main" id="{F117C830-7EDA-7B21-D1A8-014339C36654}"/>
                </a:ext>
              </a:extLst>
            </p:cNvPr>
            <p:cNvSpPr/>
            <p:nvPr/>
          </p:nvSpPr>
          <p:spPr>
            <a:xfrm rot="10800000">
              <a:off x="849413" y="4111615"/>
              <a:ext cx="5795640" cy="735480"/>
            </a:xfrm>
            <a:prstGeom prst="roundRect">
              <a:avLst>
                <a:gd name="adj" fmla="val 11145"/>
              </a:avLst>
            </a:prstGeom>
            <a:gradFill>
              <a:gsLst>
                <a:gs pos="0">
                  <a:schemeClr val="bg1">
                    <a:alpha val="0"/>
                  </a:schemeClr>
                </a:gs>
                <a:gs pos="100000">
                  <a:schemeClr val="bg1">
                    <a:alpha val="40000"/>
                  </a:schemeClr>
                </a:gs>
              </a:gsLst>
              <a:lin ang="0" scaled="1"/>
            </a:gradFill>
            <a:ln>
              <a:noFill/>
            </a:ln>
            <a:effectLst/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  <p:txBody>
            <a:bodyPr lIns="90000" tIns="45000" rIns="90000" bIns="45000" anchor="ctr">
              <a:noAutofit/>
            </a:bodyPr>
            <a:lstStyle/>
            <a:p>
              <a:pPr algn="ctr" defTabSz="914400">
                <a:lnSpc>
                  <a:spcPct val="100000"/>
                </a:lnSpc>
              </a:pPr>
              <a:endParaRPr lang="ru-RU" sz="1800" b="0" u="none" strike="noStrike">
                <a:solidFill>
                  <a:schemeClr val="dk1"/>
                </a:solidFill>
                <a:effectLst/>
                <a:uFillTx/>
                <a:latin typeface="SB Sans Display"/>
              </a:endParaRPr>
            </a:p>
          </p:txBody>
        </p:sp>
        <p:sp>
          <p:nvSpPr>
            <p:cNvPr id="14" name="TextBox 19">
              <a:extLst>
                <a:ext uri="{FF2B5EF4-FFF2-40B4-BE49-F238E27FC236}">
                  <a16:creationId xmlns:a16="http://schemas.microsoft.com/office/drawing/2014/main" id="{02E56BDE-A058-1357-B6A6-5088E9C85ADA}"/>
                </a:ext>
              </a:extLst>
            </p:cNvPr>
            <p:cNvSpPr/>
            <p:nvPr/>
          </p:nvSpPr>
          <p:spPr>
            <a:xfrm>
              <a:off x="1316537" y="4294535"/>
              <a:ext cx="4884840" cy="398655"/>
            </a:xfrm>
            <a:prstGeom prst="rect">
              <a:avLst/>
            </a:prstGeom>
            <a:noFill/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lIns="90000" tIns="45000" rIns="90000" bIns="45000" anchor="t">
              <a:spAutoFit/>
            </a:bodyPr>
            <a:lstStyle/>
            <a:p>
              <a:pPr defTabSz="914400">
                <a:lnSpc>
                  <a:spcPct val="100000"/>
                </a:lnSpc>
                <a:spcBef>
                  <a:spcPts val="601"/>
                </a:spcBef>
                <a:spcAft>
                  <a:spcPts val="601"/>
                </a:spcAft>
              </a:pPr>
              <a:r>
                <a:rPr lang="ru-RU" sz="2000" u="none" strike="noStrike" dirty="0">
                  <a:solidFill>
                    <a:schemeClr val="bg1"/>
                  </a:solidFill>
                  <a:effectLst/>
                  <a:uFillTx/>
                  <a:latin typeface="SB Sans Display" panose="020B0503040504020204" pitchFamily="34" charset="0"/>
                  <a:ea typeface="SB Sans Display" panose="020B0503040504020204" pitchFamily="34" charset="0"/>
                </a:rPr>
                <a:t>Не можете купить скин в игре</a:t>
              </a:r>
            </a:p>
          </p:txBody>
        </p:sp>
        <p:grpSp>
          <p:nvGrpSpPr>
            <p:cNvPr id="34" name="Группа 33">
              <a:extLst>
                <a:ext uri="{FF2B5EF4-FFF2-40B4-BE49-F238E27FC236}">
                  <a16:creationId xmlns:a16="http://schemas.microsoft.com/office/drawing/2014/main" id="{BA79D3EC-F846-38FE-2BC0-F2ECC10FBB44}"/>
                </a:ext>
              </a:extLst>
            </p:cNvPr>
            <p:cNvGrpSpPr/>
            <p:nvPr/>
          </p:nvGrpSpPr>
          <p:grpSpPr>
            <a:xfrm>
              <a:off x="970122" y="4346447"/>
              <a:ext cx="265814" cy="265815"/>
              <a:chOff x="3018391" y="2136413"/>
              <a:chExt cx="265814" cy="265815"/>
            </a:xfrm>
          </p:grpSpPr>
          <p:sp>
            <p:nvSpPr>
              <p:cNvPr id="35" name="Овал 34">
                <a:extLst>
                  <a:ext uri="{FF2B5EF4-FFF2-40B4-BE49-F238E27FC236}">
                    <a16:creationId xmlns:a16="http://schemas.microsoft.com/office/drawing/2014/main" id="{D710E3B5-86EE-439C-9DCA-4041A6A4FB62}"/>
                  </a:ext>
                </a:extLst>
              </p:cNvPr>
              <p:cNvSpPr/>
              <p:nvPr/>
            </p:nvSpPr>
            <p:spPr>
              <a:xfrm>
                <a:off x="3054968" y="2172990"/>
                <a:ext cx="192660" cy="192660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  <p:sp>
            <p:nvSpPr>
              <p:cNvPr id="36" name="Рисунок 26">
                <a:extLst>
                  <a:ext uri="{FF2B5EF4-FFF2-40B4-BE49-F238E27FC236}">
                    <a16:creationId xmlns:a16="http://schemas.microsoft.com/office/drawing/2014/main" id="{29767A24-9CDE-3A6E-DFB4-14A256156DC3}"/>
                  </a:ext>
                </a:extLst>
              </p:cNvPr>
              <p:cNvSpPr/>
              <p:nvPr/>
            </p:nvSpPr>
            <p:spPr>
              <a:xfrm>
                <a:off x="3018391" y="2136413"/>
                <a:ext cx="265814" cy="265815"/>
              </a:xfrm>
              <a:custGeom>
                <a:avLst/>
                <a:gdLst>
                  <a:gd name="csX0" fmla="*/ 1750224 w 3048000"/>
                  <a:gd name="csY0" fmla="*/ 1540976 h 3048006"/>
                  <a:gd name="csX1" fmla="*/ 2123006 w 3048000"/>
                  <a:gd name="csY1" fmla="*/ 1918507 h 3048006"/>
                  <a:gd name="csX2" fmla="*/ 2097091 w 3048000"/>
                  <a:gd name="csY2" fmla="*/ 2102476 h 3048006"/>
                  <a:gd name="csX3" fmla="*/ 1913231 w 3048000"/>
                  <a:gd name="csY3" fmla="*/ 2128406 h 3048006"/>
                  <a:gd name="csX4" fmla="*/ 1529962 w 3048000"/>
                  <a:gd name="csY4" fmla="*/ 1755404 h 3048006"/>
                  <a:gd name="csX5" fmla="*/ 1161000 w 3048000"/>
                  <a:gd name="csY5" fmla="*/ 2124875 h 3048006"/>
                  <a:gd name="csX6" fmla="*/ 1025539 w 3048000"/>
                  <a:gd name="csY6" fmla="*/ 2159132 h 3048006"/>
                  <a:gd name="csX7" fmla="*/ 926503 w 3048000"/>
                  <a:gd name="csY7" fmla="*/ 1931922 h 3048006"/>
                  <a:gd name="csX8" fmla="*/ 1019480 w 3048000"/>
                  <a:gd name="csY8" fmla="*/ 1834338 h 3048006"/>
                  <a:gd name="csX9" fmla="*/ 1297071 w 3048000"/>
                  <a:gd name="csY9" fmla="*/ 1557557 h 3048006"/>
                  <a:gd name="csX10" fmla="*/ 1233780 w 3048000"/>
                  <a:gd name="csY10" fmla="*/ 1456101 h 3048006"/>
                  <a:gd name="csX11" fmla="*/ 1049239 w 3048000"/>
                  <a:gd name="csY11" fmla="*/ 1271427 h 3048006"/>
                  <a:gd name="csX12" fmla="*/ 942782 w 3048000"/>
                  <a:gd name="csY12" fmla="*/ 1030899 h 3048006"/>
                  <a:gd name="csX13" fmla="*/ 1179712 w 3048000"/>
                  <a:gd name="csY13" fmla="*/ 968131 h 3048006"/>
                  <a:gd name="csX14" fmla="*/ 1504509 w 3048000"/>
                  <a:gd name="csY14" fmla="*/ 1292536 h 3048006"/>
                  <a:gd name="csX15" fmla="*/ 1558431 w 3048000"/>
                  <a:gd name="csY15" fmla="*/ 1295677 h 3048006"/>
                  <a:gd name="csX16" fmla="*/ 1745747 w 3048000"/>
                  <a:gd name="csY16" fmla="*/ 1107617 h 3048006"/>
                  <a:gd name="csX17" fmla="*/ 1958733 w 3048000"/>
                  <a:gd name="csY17" fmla="*/ 950893 h 3048006"/>
                  <a:gd name="csX18" fmla="*/ 2108357 w 3048000"/>
                  <a:gd name="csY18" fmla="*/ 1154730 h 3048006"/>
                  <a:gd name="csX19" fmla="*/ 1750224 w 3048000"/>
                  <a:gd name="csY19" fmla="*/ 1540976 h 3048006"/>
                  <a:gd name="csX20" fmla="*/ 3048000 w 3048000"/>
                  <a:gd name="csY20" fmla="*/ 1478598 h 3048006"/>
                  <a:gd name="csX21" fmla="*/ 3048000 w 3048000"/>
                  <a:gd name="csY21" fmla="*/ 1540441 h 3048006"/>
                  <a:gd name="csX22" fmla="*/ 1640385 w 3048000"/>
                  <a:gd name="csY22" fmla="*/ 3044963 h 3048006"/>
                  <a:gd name="csX23" fmla="*/ 1568456 w 3048000"/>
                  <a:gd name="csY23" fmla="*/ 3048006 h 3048006"/>
                  <a:gd name="csX24" fmla="*/ 1506578 w 3048000"/>
                  <a:gd name="csY24" fmla="*/ 3048006 h 3048006"/>
                  <a:gd name="csX25" fmla="*/ 3042 w 3048000"/>
                  <a:gd name="csY25" fmla="*/ 1639559 h 3048006"/>
                  <a:gd name="csX26" fmla="*/ 0 w 3048000"/>
                  <a:gd name="csY26" fmla="*/ 1568586 h 3048006"/>
                  <a:gd name="csX27" fmla="*/ 0 w 3048000"/>
                  <a:gd name="csY27" fmla="*/ 1500219 h 3048006"/>
                  <a:gd name="csX28" fmla="*/ 1410900 w 3048000"/>
                  <a:gd name="csY28" fmla="*/ 4145 h 3048006"/>
                  <a:gd name="csX29" fmla="*/ 2541679 w 3048000"/>
                  <a:gd name="csY29" fmla="*/ 385693 h 3048006"/>
                  <a:gd name="csX30" fmla="*/ 3044959 w 3048000"/>
                  <a:gd name="csY30" fmla="*/ 1406652 h 3048006"/>
                  <a:gd name="csX31" fmla="*/ 3048000 w 3048000"/>
                  <a:gd name="csY31" fmla="*/ 1478598 h 3048006"/>
                </a:gdLst>
                <a:ahLst/>
                <a:cxnLst>
                  <a:cxn ang="0">
                    <a:pos x="csX0" y="csY0"/>
                  </a:cxn>
                  <a:cxn ang="0">
                    <a:pos x="csX1" y="csY1"/>
                  </a:cxn>
                  <a:cxn ang="0">
                    <a:pos x="csX2" y="csY2"/>
                  </a:cxn>
                  <a:cxn ang="0">
                    <a:pos x="csX3" y="csY3"/>
                  </a:cxn>
                  <a:cxn ang="0">
                    <a:pos x="csX4" y="csY4"/>
                  </a:cxn>
                  <a:cxn ang="0">
                    <a:pos x="csX5" y="csY5"/>
                  </a:cxn>
                  <a:cxn ang="0">
                    <a:pos x="csX6" y="csY6"/>
                  </a:cxn>
                  <a:cxn ang="0">
                    <a:pos x="csX7" y="csY7"/>
                  </a:cxn>
                  <a:cxn ang="0">
                    <a:pos x="csX8" y="csY8"/>
                  </a:cxn>
                  <a:cxn ang="0">
                    <a:pos x="csX9" y="csY9"/>
                  </a:cxn>
                  <a:cxn ang="0">
                    <a:pos x="csX10" y="csY10"/>
                  </a:cxn>
                  <a:cxn ang="0">
                    <a:pos x="csX11" y="csY11"/>
                  </a:cxn>
                  <a:cxn ang="0">
                    <a:pos x="csX12" y="csY12"/>
                  </a:cxn>
                  <a:cxn ang="0">
                    <a:pos x="csX13" y="csY13"/>
                  </a:cxn>
                  <a:cxn ang="0">
                    <a:pos x="csX14" y="csY14"/>
                  </a:cxn>
                  <a:cxn ang="0">
                    <a:pos x="csX15" y="csY15"/>
                  </a:cxn>
                  <a:cxn ang="0">
                    <a:pos x="csX16" y="csY16"/>
                  </a:cxn>
                  <a:cxn ang="0">
                    <a:pos x="csX17" y="csY17"/>
                  </a:cxn>
                  <a:cxn ang="0">
                    <a:pos x="csX18" y="csY18"/>
                  </a:cxn>
                  <a:cxn ang="0">
                    <a:pos x="csX19" y="csY19"/>
                  </a:cxn>
                  <a:cxn ang="0">
                    <a:pos x="csX20" y="csY20"/>
                  </a:cxn>
                  <a:cxn ang="0">
                    <a:pos x="csX21" y="csY21"/>
                  </a:cxn>
                  <a:cxn ang="0">
                    <a:pos x="csX22" y="csY22"/>
                  </a:cxn>
                  <a:cxn ang="0">
                    <a:pos x="csX23" y="csY23"/>
                  </a:cxn>
                  <a:cxn ang="0">
                    <a:pos x="csX24" y="csY24"/>
                  </a:cxn>
                  <a:cxn ang="0">
                    <a:pos x="csX25" y="csY25"/>
                  </a:cxn>
                  <a:cxn ang="0">
                    <a:pos x="csX26" y="csY26"/>
                  </a:cxn>
                  <a:cxn ang="0">
                    <a:pos x="csX27" y="csY27"/>
                  </a:cxn>
                  <a:cxn ang="0">
                    <a:pos x="csX28" y="csY28"/>
                  </a:cxn>
                  <a:cxn ang="0">
                    <a:pos x="csX29" y="csY29"/>
                  </a:cxn>
                  <a:cxn ang="0">
                    <a:pos x="csX30" y="csY30"/>
                  </a:cxn>
                  <a:cxn ang="0">
                    <a:pos x="csX31" y="csY31"/>
                  </a:cxn>
                </a:cxnLst>
                <a:rect l="l" t="t" r="r" b="b"/>
                <a:pathLst>
                  <a:path w="3048000" h="3048006">
                    <a:moveTo>
                      <a:pt x="1750224" y="1540976"/>
                    </a:moveTo>
                    <a:cubicBezTo>
                      <a:pt x="1779691" y="1560527"/>
                      <a:pt x="2108065" y="1892090"/>
                      <a:pt x="2123006" y="1918507"/>
                    </a:cubicBezTo>
                    <a:cubicBezTo>
                      <a:pt x="2156585" y="1977915"/>
                      <a:pt x="2145295" y="2054244"/>
                      <a:pt x="2097091" y="2102476"/>
                    </a:cubicBezTo>
                    <a:cubicBezTo>
                      <a:pt x="2048887" y="2150708"/>
                      <a:pt x="1972603" y="2162005"/>
                      <a:pt x="1913231" y="2128406"/>
                    </a:cubicBezTo>
                    <a:cubicBezTo>
                      <a:pt x="1863056" y="2100017"/>
                      <a:pt x="1576292" y="1786179"/>
                      <a:pt x="1529962" y="1755404"/>
                    </a:cubicBezTo>
                    <a:cubicBezTo>
                      <a:pt x="1508013" y="1788516"/>
                      <a:pt x="1199958" y="2094952"/>
                      <a:pt x="1161000" y="2124875"/>
                    </a:cubicBezTo>
                    <a:cubicBezTo>
                      <a:pt x="1117055" y="2158645"/>
                      <a:pt x="1079704" y="2170429"/>
                      <a:pt x="1025539" y="2159132"/>
                    </a:cubicBezTo>
                    <a:cubicBezTo>
                      <a:pt x="927890" y="2138802"/>
                      <a:pt x="872971" y="2028119"/>
                      <a:pt x="926503" y="1931922"/>
                    </a:cubicBezTo>
                    <a:cubicBezTo>
                      <a:pt x="939278" y="1908963"/>
                      <a:pt x="997823" y="1856007"/>
                      <a:pt x="1019480" y="1834338"/>
                    </a:cubicBezTo>
                    <a:lnTo>
                      <a:pt x="1297071" y="1557557"/>
                    </a:lnTo>
                    <a:cubicBezTo>
                      <a:pt x="1323983" y="1528340"/>
                      <a:pt x="1298579" y="1520914"/>
                      <a:pt x="1233780" y="1456101"/>
                    </a:cubicBezTo>
                    <a:cubicBezTo>
                      <a:pt x="1172218" y="1394478"/>
                      <a:pt x="1110801" y="1333025"/>
                      <a:pt x="1049239" y="1271427"/>
                    </a:cubicBezTo>
                    <a:cubicBezTo>
                      <a:pt x="978089" y="1200235"/>
                      <a:pt x="898326" y="1144528"/>
                      <a:pt x="942782" y="1030899"/>
                    </a:cubicBezTo>
                    <a:cubicBezTo>
                      <a:pt x="980498" y="934507"/>
                      <a:pt x="1099292" y="907409"/>
                      <a:pt x="1179712" y="968131"/>
                    </a:cubicBezTo>
                    <a:lnTo>
                      <a:pt x="1504509" y="1292536"/>
                    </a:lnTo>
                    <a:cubicBezTo>
                      <a:pt x="1530351" y="1319683"/>
                      <a:pt x="1532054" y="1323019"/>
                      <a:pt x="1558431" y="1295677"/>
                    </a:cubicBezTo>
                    <a:cubicBezTo>
                      <a:pt x="1620115" y="1231765"/>
                      <a:pt x="1682992" y="1170434"/>
                      <a:pt x="1745747" y="1107617"/>
                    </a:cubicBezTo>
                    <a:cubicBezTo>
                      <a:pt x="1803173" y="1050158"/>
                      <a:pt x="1870964" y="954131"/>
                      <a:pt x="1958733" y="950893"/>
                    </a:cubicBezTo>
                    <a:cubicBezTo>
                      <a:pt x="2071493" y="946730"/>
                      <a:pt x="2140404" y="1053493"/>
                      <a:pt x="2108357" y="1154730"/>
                    </a:cubicBezTo>
                    <a:cubicBezTo>
                      <a:pt x="2080398" y="1242916"/>
                      <a:pt x="1806336" y="1456369"/>
                      <a:pt x="1750224" y="1540976"/>
                    </a:cubicBezTo>
                    <a:close/>
                    <a:moveTo>
                      <a:pt x="3048000" y="1478598"/>
                    </a:moveTo>
                    <a:lnTo>
                      <a:pt x="3048000" y="1540441"/>
                    </a:lnTo>
                    <a:cubicBezTo>
                      <a:pt x="3033327" y="2321919"/>
                      <a:pt x="2439262" y="2992275"/>
                      <a:pt x="1640385" y="3044963"/>
                    </a:cubicBezTo>
                    <a:cubicBezTo>
                      <a:pt x="1616344" y="3046546"/>
                      <a:pt x="1592351" y="3047544"/>
                      <a:pt x="1568456" y="3048006"/>
                    </a:cubicBezTo>
                    <a:lnTo>
                      <a:pt x="1506578" y="3048006"/>
                    </a:lnTo>
                    <a:cubicBezTo>
                      <a:pt x="725513" y="3033301"/>
                      <a:pt x="55698" y="2439054"/>
                      <a:pt x="3042" y="1639559"/>
                    </a:cubicBezTo>
                    <a:cubicBezTo>
                      <a:pt x="1484" y="1615796"/>
                      <a:pt x="487" y="1592130"/>
                      <a:pt x="0" y="1568586"/>
                    </a:cubicBezTo>
                    <a:lnTo>
                      <a:pt x="0" y="1500219"/>
                    </a:lnTo>
                    <a:cubicBezTo>
                      <a:pt x="16303" y="715503"/>
                      <a:pt x="608641" y="58781"/>
                      <a:pt x="1410900" y="4145"/>
                    </a:cubicBezTo>
                    <a:cubicBezTo>
                      <a:pt x="1841813" y="-25193"/>
                      <a:pt x="2217223" y="101121"/>
                      <a:pt x="2541679" y="385693"/>
                    </a:cubicBezTo>
                    <a:cubicBezTo>
                      <a:pt x="2829441" y="638054"/>
                      <a:pt x="3019823" y="1024861"/>
                      <a:pt x="3044959" y="1406652"/>
                    </a:cubicBezTo>
                    <a:cubicBezTo>
                      <a:pt x="3046540" y="1430707"/>
                      <a:pt x="3047538" y="1454714"/>
                      <a:pt x="3048000" y="1478598"/>
                    </a:cubicBezTo>
                    <a:close/>
                  </a:path>
                </a:pathLst>
              </a:custGeom>
              <a:solidFill>
                <a:srgbClr val="C00000"/>
              </a:solidFill>
              <a:ln w="24" cap="flat">
                <a:noFill/>
                <a:prstDash val="solid"/>
                <a:miter/>
              </a:ln>
            </p:spPr>
          </p:sp>
        </p:grpSp>
      </p:grpSp>
      <p:grpSp>
        <p:nvGrpSpPr>
          <p:cNvPr id="43" name="Группа 42">
            <a:extLst>
              <a:ext uri="{FF2B5EF4-FFF2-40B4-BE49-F238E27FC236}">
                <a16:creationId xmlns:a16="http://schemas.microsoft.com/office/drawing/2014/main" id="{E70292AD-A608-49C3-8959-720D92D9C967}"/>
              </a:ext>
            </a:extLst>
          </p:cNvPr>
          <p:cNvGrpSpPr/>
          <p:nvPr/>
        </p:nvGrpSpPr>
        <p:grpSpPr>
          <a:xfrm>
            <a:off x="849413" y="4986775"/>
            <a:ext cx="5795640" cy="735480"/>
            <a:chOff x="849413" y="4986775"/>
            <a:chExt cx="5795640" cy="735480"/>
          </a:xfrm>
        </p:grpSpPr>
        <p:sp>
          <p:nvSpPr>
            <p:cNvPr id="16" name="Скругленный прямоугольник 23">
              <a:extLst>
                <a:ext uri="{FF2B5EF4-FFF2-40B4-BE49-F238E27FC236}">
                  <a16:creationId xmlns:a16="http://schemas.microsoft.com/office/drawing/2014/main" id="{78B56C8A-08F4-4FF5-369B-284EE07C0059}"/>
                </a:ext>
              </a:extLst>
            </p:cNvPr>
            <p:cNvSpPr/>
            <p:nvPr/>
          </p:nvSpPr>
          <p:spPr>
            <a:xfrm rot="10800000">
              <a:off x="849413" y="4986775"/>
              <a:ext cx="5795640" cy="735480"/>
            </a:xfrm>
            <a:prstGeom prst="roundRect">
              <a:avLst>
                <a:gd name="adj" fmla="val 11145"/>
              </a:avLst>
            </a:prstGeom>
            <a:gradFill>
              <a:gsLst>
                <a:gs pos="0">
                  <a:schemeClr val="bg1">
                    <a:alpha val="0"/>
                  </a:schemeClr>
                </a:gs>
                <a:gs pos="100000">
                  <a:schemeClr val="bg1">
                    <a:alpha val="40000"/>
                  </a:schemeClr>
                </a:gs>
              </a:gsLst>
              <a:lin ang="0" scaled="1"/>
            </a:gradFill>
            <a:ln>
              <a:noFill/>
            </a:ln>
            <a:effectLst/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  <p:txBody>
            <a:bodyPr lIns="90000" tIns="45000" rIns="90000" bIns="45000" anchor="ctr">
              <a:noAutofit/>
            </a:bodyPr>
            <a:lstStyle/>
            <a:p>
              <a:pPr algn="ctr" defTabSz="914400">
                <a:lnSpc>
                  <a:spcPct val="100000"/>
                </a:lnSpc>
              </a:pPr>
              <a:endParaRPr lang="ru-RU" sz="1800" b="0" u="none" strike="noStrike">
                <a:solidFill>
                  <a:schemeClr val="dk1"/>
                </a:solidFill>
                <a:effectLst/>
                <a:uFillTx/>
                <a:latin typeface="SB Sans Display"/>
              </a:endParaRPr>
            </a:p>
          </p:txBody>
        </p:sp>
        <p:sp>
          <p:nvSpPr>
            <p:cNvPr id="17" name="TextBox 21">
              <a:extLst>
                <a:ext uri="{FF2B5EF4-FFF2-40B4-BE49-F238E27FC236}">
                  <a16:creationId xmlns:a16="http://schemas.microsoft.com/office/drawing/2014/main" id="{E1AEA311-F0D2-4E64-4705-DB888C2A487A}"/>
                </a:ext>
              </a:extLst>
            </p:cNvPr>
            <p:cNvSpPr/>
            <p:nvPr/>
          </p:nvSpPr>
          <p:spPr>
            <a:xfrm>
              <a:off x="1316537" y="5155187"/>
              <a:ext cx="4679640" cy="398655"/>
            </a:xfrm>
            <a:prstGeom prst="rect">
              <a:avLst/>
            </a:prstGeom>
            <a:noFill/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lIns="90000" tIns="45000" rIns="90000" bIns="45000" anchor="t">
              <a:spAutoFit/>
            </a:bodyPr>
            <a:lstStyle/>
            <a:p>
              <a:pPr defTabSz="914400">
                <a:lnSpc>
                  <a:spcPct val="100000"/>
                </a:lnSpc>
                <a:spcBef>
                  <a:spcPts val="601"/>
                </a:spcBef>
                <a:spcAft>
                  <a:spcPts val="601"/>
                </a:spcAft>
              </a:pPr>
              <a:r>
                <a:rPr lang="ru-RU" sz="2000" u="none" strike="noStrike" dirty="0">
                  <a:solidFill>
                    <a:schemeClr val="bg1"/>
                  </a:solidFill>
                  <a:effectLst/>
                  <a:uFillTx/>
                  <a:latin typeface="SB Sans Display" panose="020B0503040504020204" pitchFamily="34" charset="0"/>
                  <a:ea typeface="SB Sans Display" panose="020B0503040504020204" pitchFamily="34" charset="0"/>
                </a:rPr>
                <a:t>Ходите с разбитым телефоном</a:t>
              </a:r>
            </a:p>
          </p:txBody>
        </p:sp>
        <p:grpSp>
          <p:nvGrpSpPr>
            <p:cNvPr id="37" name="Группа 36">
              <a:extLst>
                <a:ext uri="{FF2B5EF4-FFF2-40B4-BE49-F238E27FC236}">
                  <a16:creationId xmlns:a16="http://schemas.microsoft.com/office/drawing/2014/main" id="{9CFC821D-7907-A54D-05CB-3BD54A673D9B}"/>
                </a:ext>
              </a:extLst>
            </p:cNvPr>
            <p:cNvGrpSpPr/>
            <p:nvPr/>
          </p:nvGrpSpPr>
          <p:grpSpPr>
            <a:xfrm>
              <a:off x="970122" y="5221606"/>
              <a:ext cx="265814" cy="265815"/>
              <a:chOff x="3018391" y="2136413"/>
              <a:chExt cx="265814" cy="265815"/>
            </a:xfrm>
          </p:grpSpPr>
          <p:sp>
            <p:nvSpPr>
              <p:cNvPr id="38" name="Овал 37">
                <a:extLst>
                  <a:ext uri="{FF2B5EF4-FFF2-40B4-BE49-F238E27FC236}">
                    <a16:creationId xmlns:a16="http://schemas.microsoft.com/office/drawing/2014/main" id="{0A65EA97-A8AA-346D-8FD8-71D3ACEBBC9E}"/>
                  </a:ext>
                </a:extLst>
              </p:cNvPr>
              <p:cNvSpPr/>
              <p:nvPr/>
            </p:nvSpPr>
            <p:spPr>
              <a:xfrm>
                <a:off x="3054968" y="2172990"/>
                <a:ext cx="192660" cy="192660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  <p:sp>
            <p:nvSpPr>
              <p:cNvPr id="39" name="Рисунок 26">
                <a:extLst>
                  <a:ext uri="{FF2B5EF4-FFF2-40B4-BE49-F238E27FC236}">
                    <a16:creationId xmlns:a16="http://schemas.microsoft.com/office/drawing/2014/main" id="{A381FCDB-316B-31A3-E679-54551B106A85}"/>
                  </a:ext>
                </a:extLst>
              </p:cNvPr>
              <p:cNvSpPr/>
              <p:nvPr/>
            </p:nvSpPr>
            <p:spPr>
              <a:xfrm>
                <a:off x="3018391" y="2136413"/>
                <a:ext cx="265814" cy="265815"/>
              </a:xfrm>
              <a:custGeom>
                <a:avLst/>
                <a:gdLst>
                  <a:gd name="csX0" fmla="*/ 1750224 w 3048000"/>
                  <a:gd name="csY0" fmla="*/ 1540976 h 3048006"/>
                  <a:gd name="csX1" fmla="*/ 2123006 w 3048000"/>
                  <a:gd name="csY1" fmla="*/ 1918507 h 3048006"/>
                  <a:gd name="csX2" fmla="*/ 2097091 w 3048000"/>
                  <a:gd name="csY2" fmla="*/ 2102476 h 3048006"/>
                  <a:gd name="csX3" fmla="*/ 1913231 w 3048000"/>
                  <a:gd name="csY3" fmla="*/ 2128406 h 3048006"/>
                  <a:gd name="csX4" fmla="*/ 1529962 w 3048000"/>
                  <a:gd name="csY4" fmla="*/ 1755404 h 3048006"/>
                  <a:gd name="csX5" fmla="*/ 1161000 w 3048000"/>
                  <a:gd name="csY5" fmla="*/ 2124875 h 3048006"/>
                  <a:gd name="csX6" fmla="*/ 1025539 w 3048000"/>
                  <a:gd name="csY6" fmla="*/ 2159132 h 3048006"/>
                  <a:gd name="csX7" fmla="*/ 926503 w 3048000"/>
                  <a:gd name="csY7" fmla="*/ 1931922 h 3048006"/>
                  <a:gd name="csX8" fmla="*/ 1019480 w 3048000"/>
                  <a:gd name="csY8" fmla="*/ 1834338 h 3048006"/>
                  <a:gd name="csX9" fmla="*/ 1297071 w 3048000"/>
                  <a:gd name="csY9" fmla="*/ 1557557 h 3048006"/>
                  <a:gd name="csX10" fmla="*/ 1233780 w 3048000"/>
                  <a:gd name="csY10" fmla="*/ 1456101 h 3048006"/>
                  <a:gd name="csX11" fmla="*/ 1049239 w 3048000"/>
                  <a:gd name="csY11" fmla="*/ 1271427 h 3048006"/>
                  <a:gd name="csX12" fmla="*/ 942782 w 3048000"/>
                  <a:gd name="csY12" fmla="*/ 1030899 h 3048006"/>
                  <a:gd name="csX13" fmla="*/ 1179712 w 3048000"/>
                  <a:gd name="csY13" fmla="*/ 968131 h 3048006"/>
                  <a:gd name="csX14" fmla="*/ 1504509 w 3048000"/>
                  <a:gd name="csY14" fmla="*/ 1292536 h 3048006"/>
                  <a:gd name="csX15" fmla="*/ 1558431 w 3048000"/>
                  <a:gd name="csY15" fmla="*/ 1295677 h 3048006"/>
                  <a:gd name="csX16" fmla="*/ 1745747 w 3048000"/>
                  <a:gd name="csY16" fmla="*/ 1107617 h 3048006"/>
                  <a:gd name="csX17" fmla="*/ 1958733 w 3048000"/>
                  <a:gd name="csY17" fmla="*/ 950893 h 3048006"/>
                  <a:gd name="csX18" fmla="*/ 2108357 w 3048000"/>
                  <a:gd name="csY18" fmla="*/ 1154730 h 3048006"/>
                  <a:gd name="csX19" fmla="*/ 1750224 w 3048000"/>
                  <a:gd name="csY19" fmla="*/ 1540976 h 3048006"/>
                  <a:gd name="csX20" fmla="*/ 3048000 w 3048000"/>
                  <a:gd name="csY20" fmla="*/ 1478598 h 3048006"/>
                  <a:gd name="csX21" fmla="*/ 3048000 w 3048000"/>
                  <a:gd name="csY21" fmla="*/ 1540441 h 3048006"/>
                  <a:gd name="csX22" fmla="*/ 1640385 w 3048000"/>
                  <a:gd name="csY22" fmla="*/ 3044963 h 3048006"/>
                  <a:gd name="csX23" fmla="*/ 1568456 w 3048000"/>
                  <a:gd name="csY23" fmla="*/ 3048006 h 3048006"/>
                  <a:gd name="csX24" fmla="*/ 1506578 w 3048000"/>
                  <a:gd name="csY24" fmla="*/ 3048006 h 3048006"/>
                  <a:gd name="csX25" fmla="*/ 3042 w 3048000"/>
                  <a:gd name="csY25" fmla="*/ 1639559 h 3048006"/>
                  <a:gd name="csX26" fmla="*/ 0 w 3048000"/>
                  <a:gd name="csY26" fmla="*/ 1568586 h 3048006"/>
                  <a:gd name="csX27" fmla="*/ 0 w 3048000"/>
                  <a:gd name="csY27" fmla="*/ 1500219 h 3048006"/>
                  <a:gd name="csX28" fmla="*/ 1410900 w 3048000"/>
                  <a:gd name="csY28" fmla="*/ 4145 h 3048006"/>
                  <a:gd name="csX29" fmla="*/ 2541679 w 3048000"/>
                  <a:gd name="csY29" fmla="*/ 385693 h 3048006"/>
                  <a:gd name="csX30" fmla="*/ 3044959 w 3048000"/>
                  <a:gd name="csY30" fmla="*/ 1406652 h 3048006"/>
                  <a:gd name="csX31" fmla="*/ 3048000 w 3048000"/>
                  <a:gd name="csY31" fmla="*/ 1478598 h 3048006"/>
                </a:gdLst>
                <a:ahLst/>
                <a:cxnLst>
                  <a:cxn ang="0">
                    <a:pos x="csX0" y="csY0"/>
                  </a:cxn>
                  <a:cxn ang="0">
                    <a:pos x="csX1" y="csY1"/>
                  </a:cxn>
                  <a:cxn ang="0">
                    <a:pos x="csX2" y="csY2"/>
                  </a:cxn>
                  <a:cxn ang="0">
                    <a:pos x="csX3" y="csY3"/>
                  </a:cxn>
                  <a:cxn ang="0">
                    <a:pos x="csX4" y="csY4"/>
                  </a:cxn>
                  <a:cxn ang="0">
                    <a:pos x="csX5" y="csY5"/>
                  </a:cxn>
                  <a:cxn ang="0">
                    <a:pos x="csX6" y="csY6"/>
                  </a:cxn>
                  <a:cxn ang="0">
                    <a:pos x="csX7" y="csY7"/>
                  </a:cxn>
                  <a:cxn ang="0">
                    <a:pos x="csX8" y="csY8"/>
                  </a:cxn>
                  <a:cxn ang="0">
                    <a:pos x="csX9" y="csY9"/>
                  </a:cxn>
                  <a:cxn ang="0">
                    <a:pos x="csX10" y="csY10"/>
                  </a:cxn>
                  <a:cxn ang="0">
                    <a:pos x="csX11" y="csY11"/>
                  </a:cxn>
                  <a:cxn ang="0">
                    <a:pos x="csX12" y="csY12"/>
                  </a:cxn>
                  <a:cxn ang="0">
                    <a:pos x="csX13" y="csY13"/>
                  </a:cxn>
                  <a:cxn ang="0">
                    <a:pos x="csX14" y="csY14"/>
                  </a:cxn>
                  <a:cxn ang="0">
                    <a:pos x="csX15" y="csY15"/>
                  </a:cxn>
                  <a:cxn ang="0">
                    <a:pos x="csX16" y="csY16"/>
                  </a:cxn>
                  <a:cxn ang="0">
                    <a:pos x="csX17" y="csY17"/>
                  </a:cxn>
                  <a:cxn ang="0">
                    <a:pos x="csX18" y="csY18"/>
                  </a:cxn>
                  <a:cxn ang="0">
                    <a:pos x="csX19" y="csY19"/>
                  </a:cxn>
                  <a:cxn ang="0">
                    <a:pos x="csX20" y="csY20"/>
                  </a:cxn>
                  <a:cxn ang="0">
                    <a:pos x="csX21" y="csY21"/>
                  </a:cxn>
                  <a:cxn ang="0">
                    <a:pos x="csX22" y="csY22"/>
                  </a:cxn>
                  <a:cxn ang="0">
                    <a:pos x="csX23" y="csY23"/>
                  </a:cxn>
                  <a:cxn ang="0">
                    <a:pos x="csX24" y="csY24"/>
                  </a:cxn>
                  <a:cxn ang="0">
                    <a:pos x="csX25" y="csY25"/>
                  </a:cxn>
                  <a:cxn ang="0">
                    <a:pos x="csX26" y="csY26"/>
                  </a:cxn>
                  <a:cxn ang="0">
                    <a:pos x="csX27" y="csY27"/>
                  </a:cxn>
                  <a:cxn ang="0">
                    <a:pos x="csX28" y="csY28"/>
                  </a:cxn>
                  <a:cxn ang="0">
                    <a:pos x="csX29" y="csY29"/>
                  </a:cxn>
                  <a:cxn ang="0">
                    <a:pos x="csX30" y="csY30"/>
                  </a:cxn>
                  <a:cxn ang="0">
                    <a:pos x="csX31" y="csY31"/>
                  </a:cxn>
                </a:cxnLst>
                <a:rect l="l" t="t" r="r" b="b"/>
                <a:pathLst>
                  <a:path w="3048000" h="3048006">
                    <a:moveTo>
                      <a:pt x="1750224" y="1540976"/>
                    </a:moveTo>
                    <a:cubicBezTo>
                      <a:pt x="1779691" y="1560527"/>
                      <a:pt x="2108065" y="1892090"/>
                      <a:pt x="2123006" y="1918507"/>
                    </a:cubicBezTo>
                    <a:cubicBezTo>
                      <a:pt x="2156585" y="1977915"/>
                      <a:pt x="2145295" y="2054244"/>
                      <a:pt x="2097091" y="2102476"/>
                    </a:cubicBezTo>
                    <a:cubicBezTo>
                      <a:pt x="2048887" y="2150708"/>
                      <a:pt x="1972603" y="2162005"/>
                      <a:pt x="1913231" y="2128406"/>
                    </a:cubicBezTo>
                    <a:cubicBezTo>
                      <a:pt x="1863056" y="2100017"/>
                      <a:pt x="1576292" y="1786179"/>
                      <a:pt x="1529962" y="1755404"/>
                    </a:cubicBezTo>
                    <a:cubicBezTo>
                      <a:pt x="1508013" y="1788516"/>
                      <a:pt x="1199958" y="2094952"/>
                      <a:pt x="1161000" y="2124875"/>
                    </a:cubicBezTo>
                    <a:cubicBezTo>
                      <a:pt x="1117055" y="2158645"/>
                      <a:pt x="1079704" y="2170429"/>
                      <a:pt x="1025539" y="2159132"/>
                    </a:cubicBezTo>
                    <a:cubicBezTo>
                      <a:pt x="927890" y="2138802"/>
                      <a:pt x="872971" y="2028119"/>
                      <a:pt x="926503" y="1931922"/>
                    </a:cubicBezTo>
                    <a:cubicBezTo>
                      <a:pt x="939278" y="1908963"/>
                      <a:pt x="997823" y="1856007"/>
                      <a:pt x="1019480" y="1834338"/>
                    </a:cubicBezTo>
                    <a:lnTo>
                      <a:pt x="1297071" y="1557557"/>
                    </a:lnTo>
                    <a:cubicBezTo>
                      <a:pt x="1323983" y="1528340"/>
                      <a:pt x="1298579" y="1520914"/>
                      <a:pt x="1233780" y="1456101"/>
                    </a:cubicBezTo>
                    <a:cubicBezTo>
                      <a:pt x="1172218" y="1394478"/>
                      <a:pt x="1110801" y="1333025"/>
                      <a:pt x="1049239" y="1271427"/>
                    </a:cubicBezTo>
                    <a:cubicBezTo>
                      <a:pt x="978089" y="1200235"/>
                      <a:pt x="898326" y="1144528"/>
                      <a:pt x="942782" y="1030899"/>
                    </a:cubicBezTo>
                    <a:cubicBezTo>
                      <a:pt x="980498" y="934507"/>
                      <a:pt x="1099292" y="907409"/>
                      <a:pt x="1179712" y="968131"/>
                    </a:cubicBezTo>
                    <a:lnTo>
                      <a:pt x="1504509" y="1292536"/>
                    </a:lnTo>
                    <a:cubicBezTo>
                      <a:pt x="1530351" y="1319683"/>
                      <a:pt x="1532054" y="1323019"/>
                      <a:pt x="1558431" y="1295677"/>
                    </a:cubicBezTo>
                    <a:cubicBezTo>
                      <a:pt x="1620115" y="1231765"/>
                      <a:pt x="1682992" y="1170434"/>
                      <a:pt x="1745747" y="1107617"/>
                    </a:cubicBezTo>
                    <a:cubicBezTo>
                      <a:pt x="1803173" y="1050158"/>
                      <a:pt x="1870964" y="954131"/>
                      <a:pt x="1958733" y="950893"/>
                    </a:cubicBezTo>
                    <a:cubicBezTo>
                      <a:pt x="2071493" y="946730"/>
                      <a:pt x="2140404" y="1053493"/>
                      <a:pt x="2108357" y="1154730"/>
                    </a:cubicBezTo>
                    <a:cubicBezTo>
                      <a:pt x="2080398" y="1242916"/>
                      <a:pt x="1806336" y="1456369"/>
                      <a:pt x="1750224" y="1540976"/>
                    </a:cubicBezTo>
                    <a:close/>
                    <a:moveTo>
                      <a:pt x="3048000" y="1478598"/>
                    </a:moveTo>
                    <a:lnTo>
                      <a:pt x="3048000" y="1540441"/>
                    </a:lnTo>
                    <a:cubicBezTo>
                      <a:pt x="3033327" y="2321919"/>
                      <a:pt x="2439262" y="2992275"/>
                      <a:pt x="1640385" y="3044963"/>
                    </a:cubicBezTo>
                    <a:cubicBezTo>
                      <a:pt x="1616344" y="3046546"/>
                      <a:pt x="1592351" y="3047544"/>
                      <a:pt x="1568456" y="3048006"/>
                    </a:cubicBezTo>
                    <a:lnTo>
                      <a:pt x="1506578" y="3048006"/>
                    </a:lnTo>
                    <a:cubicBezTo>
                      <a:pt x="725513" y="3033301"/>
                      <a:pt x="55698" y="2439054"/>
                      <a:pt x="3042" y="1639559"/>
                    </a:cubicBezTo>
                    <a:cubicBezTo>
                      <a:pt x="1484" y="1615796"/>
                      <a:pt x="487" y="1592130"/>
                      <a:pt x="0" y="1568586"/>
                    </a:cubicBezTo>
                    <a:lnTo>
                      <a:pt x="0" y="1500219"/>
                    </a:lnTo>
                    <a:cubicBezTo>
                      <a:pt x="16303" y="715503"/>
                      <a:pt x="608641" y="58781"/>
                      <a:pt x="1410900" y="4145"/>
                    </a:cubicBezTo>
                    <a:cubicBezTo>
                      <a:pt x="1841813" y="-25193"/>
                      <a:pt x="2217223" y="101121"/>
                      <a:pt x="2541679" y="385693"/>
                    </a:cubicBezTo>
                    <a:cubicBezTo>
                      <a:pt x="2829441" y="638054"/>
                      <a:pt x="3019823" y="1024861"/>
                      <a:pt x="3044959" y="1406652"/>
                    </a:cubicBezTo>
                    <a:cubicBezTo>
                      <a:pt x="3046540" y="1430707"/>
                      <a:pt x="3047538" y="1454714"/>
                      <a:pt x="3048000" y="1478598"/>
                    </a:cubicBezTo>
                    <a:close/>
                  </a:path>
                </a:pathLst>
              </a:custGeom>
              <a:solidFill>
                <a:srgbClr val="C00000"/>
              </a:solidFill>
              <a:ln w="24" cap="flat">
                <a:noFill/>
                <a:prstDash val="solid"/>
                <a:miter/>
              </a:ln>
            </p:spPr>
          </p:sp>
        </p:grpSp>
      </p:grpSp>
      <p:grpSp>
        <p:nvGrpSpPr>
          <p:cNvPr id="2" name="Группа 1">
            <a:extLst>
              <a:ext uri="{FF2B5EF4-FFF2-40B4-BE49-F238E27FC236}">
                <a16:creationId xmlns:a16="http://schemas.microsoft.com/office/drawing/2014/main" id="{3B869149-57E5-E22C-A3BE-9E7DD692A50E}"/>
              </a:ext>
            </a:extLst>
          </p:cNvPr>
          <p:cNvGrpSpPr/>
          <p:nvPr/>
        </p:nvGrpSpPr>
        <p:grpSpPr>
          <a:xfrm>
            <a:off x="12688488" y="551755"/>
            <a:ext cx="10435139" cy="6306245"/>
            <a:chOff x="801288" y="551755"/>
            <a:chExt cx="10435139" cy="6306245"/>
          </a:xfrm>
        </p:grpSpPr>
        <p:grpSp>
          <p:nvGrpSpPr>
            <p:cNvPr id="3" name="Группа 2">
              <a:extLst>
                <a:ext uri="{FF2B5EF4-FFF2-40B4-BE49-F238E27FC236}">
                  <a16:creationId xmlns:a16="http://schemas.microsoft.com/office/drawing/2014/main" id="{5E378432-F1EB-1B1F-685F-38F17D6EB260}"/>
                </a:ext>
              </a:extLst>
            </p:cNvPr>
            <p:cNvGrpSpPr/>
            <p:nvPr/>
          </p:nvGrpSpPr>
          <p:grpSpPr>
            <a:xfrm>
              <a:off x="6889251" y="1338558"/>
              <a:ext cx="4347176" cy="2220733"/>
              <a:chOff x="7722923" y="2461706"/>
              <a:chExt cx="4931073" cy="2519014"/>
            </a:xfrm>
          </p:grpSpPr>
          <p:pic>
            <p:nvPicPr>
              <p:cNvPr id="87" name="Рисунок 86">
                <a:extLst>
                  <a:ext uri="{FF2B5EF4-FFF2-40B4-BE49-F238E27FC236}">
                    <a16:creationId xmlns:a16="http://schemas.microsoft.com/office/drawing/2014/main" id="{849491A7-1BB1-C7D0-38A8-983CFE81E8CA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 rot="20238847">
                <a:off x="10940588" y="3114126"/>
                <a:ext cx="1713408" cy="1866594"/>
              </a:xfrm>
              <a:prstGeom prst="rect">
                <a:avLst/>
              </a:prstGeom>
            </p:spPr>
          </p:pic>
          <p:pic>
            <p:nvPicPr>
              <p:cNvPr id="88" name="Рисунок 87">
                <a:extLst>
                  <a:ext uri="{FF2B5EF4-FFF2-40B4-BE49-F238E27FC236}">
                    <a16:creationId xmlns:a16="http://schemas.microsoft.com/office/drawing/2014/main" id="{9014F800-5B0A-C810-7D66-CCF1736E015A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4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 rot="21009882">
                <a:off x="7722923" y="3878225"/>
                <a:ext cx="999545" cy="1019670"/>
              </a:xfrm>
              <a:prstGeom prst="rect">
                <a:avLst/>
              </a:prstGeom>
            </p:spPr>
          </p:pic>
          <p:pic>
            <p:nvPicPr>
              <p:cNvPr id="89" name="Рисунок 88">
                <a:extLst>
                  <a:ext uri="{FF2B5EF4-FFF2-40B4-BE49-F238E27FC236}">
                    <a16:creationId xmlns:a16="http://schemas.microsoft.com/office/drawing/2014/main" id="{4F1B2887-459B-D49A-F69A-ED5CDCE78E53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5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8263457" y="2461706"/>
                <a:ext cx="724672" cy="558354"/>
              </a:xfrm>
              <a:prstGeom prst="rect">
                <a:avLst/>
              </a:prstGeom>
            </p:spPr>
          </p:pic>
        </p:grpSp>
        <p:pic>
          <p:nvPicPr>
            <p:cNvPr id="4" name="Рисунок 3">
              <a:extLst>
                <a:ext uri="{FF2B5EF4-FFF2-40B4-BE49-F238E27FC236}">
                  <a16:creationId xmlns:a16="http://schemas.microsoft.com/office/drawing/2014/main" id="{272340B5-C913-0F0A-A10D-709B251DDE9E}"/>
                </a:ext>
              </a:extLst>
            </p:cNvPr>
            <p:cNvPicPr>
              <a:picLocks noChangeAspect="1"/>
            </p:cNvPicPr>
            <p:nvPr/>
          </p:nvPicPr>
          <p:blipFill>
            <a:blip r:embed="rId6" cstate="hq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>
            <a:xfrm>
              <a:off x="6026424" y="1338558"/>
              <a:ext cx="4433425" cy="5519442"/>
            </a:xfrm>
            <a:prstGeom prst="rect">
              <a:avLst/>
            </a:prstGeom>
          </p:spPr>
        </p:pic>
        <p:sp>
          <p:nvSpPr>
            <p:cNvPr id="9" name="Текст 2">
              <a:extLst>
                <a:ext uri="{FF2B5EF4-FFF2-40B4-BE49-F238E27FC236}">
                  <a16:creationId xmlns:a16="http://schemas.microsoft.com/office/drawing/2014/main" id="{DC1E434E-7856-6416-1051-58DC4DBC8951}"/>
                </a:ext>
              </a:extLst>
            </p:cNvPr>
            <p:cNvSpPr txBox="1">
              <a:spLocks/>
            </p:cNvSpPr>
            <p:nvPr/>
          </p:nvSpPr>
          <p:spPr>
            <a:xfrm>
              <a:off x="801288" y="551755"/>
              <a:ext cx="4242351" cy="1329595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>
              <a:lvl1pPr marL="0" indent="0" algn="l" defTabSz="914400" rtl="0" eaLnBrk="1" latinLnBrk="0" hangingPunct="1"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None/>
                <a:defRPr lang="ru-RU" sz="5000" kern="1200" dirty="0" smtClean="0">
                  <a:solidFill>
                    <a:schemeClr val="bg1"/>
                  </a:solidFill>
                  <a:latin typeface="+mj-lt"/>
                  <a:ea typeface="+mn-ea"/>
                  <a:cs typeface="+mn-cs"/>
                </a:defRPr>
              </a:lvl1pPr>
              <a:lvl2pPr marL="685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r>
                <a:rPr lang="ru-RU" sz="4800" dirty="0">
                  <a:gradFill>
                    <a:gsLst>
                      <a:gs pos="0">
                        <a:srgbClr val="CFFF01"/>
                      </a:gs>
                      <a:gs pos="100000">
                        <a:schemeClr val="accent3"/>
                      </a:gs>
                    </a:gsLst>
                    <a:lin ang="0" scaled="1"/>
                  </a:gradFill>
                  <a:latin typeface="SB Sans Display Bold" panose="020B0803040504020204" pitchFamily="34" charset="0"/>
                  <a:ea typeface="SB Sans Display" panose="020B0503040504020204" pitchFamily="34" charset="0"/>
                </a:rPr>
                <a:t>Когда есть сбережения</a:t>
              </a:r>
            </a:p>
          </p:txBody>
        </p:sp>
        <p:grpSp>
          <p:nvGrpSpPr>
            <p:cNvPr id="12" name="Группа 11">
              <a:extLst>
                <a:ext uri="{FF2B5EF4-FFF2-40B4-BE49-F238E27FC236}">
                  <a16:creationId xmlns:a16="http://schemas.microsoft.com/office/drawing/2014/main" id="{47161ED9-212D-16DE-64D2-905FADC7BA98}"/>
                </a:ext>
              </a:extLst>
            </p:cNvPr>
            <p:cNvGrpSpPr/>
            <p:nvPr/>
          </p:nvGrpSpPr>
          <p:grpSpPr>
            <a:xfrm>
              <a:off x="849413" y="2361295"/>
              <a:ext cx="5795640" cy="735480"/>
              <a:chOff x="849413" y="2361295"/>
              <a:chExt cx="5795640" cy="735480"/>
            </a:xfrm>
          </p:grpSpPr>
          <p:sp>
            <p:nvSpPr>
              <p:cNvPr id="82" name="Скругленный прямоугольник 17">
                <a:extLst>
                  <a:ext uri="{FF2B5EF4-FFF2-40B4-BE49-F238E27FC236}">
                    <a16:creationId xmlns:a16="http://schemas.microsoft.com/office/drawing/2014/main" id="{349D8E4C-59D3-13B9-3779-96CB3C1541E6}"/>
                  </a:ext>
                </a:extLst>
              </p:cNvPr>
              <p:cNvSpPr/>
              <p:nvPr/>
            </p:nvSpPr>
            <p:spPr>
              <a:xfrm rot="10800000">
                <a:off x="849413" y="2361295"/>
                <a:ext cx="5795640" cy="735480"/>
              </a:xfrm>
              <a:prstGeom prst="roundRect">
                <a:avLst>
                  <a:gd name="adj" fmla="val 11145"/>
                </a:avLst>
              </a:prstGeom>
              <a:gradFill>
                <a:gsLst>
                  <a:gs pos="0">
                    <a:schemeClr val="bg1">
                      <a:alpha val="0"/>
                    </a:schemeClr>
                  </a:gs>
                  <a:gs pos="100000">
                    <a:schemeClr val="bg1">
                      <a:alpha val="40000"/>
                    </a:schemeClr>
                  </a:gs>
                </a:gsLst>
                <a:lin ang="0" scaled="1"/>
              </a:gradFill>
              <a:ln>
                <a:noFill/>
              </a:ln>
              <a:effectLst/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/>
            </p:style>
            <p:txBody>
              <a:bodyPr lIns="90000" tIns="45000" rIns="90000" bIns="45000" anchor="ctr">
                <a:noAutofit/>
              </a:bodyPr>
              <a:lstStyle/>
              <a:p>
                <a:pPr algn="ctr" defTabSz="914400">
                  <a:lnSpc>
                    <a:spcPct val="100000"/>
                  </a:lnSpc>
                </a:pPr>
                <a:endParaRPr lang="ru-RU" sz="1800" b="0" u="none" strike="noStrike" dirty="0">
                  <a:solidFill>
                    <a:schemeClr val="dk1"/>
                  </a:solidFill>
                  <a:effectLst/>
                  <a:uFillTx/>
                  <a:latin typeface="SB Sans Display"/>
                </a:endParaRPr>
              </a:p>
            </p:txBody>
          </p:sp>
          <p:sp>
            <p:nvSpPr>
              <p:cNvPr id="83" name="TextBox 14">
                <a:extLst>
                  <a:ext uri="{FF2B5EF4-FFF2-40B4-BE49-F238E27FC236}">
                    <a16:creationId xmlns:a16="http://schemas.microsoft.com/office/drawing/2014/main" id="{1304AAB5-682D-6EB6-ED9B-43794DF09154}"/>
                  </a:ext>
                </a:extLst>
              </p:cNvPr>
              <p:cNvSpPr/>
              <p:nvPr/>
            </p:nvSpPr>
            <p:spPr>
              <a:xfrm>
                <a:off x="1316537" y="2517717"/>
                <a:ext cx="5081400" cy="398655"/>
              </a:xfrm>
              <a:prstGeom prst="rect">
                <a:avLst/>
              </a:prstGeom>
              <a:noFill/>
              <a:ln w="0">
                <a:noFill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/>
            </p:style>
            <p:txBody>
              <a:bodyPr lIns="90000" tIns="45000" rIns="90000" bIns="45000" anchor="t">
                <a:spAutoFit/>
              </a:bodyPr>
              <a:lstStyle/>
              <a:p>
                <a:pPr defTabSz="914400">
                  <a:lnSpc>
                    <a:spcPct val="100000"/>
                  </a:lnSpc>
                  <a:spcBef>
                    <a:spcPts val="601"/>
                  </a:spcBef>
                  <a:spcAft>
                    <a:spcPts val="601"/>
                  </a:spcAft>
                </a:pPr>
                <a:r>
                  <a:rPr lang="ru-RU" sz="2000" dirty="0">
                    <a:solidFill>
                      <a:schemeClr val="bg1"/>
                    </a:solidFill>
                    <a:latin typeface="SB Sans Display" panose="020B0503040504020204" pitchFamily="34" charset="0"/>
                    <a:ea typeface="SB Sans Display" panose="020B0503040504020204" pitchFamily="34" charset="0"/>
                  </a:rPr>
                  <a:t>Чувствуете себя финансово свободным</a:t>
                </a:r>
              </a:p>
            </p:txBody>
          </p:sp>
          <p:grpSp>
            <p:nvGrpSpPr>
              <p:cNvPr id="84" name="Группа 83">
                <a:extLst>
                  <a:ext uri="{FF2B5EF4-FFF2-40B4-BE49-F238E27FC236}">
                    <a16:creationId xmlns:a16="http://schemas.microsoft.com/office/drawing/2014/main" id="{76CDB308-8013-8E02-41EB-9C35BE361246}"/>
                  </a:ext>
                </a:extLst>
              </p:cNvPr>
              <p:cNvGrpSpPr/>
              <p:nvPr/>
            </p:nvGrpSpPr>
            <p:grpSpPr>
              <a:xfrm>
                <a:off x="970122" y="2586612"/>
                <a:ext cx="266400" cy="266400"/>
                <a:chOff x="970122" y="2586612"/>
                <a:chExt cx="266400" cy="266400"/>
              </a:xfrm>
            </p:grpSpPr>
            <p:sp>
              <p:nvSpPr>
                <p:cNvPr id="85" name="Овал 84">
                  <a:extLst>
                    <a:ext uri="{FF2B5EF4-FFF2-40B4-BE49-F238E27FC236}">
                      <a16:creationId xmlns:a16="http://schemas.microsoft.com/office/drawing/2014/main" id="{4BB87339-B284-858B-B666-81E74619A9FF}"/>
                    </a:ext>
                  </a:extLst>
                </p:cNvPr>
                <p:cNvSpPr/>
                <p:nvPr/>
              </p:nvSpPr>
              <p:spPr>
                <a:xfrm>
                  <a:off x="1006699" y="2620713"/>
                  <a:ext cx="192660" cy="192660"/>
                </a:xfrm>
                <a:prstGeom prst="ellipse">
                  <a:avLst/>
                </a:prstGeom>
                <a:solidFill>
                  <a:schemeClr val="tx2"/>
                </a:solidFill>
                <a:ln>
                  <a:noFill/>
                </a:ln>
              </p:spPr>
              <p:style>
                <a:lnRef idx="2">
                  <a:schemeClr val="accent1">
                    <a:shade val="15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ru-RU"/>
                </a:p>
              </p:txBody>
            </p:sp>
            <p:sp>
              <p:nvSpPr>
                <p:cNvPr id="86" name="Рисунок 12">
                  <a:extLst>
                    <a:ext uri="{FF2B5EF4-FFF2-40B4-BE49-F238E27FC236}">
                      <a16:creationId xmlns:a16="http://schemas.microsoft.com/office/drawing/2014/main" id="{14997558-D26C-5803-90A3-FDECF7B5644F}"/>
                    </a:ext>
                  </a:extLst>
                </p:cNvPr>
                <p:cNvSpPr/>
                <p:nvPr/>
              </p:nvSpPr>
              <p:spPr>
                <a:xfrm>
                  <a:off x="970122" y="2586612"/>
                  <a:ext cx="266400" cy="266400"/>
                </a:xfrm>
                <a:custGeom>
                  <a:avLst/>
                  <a:gdLst>
                    <a:gd name="csX0" fmla="*/ 427381 w 943307"/>
                    <a:gd name="csY0" fmla="*/ 658793 h 942720"/>
                    <a:gd name="csX1" fmla="*/ 368783 w 943307"/>
                    <a:gd name="csY1" fmla="*/ 622836 h 942720"/>
                    <a:gd name="csX2" fmla="*/ 275928 w 943307"/>
                    <a:gd name="csY2" fmla="*/ 530246 h 942720"/>
                    <a:gd name="csX3" fmla="*/ 237164 w 943307"/>
                    <a:gd name="csY3" fmla="*/ 467321 h 942720"/>
                    <a:gd name="csX4" fmla="*/ 285845 w 943307"/>
                    <a:gd name="csY4" fmla="*/ 425072 h 942720"/>
                    <a:gd name="csX5" fmla="*/ 358867 w 943307"/>
                    <a:gd name="csY5" fmla="*/ 480805 h 942720"/>
                    <a:gd name="csX6" fmla="*/ 422874 w 943307"/>
                    <a:gd name="csY6" fmla="*/ 546427 h 942720"/>
                    <a:gd name="csX7" fmla="*/ 592357 w 943307"/>
                    <a:gd name="csY7" fmla="*/ 378327 h 942720"/>
                    <a:gd name="csX8" fmla="*/ 659068 w 943307"/>
                    <a:gd name="csY8" fmla="*/ 330684 h 942720"/>
                    <a:gd name="csX9" fmla="*/ 705947 w 943307"/>
                    <a:gd name="csY9" fmla="*/ 372035 h 942720"/>
                    <a:gd name="csX10" fmla="*/ 678000 w 943307"/>
                    <a:gd name="csY10" fmla="*/ 425970 h 942720"/>
                    <a:gd name="csX11" fmla="*/ 471555 w 943307"/>
                    <a:gd name="csY11" fmla="*/ 631825 h 942720"/>
                    <a:gd name="csX12" fmla="*/ 427381 w 943307"/>
                    <a:gd name="csY12" fmla="*/ 658793 h 942720"/>
                    <a:gd name="csX13" fmla="*/ 454427 w 943307"/>
                    <a:gd name="csY13" fmla="*/ 2576 h 942720"/>
                    <a:gd name="csX14" fmla="*/ 400336 w 943307"/>
                    <a:gd name="csY14" fmla="*/ 6171 h 942720"/>
                    <a:gd name="csX15" fmla="*/ 264209 w 943307"/>
                    <a:gd name="csY15" fmla="*/ 48421 h 942720"/>
                    <a:gd name="csX16" fmla="*/ 227247 w 943307"/>
                    <a:gd name="csY16" fmla="*/ 69096 h 942720"/>
                    <a:gd name="csX17" fmla="*/ 101938 w 943307"/>
                    <a:gd name="csY17" fmla="*/ 179664 h 942720"/>
                    <a:gd name="csX18" fmla="*/ 8181 w 943307"/>
                    <a:gd name="csY18" fmla="*/ 381923 h 942720"/>
                    <a:gd name="csX19" fmla="*/ 5477 w 943307"/>
                    <a:gd name="csY19" fmla="*/ 541932 h 942720"/>
                    <a:gd name="csX20" fmla="*/ 57764 w 943307"/>
                    <a:gd name="csY20" fmla="*/ 696548 h 942720"/>
                    <a:gd name="csX21" fmla="*/ 119066 w 943307"/>
                    <a:gd name="csY21" fmla="*/ 783744 h 942720"/>
                    <a:gd name="csX22" fmla="*/ 139801 w 943307"/>
                    <a:gd name="csY22" fmla="*/ 806217 h 942720"/>
                    <a:gd name="csX23" fmla="*/ 148816 w 943307"/>
                    <a:gd name="csY23" fmla="*/ 813408 h 942720"/>
                    <a:gd name="csX24" fmla="*/ 251588 w 943307"/>
                    <a:gd name="csY24" fmla="*/ 887120 h 942720"/>
                    <a:gd name="csX25" fmla="*/ 489585 w 943307"/>
                    <a:gd name="csY25" fmla="*/ 941056 h 942720"/>
                    <a:gd name="csX26" fmla="*/ 542774 w 943307"/>
                    <a:gd name="csY26" fmla="*/ 936561 h 942720"/>
                    <a:gd name="csX27" fmla="*/ 784378 w 943307"/>
                    <a:gd name="csY27" fmla="*/ 823296 h 942720"/>
                    <a:gd name="csX28" fmla="*/ 828551 w 943307"/>
                    <a:gd name="csY28" fmla="*/ 779249 h 942720"/>
                    <a:gd name="csX29" fmla="*/ 866415 w 943307"/>
                    <a:gd name="csY29" fmla="*/ 728909 h 942720"/>
                    <a:gd name="csX30" fmla="*/ 942141 w 943307"/>
                    <a:gd name="csY30" fmla="*/ 453837 h 942720"/>
                    <a:gd name="csX31" fmla="*/ 927717 w 943307"/>
                    <a:gd name="csY31" fmla="*/ 351359 h 942720"/>
                    <a:gd name="csX32" fmla="*/ 875430 w 943307"/>
                    <a:gd name="csY32" fmla="*/ 227307 h 942720"/>
                    <a:gd name="csX33" fmla="*/ 851089 w 943307"/>
                    <a:gd name="csY33" fmla="*/ 192249 h 942720"/>
                    <a:gd name="csX34" fmla="*/ 838468 w 943307"/>
                    <a:gd name="csY34" fmla="*/ 176069 h 942720"/>
                    <a:gd name="csX35" fmla="*/ 764545 w 943307"/>
                    <a:gd name="csY35" fmla="*/ 102357 h 942720"/>
                    <a:gd name="csX36" fmla="*/ 561706 w 943307"/>
                    <a:gd name="csY36" fmla="*/ 9767 h 942720"/>
                    <a:gd name="csX37" fmla="*/ 458934 w 943307"/>
                    <a:gd name="csY37" fmla="*/ 778 h 942720"/>
                    <a:gd name="csX38" fmla="*/ 454427 w 943307"/>
                    <a:gd name="csY38" fmla="*/ 2576 h 942720"/>
                  </a:gdLst>
                  <a:ahLst/>
                  <a:cxnLst>
                    <a:cxn ang="0">
                      <a:pos x="csX0" y="csY0"/>
                    </a:cxn>
                    <a:cxn ang="0">
                      <a:pos x="csX1" y="csY1"/>
                    </a:cxn>
                    <a:cxn ang="0">
                      <a:pos x="csX2" y="csY2"/>
                    </a:cxn>
                    <a:cxn ang="0">
                      <a:pos x="csX3" y="csY3"/>
                    </a:cxn>
                    <a:cxn ang="0">
                      <a:pos x="csX4" y="csY4"/>
                    </a:cxn>
                    <a:cxn ang="0">
                      <a:pos x="csX5" y="csY5"/>
                    </a:cxn>
                    <a:cxn ang="0">
                      <a:pos x="csX6" y="csY6"/>
                    </a:cxn>
                    <a:cxn ang="0">
                      <a:pos x="csX7" y="csY7"/>
                    </a:cxn>
                    <a:cxn ang="0">
                      <a:pos x="csX8" y="csY8"/>
                    </a:cxn>
                    <a:cxn ang="0">
                      <a:pos x="csX9" y="csY9"/>
                    </a:cxn>
                    <a:cxn ang="0">
                      <a:pos x="csX10" y="csY10"/>
                    </a:cxn>
                    <a:cxn ang="0">
                      <a:pos x="csX11" y="csY11"/>
                    </a:cxn>
                    <a:cxn ang="0">
                      <a:pos x="csX12" y="csY12"/>
                    </a:cxn>
                    <a:cxn ang="0">
                      <a:pos x="csX13" y="csY13"/>
                    </a:cxn>
                    <a:cxn ang="0">
                      <a:pos x="csX14" y="csY14"/>
                    </a:cxn>
                    <a:cxn ang="0">
                      <a:pos x="csX15" y="csY15"/>
                    </a:cxn>
                    <a:cxn ang="0">
                      <a:pos x="csX16" y="csY16"/>
                    </a:cxn>
                    <a:cxn ang="0">
                      <a:pos x="csX17" y="csY17"/>
                    </a:cxn>
                    <a:cxn ang="0">
                      <a:pos x="csX18" y="csY18"/>
                    </a:cxn>
                    <a:cxn ang="0">
                      <a:pos x="csX19" y="csY19"/>
                    </a:cxn>
                    <a:cxn ang="0">
                      <a:pos x="csX20" y="csY20"/>
                    </a:cxn>
                    <a:cxn ang="0">
                      <a:pos x="csX21" y="csY21"/>
                    </a:cxn>
                    <a:cxn ang="0">
                      <a:pos x="csX22" y="csY22"/>
                    </a:cxn>
                    <a:cxn ang="0">
                      <a:pos x="csX23" y="csY23"/>
                    </a:cxn>
                    <a:cxn ang="0">
                      <a:pos x="csX24" y="csY24"/>
                    </a:cxn>
                    <a:cxn ang="0">
                      <a:pos x="csX25" y="csY25"/>
                    </a:cxn>
                    <a:cxn ang="0">
                      <a:pos x="csX26" y="csY26"/>
                    </a:cxn>
                    <a:cxn ang="0">
                      <a:pos x="csX27" y="csY27"/>
                    </a:cxn>
                    <a:cxn ang="0">
                      <a:pos x="csX28" y="csY28"/>
                    </a:cxn>
                    <a:cxn ang="0">
                      <a:pos x="csX29" y="csY29"/>
                    </a:cxn>
                    <a:cxn ang="0">
                      <a:pos x="csX30" y="csY30"/>
                    </a:cxn>
                    <a:cxn ang="0">
                      <a:pos x="csX31" y="csY31"/>
                    </a:cxn>
                    <a:cxn ang="0">
                      <a:pos x="csX32" y="csY32"/>
                    </a:cxn>
                    <a:cxn ang="0">
                      <a:pos x="csX33" y="csY33"/>
                    </a:cxn>
                    <a:cxn ang="0">
                      <a:pos x="csX34" y="csY34"/>
                    </a:cxn>
                    <a:cxn ang="0">
                      <a:pos x="csX35" y="csY35"/>
                    </a:cxn>
                    <a:cxn ang="0">
                      <a:pos x="csX36" y="csY36"/>
                    </a:cxn>
                    <a:cxn ang="0">
                      <a:pos x="csX37" y="csY37"/>
                    </a:cxn>
                    <a:cxn ang="0">
                      <a:pos x="csX38" y="csY38"/>
                    </a:cxn>
                  </a:cxnLst>
                  <a:rect l="l" t="t" r="r" b="b"/>
                  <a:pathLst>
                    <a:path w="943307" h="942720">
                      <a:moveTo>
                        <a:pt x="427381" y="658793"/>
                      </a:moveTo>
                      <a:cubicBezTo>
                        <a:pt x="395829" y="658793"/>
                        <a:pt x="385912" y="639915"/>
                        <a:pt x="368783" y="622836"/>
                      </a:cubicBezTo>
                      <a:lnTo>
                        <a:pt x="275928" y="530246"/>
                      </a:lnTo>
                      <a:cubicBezTo>
                        <a:pt x="252489" y="506874"/>
                        <a:pt x="237164" y="500581"/>
                        <a:pt x="237164" y="467321"/>
                      </a:cubicBezTo>
                      <a:cubicBezTo>
                        <a:pt x="237164" y="442151"/>
                        <a:pt x="257898" y="425072"/>
                        <a:pt x="285845" y="425072"/>
                      </a:cubicBezTo>
                      <a:cubicBezTo>
                        <a:pt x="310186" y="425072"/>
                        <a:pt x="335428" y="458332"/>
                        <a:pt x="358867" y="480805"/>
                      </a:cubicBezTo>
                      <a:lnTo>
                        <a:pt x="422874" y="546427"/>
                      </a:lnTo>
                      <a:cubicBezTo>
                        <a:pt x="433692" y="539235"/>
                        <a:pt x="570721" y="399902"/>
                        <a:pt x="592357" y="378327"/>
                      </a:cubicBezTo>
                      <a:cubicBezTo>
                        <a:pt x="607683" y="363944"/>
                        <a:pt x="632925" y="330684"/>
                        <a:pt x="659068" y="330684"/>
                      </a:cubicBezTo>
                      <a:cubicBezTo>
                        <a:pt x="682507" y="330684"/>
                        <a:pt x="705947" y="350461"/>
                        <a:pt x="705947" y="372035"/>
                      </a:cubicBezTo>
                      <a:cubicBezTo>
                        <a:pt x="705947" y="401699"/>
                        <a:pt x="702341" y="400800"/>
                        <a:pt x="678000" y="425970"/>
                      </a:cubicBezTo>
                      <a:lnTo>
                        <a:pt x="471555" y="631825"/>
                      </a:lnTo>
                      <a:cubicBezTo>
                        <a:pt x="459836" y="643511"/>
                        <a:pt x="449017" y="658793"/>
                        <a:pt x="427381" y="658793"/>
                      </a:cubicBezTo>
                      <a:close/>
                      <a:moveTo>
                        <a:pt x="454427" y="2576"/>
                      </a:moveTo>
                      <a:lnTo>
                        <a:pt x="400336" y="6171"/>
                      </a:lnTo>
                      <a:cubicBezTo>
                        <a:pt x="343541" y="16059"/>
                        <a:pt x="316496" y="25948"/>
                        <a:pt x="264209" y="48421"/>
                      </a:cubicBezTo>
                      <a:lnTo>
                        <a:pt x="227247" y="69096"/>
                      </a:lnTo>
                      <a:cubicBezTo>
                        <a:pt x="178566" y="97862"/>
                        <a:pt x="136195" y="135617"/>
                        <a:pt x="101938" y="179664"/>
                      </a:cubicBezTo>
                      <a:cubicBezTo>
                        <a:pt x="52355" y="242589"/>
                        <a:pt x="26211" y="302817"/>
                        <a:pt x="8181" y="381923"/>
                      </a:cubicBezTo>
                      <a:cubicBezTo>
                        <a:pt x="-1735" y="426869"/>
                        <a:pt x="-2637" y="494289"/>
                        <a:pt x="5477" y="541932"/>
                      </a:cubicBezTo>
                      <a:cubicBezTo>
                        <a:pt x="15393" y="603958"/>
                        <a:pt x="28916" y="643511"/>
                        <a:pt x="57764" y="696548"/>
                      </a:cubicBezTo>
                      <a:cubicBezTo>
                        <a:pt x="71287" y="722617"/>
                        <a:pt x="98332" y="763068"/>
                        <a:pt x="119066" y="783744"/>
                      </a:cubicBezTo>
                      <a:lnTo>
                        <a:pt x="139801" y="806217"/>
                      </a:lnTo>
                      <a:cubicBezTo>
                        <a:pt x="143407" y="808914"/>
                        <a:pt x="145210" y="809813"/>
                        <a:pt x="148816" y="813408"/>
                      </a:cubicBezTo>
                      <a:cubicBezTo>
                        <a:pt x="194793" y="854759"/>
                        <a:pt x="201103" y="858355"/>
                        <a:pt x="251588" y="887120"/>
                      </a:cubicBezTo>
                      <a:cubicBezTo>
                        <a:pt x="312890" y="921280"/>
                        <a:pt x="422874" y="950045"/>
                        <a:pt x="489585" y="941056"/>
                      </a:cubicBezTo>
                      <a:cubicBezTo>
                        <a:pt x="504009" y="939258"/>
                        <a:pt x="514827" y="941056"/>
                        <a:pt x="542774" y="936561"/>
                      </a:cubicBezTo>
                      <a:cubicBezTo>
                        <a:pt x="623910" y="923077"/>
                        <a:pt x="725780" y="881727"/>
                        <a:pt x="784378" y="823296"/>
                      </a:cubicBezTo>
                      <a:cubicBezTo>
                        <a:pt x="799703" y="808914"/>
                        <a:pt x="813226" y="797228"/>
                        <a:pt x="828551" y="779249"/>
                      </a:cubicBezTo>
                      <a:lnTo>
                        <a:pt x="866415" y="728909"/>
                      </a:lnTo>
                      <a:cubicBezTo>
                        <a:pt x="915096" y="656096"/>
                        <a:pt x="950255" y="549124"/>
                        <a:pt x="942141" y="453837"/>
                      </a:cubicBezTo>
                      <a:cubicBezTo>
                        <a:pt x="938535" y="413385"/>
                        <a:pt x="939437" y="391811"/>
                        <a:pt x="927717" y="351359"/>
                      </a:cubicBezTo>
                      <a:cubicBezTo>
                        <a:pt x="914194" y="302817"/>
                        <a:pt x="899770" y="268658"/>
                        <a:pt x="875430" y="227307"/>
                      </a:cubicBezTo>
                      <a:cubicBezTo>
                        <a:pt x="867316" y="214722"/>
                        <a:pt x="860104" y="203036"/>
                        <a:pt x="851089" y="192249"/>
                      </a:cubicBezTo>
                      <a:cubicBezTo>
                        <a:pt x="846582" y="185957"/>
                        <a:pt x="842976" y="181462"/>
                        <a:pt x="838468" y="176069"/>
                      </a:cubicBezTo>
                      <a:lnTo>
                        <a:pt x="764545" y="102357"/>
                      </a:lnTo>
                      <a:cubicBezTo>
                        <a:pt x="706848" y="58309"/>
                        <a:pt x="634728" y="22352"/>
                        <a:pt x="561706" y="9767"/>
                      </a:cubicBezTo>
                      <a:cubicBezTo>
                        <a:pt x="545479" y="7070"/>
                        <a:pt x="476063" y="-2818"/>
                        <a:pt x="458934" y="778"/>
                      </a:cubicBezTo>
                      <a:lnTo>
                        <a:pt x="454427" y="2576"/>
                      </a:lnTo>
                      <a:close/>
                    </a:path>
                  </a:pathLst>
                </a:custGeom>
                <a:solidFill>
                  <a:srgbClr val="CFFF01"/>
                </a:solidFill>
                <a:ln w="902" cap="flat">
                  <a:noFill/>
                  <a:prstDash val="solid"/>
                  <a:miter/>
                </a:ln>
              </p:spPr>
            </p:sp>
          </p:grpSp>
        </p:grpSp>
        <p:grpSp>
          <p:nvGrpSpPr>
            <p:cNvPr id="15" name="Группа 14">
              <a:extLst>
                <a:ext uri="{FF2B5EF4-FFF2-40B4-BE49-F238E27FC236}">
                  <a16:creationId xmlns:a16="http://schemas.microsoft.com/office/drawing/2014/main" id="{7A896171-96E7-C026-728F-626704AE061C}"/>
                </a:ext>
              </a:extLst>
            </p:cNvPr>
            <p:cNvGrpSpPr/>
            <p:nvPr/>
          </p:nvGrpSpPr>
          <p:grpSpPr>
            <a:xfrm>
              <a:off x="849413" y="3236455"/>
              <a:ext cx="6669334" cy="735480"/>
              <a:chOff x="849413" y="3236455"/>
              <a:chExt cx="6669334" cy="735480"/>
            </a:xfrm>
          </p:grpSpPr>
          <p:sp>
            <p:nvSpPr>
              <p:cNvPr id="77" name="Скругленный прямоугольник 18">
                <a:extLst>
                  <a:ext uri="{FF2B5EF4-FFF2-40B4-BE49-F238E27FC236}">
                    <a16:creationId xmlns:a16="http://schemas.microsoft.com/office/drawing/2014/main" id="{EFE4C712-43CD-2D24-C91E-AC133C3B76C0}"/>
                  </a:ext>
                </a:extLst>
              </p:cNvPr>
              <p:cNvSpPr/>
              <p:nvPr/>
            </p:nvSpPr>
            <p:spPr>
              <a:xfrm rot="10800000">
                <a:off x="849413" y="3236455"/>
                <a:ext cx="5795640" cy="735480"/>
              </a:xfrm>
              <a:prstGeom prst="roundRect">
                <a:avLst>
                  <a:gd name="adj" fmla="val 11145"/>
                </a:avLst>
              </a:prstGeom>
              <a:gradFill>
                <a:gsLst>
                  <a:gs pos="0">
                    <a:schemeClr val="bg1">
                      <a:alpha val="0"/>
                    </a:schemeClr>
                  </a:gs>
                  <a:gs pos="100000">
                    <a:schemeClr val="bg1">
                      <a:alpha val="40000"/>
                    </a:schemeClr>
                  </a:gs>
                </a:gsLst>
                <a:lin ang="0" scaled="1"/>
              </a:gradFill>
              <a:ln>
                <a:noFill/>
              </a:ln>
              <a:effectLst/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/>
            </p:style>
            <p:txBody>
              <a:bodyPr lIns="90000" tIns="45000" rIns="90000" bIns="45000" anchor="ctr">
                <a:noAutofit/>
              </a:bodyPr>
              <a:lstStyle/>
              <a:p>
                <a:pPr algn="ctr" defTabSz="914400">
                  <a:lnSpc>
                    <a:spcPct val="100000"/>
                  </a:lnSpc>
                </a:pPr>
                <a:endParaRPr lang="ru-RU" sz="1800" b="0" u="none" strike="noStrike">
                  <a:solidFill>
                    <a:schemeClr val="dk1"/>
                  </a:solidFill>
                  <a:effectLst/>
                  <a:uFillTx/>
                  <a:latin typeface="SB Sans Display"/>
                </a:endParaRPr>
              </a:p>
            </p:txBody>
          </p:sp>
          <p:sp>
            <p:nvSpPr>
              <p:cNvPr id="78" name="TextBox 20">
                <a:extLst>
                  <a:ext uri="{FF2B5EF4-FFF2-40B4-BE49-F238E27FC236}">
                    <a16:creationId xmlns:a16="http://schemas.microsoft.com/office/drawing/2014/main" id="{B858F9B8-4E37-878E-317F-EC78260A67BC}"/>
                  </a:ext>
                </a:extLst>
              </p:cNvPr>
              <p:cNvSpPr/>
              <p:nvPr/>
            </p:nvSpPr>
            <p:spPr>
              <a:xfrm>
                <a:off x="1316537" y="3419375"/>
                <a:ext cx="6202210" cy="398655"/>
              </a:xfrm>
              <a:prstGeom prst="rect">
                <a:avLst/>
              </a:prstGeom>
              <a:noFill/>
              <a:ln w="0">
                <a:noFill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/>
            </p:style>
            <p:txBody>
              <a:bodyPr wrap="square" lIns="90000" tIns="45000" rIns="90000" bIns="45000" anchor="t">
                <a:spAutoFit/>
              </a:bodyPr>
              <a:lstStyle/>
              <a:p>
                <a:pPr defTabSz="914400">
                  <a:lnSpc>
                    <a:spcPct val="100000"/>
                  </a:lnSpc>
                  <a:spcBef>
                    <a:spcPts val="601"/>
                  </a:spcBef>
                  <a:spcAft>
                    <a:spcPts val="601"/>
                  </a:spcAft>
                </a:pPr>
                <a:r>
                  <a:rPr lang="ru-RU" sz="2000" dirty="0">
                    <a:solidFill>
                      <a:schemeClr val="bg1"/>
                    </a:solidFill>
                    <a:latin typeface="SB Sans Display" panose="020B0503040504020204" pitchFamily="34" charset="0"/>
                    <a:ea typeface="SB Sans Display" panose="020B0503040504020204" pitchFamily="34" charset="0"/>
                  </a:rPr>
                  <a:t>Можете позволить любые развлечения</a:t>
                </a:r>
                <a:endParaRPr lang="ru-RU" sz="2000" u="none" strike="noStrike" dirty="0">
                  <a:solidFill>
                    <a:schemeClr val="bg1"/>
                  </a:solidFill>
                  <a:effectLst/>
                  <a:uFillTx/>
                  <a:latin typeface="SB Sans Display" panose="020B0503040504020204" pitchFamily="34" charset="0"/>
                  <a:ea typeface="SB Sans Display" panose="020B0503040504020204" pitchFamily="34" charset="0"/>
                </a:endParaRPr>
              </a:p>
            </p:txBody>
          </p:sp>
          <p:grpSp>
            <p:nvGrpSpPr>
              <p:cNvPr id="79" name="Группа 78">
                <a:extLst>
                  <a:ext uri="{FF2B5EF4-FFF2-40B4-BE49-F238E27FC236}">
                    <a16:creationId xmlns:a16="http://schemas.microsoft.com/office/drawing/2014/main" id="{FEEF3377-2627-F6F0-CFDD-B9E468E86C93}"/>
                  </a:ext>
                </a:extLst>
              </p:cNvPr>
              <p:cNvGrpSpPr/>
              <p:nvPr/>
            </p:nvGrpSpPr>
            <p:grpSpPr>
              <a:xfrm>
                <a:off x="970122" y="3485502"/>
                <a:ext cx="266400" cy="266400"/>
                <a:chOff x="970122" y="2586612"/>
                <a:chExt cx="266400" cy="266400"/>
              </a:xfrm>
            </p:grpSpPr>
            <p:sp>
              <p:nvSpPr>
                <p:cNvPr id="80" name="Овал 79">
                  <a:extLst>
                    <a:ext uri="{FF2B5EF4-FFF2-40B4-BE49-F238E27FC236}">
                      <a16:creationId xmlns:a16="http://schemas.microsoft.com/office/drawing/2014/main" id="{FFF2DE27-02A3-E456-BE54-CEAC1FDF6340}"/>
                    </a:ext>
                  </a:extLst>
                </p:cNvPr>
                <p:cNvSpPr/>
                <p:nvPr/>
              </p:nvSpPr>
              <p:spPr>
                <a:xfrm>
                  <a:off x="1006699" y="2620713"/>
                  <a:ext cx="192660" cy="192660"/>
                </a:xfrm>
                <a:prstGeom prst="ellipse">
                  <a:avLst/>
                </a:prstGeom>
                <a:solidFill>
                  <a:schemeClr val="tx2"/>
                </a:solidFill>
                <a:ln>
                  <a:noFill/>
                </a:ln>
              </p:spPr>
              <p:style>
                <a:lnRef idx="2">
                  <a:schemeClr val="accent1">
                    <a:shade val="15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ru-RU"/>
                </a:p>
              </p:txBody>
            </p:sp>
            <p:sp>
              <p:nvSpPr>
                <p:cNvPr id="81" name="Рисунок 12">
                  <a:extLst>
                    <a:ext uri="{FF2B5EF4-FFF2-40B4-BE49-F238E27FC236}">
                      <a16:creationId xmlns:a16="http://schemas.microsoft.com/office/drawing/2014/main" id="{04D18E04-4197-F798-4789-F76D4BEE06BE}"/>
                    </a:ext>
                  </a:extLst>
                </p:cNvPr>
                <p:cNvSpPr/>
                <p:nvPr/>
              </p:nvSpPr>
              <p:spPr>
                <a:xfrm>
                  <a:off x="970122" y="2586612"/>
                  <a:ext cx="266400" cy="266400"/>
                </a:xfrm>
                <a:custGeom>
                  <a:avLst/>
                  <a:gdLst>
                    <a:gd name="csX0" fmla="*/ 427381 w 943307"/>
                    <a:gd name="csY0" fmla="*/ 658793 h 942720"/>
                    <a:gd name="csX1" fmla="*/ 368783 w 943307"/>
                    <a:gd name="csY1" fmla="*/ 622836 h 942720"/>
                    <a:gd name="csX2" fmla="*/ 275928 w 943307"/>
                    <a:gd name="csY2" fmla="*/ 530246 h 942720"/>
                    <a:gd name="csX3" fmla="*/ 237164 w 943307"/>
                    <a:gd name="csY3" fmla="*/ 467321 h 942720"/>
                    <a:gd name="csX4" fmla="*/ 285845 w 943307"/>
                    <a:gd name="csY4" fmla="*/ 425072 h 942720"/>
                    <a:gd name="csX5" fmla="*/ 358867 w 943307"/>
                    <a:gd name="csY5" fmla="*/ 480805 h 942720"/>
                    <a:gd name="csX6" fmla="*/ 422874 w 943307"/>
                    <a:gd name="csY6" fmla="*/ 546427 h 942720"/>
                    <a:gd name="csX7" fmla="*/ 592357 w 943307"/>
                    <a:gd name="csY7" fmla="*/ 378327 h 942720"/>
                    <a:gd name="csX8" fmla="*/ 659068 w 943307"/>
                    <a:gd name="csY8" fmla="*/ 330684 h 942720"/>
                    <a:gd name="csX9" fmla="*/ 705947 w 943307"/>
                    <a:gd name="csY9" fmla="*/ 372035 h 942720"/>
                    <a:gd name="csX10" fmla="*/ 678000 w 943307"/>
                    <a:gd name="csY10" fmla="*/ 425970 h 942720"/>
                    <a:gd name="csX11" fmla="*/ 471555 w 943307"/>
                    <a:gd name="csY11" fmla="*/ 631825 h 942720"/>
                    <a:gd name="csX12" fmla="*/ 427381 w 943307"/>
                    <a:gd name="csY12" fmla="*/ 658793 h 942720"/>
                    <a:gd name="csX13" fmla="*/ 454427 w 943307"/>
                    <a:gd name="csY13" fmla="*/ 2576 h 942720"/>
                    <a:gd name="csX14" fmla="*/ 400336 w 943307"/>
                    <a:gd name="csY14" fmla="*/ 6171 h 942720"/>
                    <a:gd name="csX15" fmla="*/ 264209 w 943307"/>
                    <a:gd name="csY15" fmla="*/ 48421 h 942720"/>
                    <a:gd name="csX16" fmla="*/ 227247 w 943307"/>
                    <a:gd name="csY16" fmla="*/ 69096 h 942720"/>
                    <a:gd name="csX17" fmla="*/ 101938 w 943307"/>
                    <a:gd name="csY17" fmla="*/ 179664 h 942720"/>
                    <a:gd name="csX18" fmla="*/ 8181 w 943307"/>
                    <a:gd name="csY18" fmla="*/ 381923 h 942720"/>
                    <a:gd name="csX19" fmla="*/ 5477 w 943307"/>
                    <a:gd name="csY19" fmla="*/ 541932 h 942720"/>
                    <a:gd name="csX20" fmla="*/ 57764 w 943307"/>
                    <a:gd name="csY20" fmla="*/ 696548 h 942720"/>
                    <a:gd name="csX21" fmla="*/ 119066 w 943307"/>
                    <a:gd name="csY21" fmla="*/ 783744 h 942720"/>
                    <a:gd name="csX22" fmla="*/ 139801 w 943307"/>
                    <a:gd name="csY22" fmla="*/ 806217 h 942720"/>
                    <a:gd name="csX23" fmla="*/ 148816 w 943307"/>
                    <a:gd name="csY23" fmla="*/ 813408 h 942720"/>
                    <a:gd name="csX24" fmla="*/ 251588 w 943307"/>
                    <a:gd name="csY24" fmla="*/ 887120 h 942720"/>
                    <a:gd name="csX25" fmla="*/ 489585 w 943307"/>
                    <a:gd name="csY25" fmla="*/ 941056 h 942720"/>
                    <a:gd name="csX26" fmla="*/ 542774 w 943307"/>
                    <a:gd name="csY26" fmla="*/ 936561 h 942720"/>
                    <a:gd name="csX27" fmla="*/ 784378 w 943307"/>
                    <a:gd name="csY27" fmla="*/ 823296 h 942720"/>
                    <a:gd name="csX28" fmla="*/ 828551 w 943307"/>
                    <a:gd name="csY28" fmla="*/ 779249 h 942720"/>
                    <a:gd name="csX29" fmla="*/ 866415 w 943307"/>
                    <a:gd name="csY29" fmla="*/ 728909 h 942720"/>
                    <a:gd name="csX30" fmla="*/ 942141 w 943307"/>
                    <a:gd name="csY30" fmla="*/ 453837 h 942720"/>
                    <a:gd name="csX31" fmla="*/ 927717 w 943307"/>
                    <a:gd name="csY31" fmla="*/ 351359 h 942720"/>
                    <a:gd name="csX32" fmla="*/ 875430 w 943307"/>
                    <a:gd name="csY32" fmla="*/ 227307 h 942720"/>
                    <a:gd name="csX33" fmla="*/ 851089 w 943307"/>
                    <a:gd name="csY33" fmla="*/ 192249 h 942720"/>
                    <a:gd name="csX34" fmla="*/ 838468 w 943307"/>
                    <a:gd name="csY34" fmla="*/ 176069 h 942720"/>
                    <a:gd name="csX35" fmla="*/ 764545 w 943307"/>
                    <a:gd name="csY35" fmla="*/ 102357 h 942720"/>
                    <a:gd name="csX36" fmla="*/ 561706 w 943307"/>
                    <a:gd name="csY36" fmla="*/ 9767 h 942720"/>
                    <a:gd name="csX37" fmla="*/ 458934 w 943307"/>
                    <a:gd name="csY37" fmla="*/ 778 h 942720"/>
                    <a:gd name="csX38" fmla="*/ 454427 w 943307"/>
                    <a:gd name="csY38" fmla="*/ 2576 h 942720"/>
                  </a:gdLst>
                  <a:ahLst/>
                  <a:cxnLst>
                    <a:cxn ang="0">
                      <a:pos x="csX0" y="csY0"/>
                    </a:cxn>
                    <a:cxn ang="0">
                      <a:pos x="csX1" y="csY1"/>
                    </a:cxn>
                    <a:cxn ang="0">
                      <a:pos x="csX2" y="csY2"/>
                    </a:cxn>
                    <a:cxn ang="0">
                      <a:pos x="csX3" y="csY3"/>
                    </a:cxn>
                    <a:cxn ang="0">
                      <a:pos x="csX4" y="csY4"/>
                    </a:cxn>
                    <a:cxn ang="0">
                      <a:pos x="csX5" y="csY5"/>
                    </a:cxn>
                    <a:cxn ang="0">
                      <a:pos x="csX6" y="csY6"/>
                    </a:cxn>
                    <a:cxn ang="0">
                      <a:pos x="csX7" y="csY7"/>
                    </a:cxn>
                    <a:cxn ang="0">
                      <a:pos x="csX8" y="csY8"/>
                    </a:cxn>
                    <a:cxn ang="0">
                      <a:pos x="csX9" y="csY9"/>
                    </a:cxn>
                    <a:cxn ang="0">
                      <a:pos x="csX10" y="csY10"/>
                    </a:cxn>
                    <a:cxn ang="0">
                      <a:pos x="csX11" y="csY11"/>
                    </a:cxn>
                    <a:cxn ang="0">
                      <a:pos x="csX12" y="csY12"/>
                    </a:cxn>
                    <a:cxn ang="0">
                      <a:pos x="csX13" y="csY13"/>
                    </a:cxn>
                    <a:cxn ang="0">
                      <a:pos x="csX14" y="csY14"/>
                    </a:cxn>
                    <a:cxn ang="0">
                      <a:pos x="csX15" y="csY15"/>
                    </a:cxn>
                    <a:cxn ang="0">
                      <a:pos x="csX16" y="csY16"/>
                    </a:cxn>
                    <a:cxn ang="0">
                      <a:pos x="csX17" y="csY17"/>
                    </a:cxn>
                    <a:cxn ang="0">
                      <a:pos x="csX18" y="csY18"/>
                    </a:cxn>
                    <a:cxn ang="0">
                      <a:pos x="csX19" y="csY19"/>
                    </a:cxn>
                    <a:cxn ang="0">
                      <a:pos x="csX20" y="csY20"/>
                    </a:cxn>
                    <a:cxn ang="0">
                      <a:pos x="csX21" y="csY21"/>
                    </a:cxn>
                    <a:cxn ang="0">
                      <a:pos x="csX22" y="csY22"/>
                    </a:cxn>
                    <a:cxn ang="0">
                      <a:pos x="csX23" y="csY23"/>
                    </a:cxn>
                    <a:cxn ang="0">
                      <a:pos x="csX24" y="csY24"/>
                    </a:cxn>
                    <a:cxn ang="0">
                      <a:pos x="csX25" y="csY25"/>
                    </a:cxn>
                    <a:cxn ang="0">
                      <a:pos x="csX26" y="csY26"/>
                    </a:cxn>
                    <a:cxn ang="0">
                      <a:pos x="csX27" y="csY27"/>
                    </a:cxn>
                    <a:cxn ang="0">
                      <a:pos x="csX28" y="csY28"/>
                    </a:cxn>
                    <a:cxn ang="0">
                      <a:pos x="csX29" y="csY29"/>
                    </a:cxn>
                    <a:cxn ang="0">
                      <a:pos x="csX30" y="csY30"/>
                    </a:cxn>
                    <a:cxn ang="0">
                      <a:pos x="csX31" y="csY31"/>
                    </a:cxn>
                    <a:cxn ang="0">
                      <a:pos x="csX32" y="csY32"/>
                    </a:cxn>
                    <a:cxn ang="0">
                      <a:pos x="csX33" y="csY33"/>
                    </a:cxn>
                    <a:cxn ang="0">
                      <a:pos x="csX34" y="csY34"/>
                    </a:cxn>
                    <a:cxn ang="0">
                      <a:pos x="csX35" y="csY35"/>
                    </a:cxn>
                    <a:cxn ang="0">
                      <a:pos x="csX36" y="csY36"/>
                    </a:cxn>
                    <a:cxn ang="0">
                      <a:pos x="csX37" y="csY37"/>
                    </a:cxn>
                    <a:cxn ang="0">
                      <a:pos x="csX38" y="csY38"/>
                    </a:cxn>
                  </a:cxnLst>
                  <a:rect l="l" t="t" r="r" b="b"/>
                  <a:pathLst>
                    <a:path w="943307" h="942720">
                      <a:moveTo>
                        <a:pt x="427381" y="658793"/>
                      </a:moveTo>
                      <a:cubicBezTo>
                        <a:pt x="395829" y="658793"/>
                        <a:pt x="385912" y="639915"/>
                        <a:pt x="368783" y="622836"/>
                      </a:cubicBezTo>
                      <a:lnTo>
                        <a:pt x="275928" y="530246"/>
                      </a:lnTo>
                      <a:cubicBezTo>
                        <a:pt x="252489" y="506874"/>
                        <a:pt x="237164" y="500581"/>
                        <a:pt x="237164" y="467321"/>
                      </a:cubicBezTo>
                      <a:cubicBezTo>
                        <a:pt x="237164" y="442151"/>
                        <a:pt x="257898" y="425072"/>
                        <a:pt x="285845" y="425072"/>
                      </a:cubicBezTo>
                      <a:cubicBezTo>
                        <a:pt x="310186" y="425072"/>
                        <a:pt x="335428" y="458332"/>
                        <a:pt x="358867" y="480805"/>
                      </a:cubicBezTo>
                      <a:lnTo>
                        <a:pt x="422874" y="546427"/>
                      </a:lnTo>
                      <a:cubicBezTo>
                        <a:pt x="433692" y="539235"/>
                        <a:pt x="570721" y="399902"/>
                        <a:pt x="592357" y="378327"/>
                      </a:cubicBezTo>
                      <a:cubicBezTo>
                        <a:pt x="607683" y="363944"/>
                        <a:pt x="632925" y="330684"/>
                        <a:pt x="659068" y="330684"/>
                      </a:cubicBezTo>
                      <a:cubicBezTo>
                        <a:pt x="682507" y="330684"/>
                        <a:pt x="705947" y="350461"/>
                        <a:pt x="705947" y="372035"/>
                      </a:cubicBezTo>
                      <a:cubicBezTo>
                        <a:pt x="705947" y="401699"/>
                        <a:pt x="702341" y="400800"/>
                        <a:pt x="678000" y="425970"/>
                      </a:cubicBezTo>
                      <a:lnTo>
                        <a:pt x="471555" y="631825"/>
                      </a:lnTo>
                      <a:cubicBezTo>
                        <a:pt x="459836" y="643511"/>
                        <a:pt x="449017" y="658793"/>
                        <a:pt x="427381" y="658793"/>
                      </a:cubicBezTo>
                      <a:close/>
                      <a:moveTo>
                        <a:pt x="454427" y="2576"/>
                      </a:moveTo>
                      <a:lnTo>
                        <a:pt x="400336" y="6171"/>
                      </a:lnTo>
                      <a:cubicBezTo>
                        <a:pt x="343541" y="16059"/>
                        <a:pt x="316496" y="25948"/>
                        <a:pt x="264209" y="48421"/>
                      </a:cubicBezTo>
                      <a:lnTo>
                        <a:pt x="227247" y="69096"/>
                      </a:lnTo>
                      <a:cubicBezTo>
                        <a:pt x="178566" y="97862"/>
                        <a:pt x="136195" y="135617"/>
                        <a:pt x="101938" y="179664"/>
                      </a:cubicBezTo>
                      <a:cubicBezTo>
                        <a:pt x="52355" y="242589"/>
                        <a:pt x="26211" y="302817"/>
                        <a:pt x="8181" y="381923"/>
                      </a:cubicBezTo>
                      <a:cubicBezTo>
                        <a:pt x="-1735" y="426869"/>
                        <a:pt x="-2637" y="494289"/>
                        <a:pt x="5477" y="541932"/>
                      </a:cubicBezTo>
                      <a:cubicBezTo>
                        <a:pt x="15393" y="603958"/>
                        <a:pt x="28916" y="643511"/>
                        <a:pt x="57764" y="696548"/>
                      </a:cubicBezTo>
                      <a:cubicBezTo>
                        <a:pt x="71287" y="722617"/>
                        <a:pt x="98332" y="763068"/>
                        <a:pt x="119066" y="783744"/>
                      </a:cubicBezTo>
                      <a:lnTo>
                        <a:pt x="139801" y="806217"/>
                      </a:lnTo>
                      <a:cubicBezTo>
                        <a:pt x="143407" y="808914"/>
                        <a:pt x="145210" y="809813"/>
                        <a:pt x="148816" y="813408"/>
                      </a:cubicBezTo>
                      <a:cubicBezTo>
                        <a:pt x="194793" y="854759"/>
                        <a:pt x="201103" y="858355"/>
                        <a:pt x="251588" y="887120"/>
                      </a:cubicBezTo>
                      <a:cubicBezTo>
                        <a:pt x="312890" y="921280"/>
                        <a:pt x="422874" y="950045"/>
                        <a:pt x="489585" y="941056"/>
                      </a:cubicBezTo>
                      <a:cubicBezTo>
                        <a:pt x="504009" y="939258"/>
                        <a:pt x="514827" y="941056"/>
                        <a:pt x="542774" y="936561"/>
                      </a:cubicBezTo>
                      <a:cubicBezTo>
                        <a:pt x="623910" y="923077"/>
                        <a:pt x="725780" y="881727"/>
                        <a:pt x="784378" y="823296"/>
                      </a:cubicBezTo>
                      <a:cubicBezTo>
                        <a:pt x="799703" y="808914"/>
                        <a:pt x="813226" y="797228"/>
                        <a:pt x="828551" y="779249"/>
                      </a:cubicBezTo>
                      <a:lnTo>
                        <a:pt x="866415" y="728909"/>
                      </a:lnTo>
                      <a:cubicBezTo>
                        <a:pt x="915096" y="656096"/>
                        <a:pt x="950255" y="549124"/>
                        <a:pt x="942141" y="453837"/>
                      </a:cubicBezTo>
                      <a:cubicBezTo>
                        <a:pt x="938535" y="413385"/>
                        <a:pt x="939437" y="391811"/>
                        <a:pt x="927717" y="351359"/>
                      </a:cubicBezTo>
                      <a:cubicBezTo>
                        <a:pt x="914194" y="302817"/>
                        <a:pt x="899770" y="268658"/>
                        <a:pt x="875430" y="227307"/>
                      </a:cubicBezTo>
                      <a:cubicBezTo>
                        <a:pt x="867316" y="214722"/>
                        <a:pt x="860104" y="203036"/>
                        <a:pt x="851089" y="192249"/>
                      </a:cubicBezTo>
                      <a:cubicBezTo>
                        <a:pt x="846582" y="185957"/>
                        <a:pt x="842976" y="181462"/>
                        <a:pt x="838468" y="176069"/>
                      </a:cubicBezTo>
                      <a:lnTo>
                        <a:pt x="764545" y="102357"/>
                      </a:lnTo>
                      <a:cubicBezTo>
                        <a:pt x="706848" y="58309"/>
                        <a:pt x="634728" y="22352"/>
                        <a:pt x="561706" y="9767"/>
                      </a:cubicBezTo>
                      <a:cubicBezTo>
                        <a:pt x="545479" y="7070"/>
                        <a:pt x="476063" y="-2818"/>
                        <a:pt x="458934" y="778"/>
                      </a:cubicBezTo>
                      <a:lnTo>
                        <a:pt x="454427" y="2576"/>
                      </a:lnTo>
                      <a:close/>
                    </a:path>
                  </a:pathLst>
                </a:custGeom>
                <a:solidFill>
                  <a:srgbClr val="CFFF01"/>
                </a:solidFill>
                <a:ln w="902" cap="flat">
                  <a:noFill/>
                  <a:prstDash val="solid"/>
                  <a:miter/>
                </a:ln>
              </p:spPr>
            </p:sp>
          </p:grpSp>
        </p:grpSp>
        <p:grpSp>
          <p:nvGrpSpPr>
            <p:cNvPr id="18" name="Группа 17">
              <a:extLst>
                <a:ext uri="{FF2B5EF4-FFF2-40B4-BE49-F238E27FC236}">
                  <a16:creationId xmlns:a16="http://schemas.microsoft.com/office/drawing/2014/main" id="{F48E4B7C-CABC-EF31-2D9E-465DA8407608}"/>
                </a:ext>
              </a:extLst>
            </p:cNvPr>
            <p:cNvGrpSpPr/>
            <p:nvPr/>
          </p:nvGrpSpPr>
          <p:grpSpPr>
            <a:xfrm>
              <a:off x="849413" y="4111615"/>
              <a:ext cx="5795640" cy="735480"/>
              <a:chOff x="849413" y="4111615"/>
              <a:chExt cx="5795640" cy="735480"/>
            </a:xfrm>
          </p:grpSpPr>
          <p:sp>
            <p:nvSpPr>
              <p:cNvPr id="25" name="Скругленный прямоугольник 22">
                <a:extLst>
                  <a:ext uri="{FF2B5EF4-FFF2-40B4-BE49-F238E27FC236}">
                    <a16:creationId xmlns:a16="http://schemas.microsoft.com/office/drawing/2014/main" id="{BDFD9FA3-96A6-905B-A4B6-1286EC049818}"/>
                  </a:ext>
                </a:extLst>
              </p:cNvPr>
              <p:cNvSpPr/>
              <p:nvPr/>
            </p:nvSpPr>
            <p:spPr>
              <a:xfrm rot="10800000">
                <a:off x="849413" y="4111615"/>
                <a:ext cx="5795640" cy="735480"/>
              </a:xfrm>
              <a:prstGeom prst="roundRect">
                <a:avLst>
                  <a:gd name="adj" fmla="val 11145"/>
                </a:avLst>
              </a:prstGeom>
              <a:gradFill>
                <a:gsLst>
                  <a:gs pos="0">
                    <a:schemeClr val="bg1">
                      <a:alpha val="0"/>
                    </a:schemeClr>
                  </a:gs>
                  <a:gs pos="100000">
                    <a:schemeClr val="bg1">
                      <a:alpha val="40000"/>
                    </a:schemeClr>
                  </a:gs>
                </a:gsLst>
                <a:lin ang="0" scaled="1"/>
              </a:gradFill>
              <a:ln>
                <a:noFill/>
              </a:ln>
              <a:effectLst/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/>
            </p:style>
            <p:txBody>
              <a:bodyPr lIns="90000" tIns="45000" rIns="90000" bIns="45000" anchor="ctr">
                <a:noAutofit/>
              </a:bodyPr>
              <a:lstStyle/>
              <a:p>
                <a:pPr algn="ctr" defTabSz="914400">
                  <a:lnSpc>
                    <a:spcPct val="100000"/>
                  </a:lnSpc>
                </a:pPr>
                <a:endParaRPr lang="ru-RU" sz="1800" b="0" u="none" strike="noStrike">
                  <a:solidFill>
                    <a:schemeClr val="dk1"/>
                  </a:solidFill>
                  <a:effectLst/>
                  <a:uFillTx/>
                  <a:latin typeface="SB Sans Display"/>
                </a:endParaRPr>
              </a:p>
            </p:txBody>
          </p:sp>
          <p:sp>
            <p:nvSpPr>
              <p:cNvPr id="26" name="TextBox 19">
                <a:extLst>
                  <a:ext uri="{FF2B5EF4-FFF2-40B4-BE49-F238E27FC236}">
                    <a16:creationId xmlns:a16="http://schemas.microsoft.com/office/drawing/2014/main" id="{16216AAF-0AB0-3AA9-9E07-45981C0CE0D3}"/>
                  </a:ext>
                </a:extLst>
              </p:cNvPr>
              <p:cNvSpPr/>
              <p:nvPr/>
            </p:nvSpPr>
            <p:spPr>
              <a:xfrm>
                <a:off x="1316536" y="4294535"/>
                <a:ext cx="5235363" cy="398655"/>
              </a:xfrm>
              <a:prstGeom prst="rect">
                <a:avLst/>
              </a:prstGeom>
              <a:noFill/>
              <a:ln w="0">
                <a:noFill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/>
            </p:style>
            <p:txBody>
              <a:bodyPr wrap="square" lIns="90000" tIns="45000" rIns="90000" bIns="45000" anchor="t">
                <a:spAutoFit/>
              </a:bodyPr>
              <a:lstStyle/>
              <a:p>
                <a:pPr defTabSz="914400">
                  <a:lnSpc>
                    <a:spcPct val="100000"/>
                  </a:lnSpc>
                  <a:spcBef>
                    <a:spcPts val="601"/>
                  </a:spcBef>
                  <a:spcAft>
                    <a:spcPts val="601"/>
                  </a:spcAft>
                </a:pPr>
                <a:r>
                  <a:rPr lang="ru-RU" sz="2000" dirty="0">
                    <a:solidFill>
                      <a:schemeClr val="bg1"/>
                    </a:solidFill>
                    <a:latin typeface="SB Sans Display" panose="020B0503040504020204" pitchFamily="34" charset="0"/>
                    <a:ea typeface="SB Sans Display" panose="020B0503040504020204" pitchFamily="34" charset="0"/>
                  </a:rPr>
                  <a:t>Покупаете подарки любимым</a:t>
                </a:r>
                <a:endParaRPr lang="ru-RU" sz="2000" u="none" strike="noStrike" dirty="0">
                  <a:solidFill>
                    <a:schemeClr val="bg1"/>
                  </a:solidFill>
                  <a:effectLst/>
                  <a:uFillTx/>
                  <a:latin typeface="SB Sans Display" panose="020B0503040504020204" pitchFamily="34" charset="0"/>
                  <a:ea typeface="SB Sans Display" panose="020B0503040504020204" pitchFamily="34" charset="0"/>
                </a:endParaRPr>
              </a:p>
            </p:txBody>
          </p:sp>
          <p:grpSp>
            <p:nvGrpSpPr>
              <p:cNvPr id="27" name="Группа 26">
                <a:extLst>
                  <a:ext uri="{FF2B5EF4-FFF2-40B4-BE49-F238E27FC236}">
                    <a16:creationId xmlns:a16="http://schemas.microsoft.com/office/drawing/2014/main" id="{21BA77C7-9312-EDAA-409D-8D3763C1CBD6}"/>
                  </a:ext>
                </a:extLst>
              </p:cNvPr>
              <p:cNvGrpSpPr/>
              <p:nvPr/>
            </p:nvGrpSpPr>
            <p:grpSpPr>
              <a:xfrm>
                <a:off x="970122" y="4346155"/>
                <a:ext cx="266400" cy="266400"/>
                <a:chOff x="970122" y="2586612"/>
                <a:chExt cx="266400" cy="266400"/>
              </a:xfrm>
            </p:grpSpPr>
            <p:sp>
              <p:nvSpPr>
                <p:cNvPr id="75" name="Овал 74">
                  <a:extLst>
                    <a:ext uri="{FF2B5EF4-FFF2-40B4-BE49-F238E27FC236}">
                      <a16:creationId xmlns:a16="http://schemas.microsoft.com/office/drawing/2014/main" id="{5AF94D5D-57DD-5609-1058-E0EE521B0AC4}"/>
                    </a:ext>
                  </a:extLst>
                </p:cNvPr>
                <p:cNvSpPr/>
                <p:nvPr/>
              </p:nvSpPr>
              <p:spPr>
                <a:xfrm>
                  <a:off x="1006699" y="2620713"/>
                  <a:ext cx="192660" cy="192660"/>
                </a:xfrm>
                <a:prstGeom prst="ellipse">
                  <a:avLst/>
                </a:prstGeom>
                <a:solidFill>
                  <a:schemeClr val="tx2"/>
                </a:solidFill>
                <a:ln>
                  <a:noFill/>
                </a:ln>
              </p:spPr>
              <p:style>
                <a:lnRef idx="2">
                  <a:schemeClr val="accent1">
                    <a:shade val="15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ru-RU"/>
                </a:p>
              </p:txBody>
            </p:sp>
            <p:sp>
              <p:nvSpPr>
                <p:cNvPr id="76" name="Рисунок 12">
                  <a:extLst>
                    <a:ext uri="{FF2B5EF4-FFF2-40B4-BE49-F238E27FC236}">
                      <a16:creationId xmlns:a16="http://schemas.microsoft.com/office/drawing/2014/main" id="{5EB37D9F-CCC6-C9E8-2B9C-C532B348A45B}"/>
                    </a:ext>
                  </a:extLst>
                </p:cNvPr>
                <p:cNvSpPr/>
                <p:nvPr/>
              </p:nvSpPr>
              <p:spPr>
                <a:xfrm>
                  <a:off x="970122" y="2586612"/>
                  <a:ext cx="266400" cy="266400"/>
                </a:xfrm>
                <a:custGeom>
                  <a:avLst/>
                  <a:gdLst>
                    <a:gd name="csX0" fmla="*/ 427381 w 943307"/>
                    <a:gd name="csY0" fmla="*/ 658793 h 942720"/>
                    <a:gd name="csX1" fmla="*/ 368783 w 943307"/>
                    <a:gd name="csY1" fmla="*/ 622836 h 942720"/>
                    <a:gd name="csX2" fmla="*/ 275928 w 943307"/>
                    <a:gd name="csY2" fmla="*/ 530246 h 942720"/>
                    <a:gd name="csX3" fmla="*/ 237164 w 943307"/>
                    <a:gd name="csY3" fmla="*/ 467321 h 942720"/>
                    <a:gd name="csX4" fmla="*/ 285845 w 943307"/>
                    <a:gd name="csY4" fmla="*/ 425072 h 942720"/>
                    <a:gd name="csX5" fmla="*/ 358867 w 943307"/>
                    <a:gd name="csY5" fmla="*/ 480805 h 942720"/>
                    <a:gd name="csX6" fmla="*/ 422874 w 943307"/>
                    <a:gd name="csY6" fmla="*/ 546427 h 942720"/>
                    <a:gd name="csX7" fmla="*/ 592357 w 943307"/>
                    <a:gd name="csY7" fmla="*/ 378327 h 942720"/>
                    <a:gd name="csX8" fmla="*/ 659068 w 943307"/>
                    <a:gd name="csY8" fmla="*/ 330684 h 942720"/>
                    <a:gd name="csX9" fmla="*/ 705947 w 943307"/>
                    <a:gd name="csY9" fmla="*/ 372035 h 942720"/>
                    <a:gd name="csX10" fmla="*/ 678000 w 943307"/>
                    <a:gd name="csY10" fmla="*/ 425970 h 942720"/>
                    <a:gd name="csX11" fmla="*/ 471555 w 943307"/>
                    <a:gd name="csY11" fmla="*/ 631825 h 942720"/>
                    <a:gd name="csX12" fmla="*/ 427381 w 943307"/>
                    <a:gd name="csY12" fmla="*/ 658793 h 942720"/>
                    <a:gd name="csX13" fmla="*/ 454427 w 943307"/>
                    <a:gd name="csY13" fmla="*/ 2576 h 942720"/>
                    <a:gd name="csX14" fmla="*/ 400336 w 943307"/>
                    <a:gd name="csY14" fmla="*/ 6171 h 942720"/>
                    <a:gd name="csX15" fmla="*/ 264209 w 943307"/>
                    <a:gd name="csY15" fmla="*/ 48421 h 942720"/>
                    <a:gd name="csX16" fmla="*/ 227247 w 943307"/>
                    <a:gd name="csY16" fmla="*/ 69096 h 942720"/>
                    <a:gd name="csX17" fmla="*/ 101938 w 943307"/>
                    <a:gd name="csY17" fmla="*/ 179664 h 942720"/>
                    <a:gd name="csX18" fmla="*/ 8181 w 943307"/>
                    <a:gd name="csY18" fmla="*/ 381923 h 942720"/>
                    <a:gd name="csX19" fmla="*/ 5477 w 943307"/>
                    <a:gd name="csY19" fmla="*/ 541932 h 942720"/>
                    <a:gd name="csX20" fmla="*/ 57764 w 943307"/>
                    <a:gd name="csY20" fmla="*/ 696548 h 942720"/>
                    <a:gd name="csX21" fmla="*/ 119066 w 943307"/>
                    <a:gd name="csY21" fmla="*/ 783744 h 942720"/>
                    <a:gd name="csX22" fmla="*/ 139801 w 943307"/>
                    <a:gd name="csY22" fmla="*/ 806217 h 942720"/>
                    <a:gd name="csX23" fmla="*/ 148816 w 943307"/>
                    <a:gd name="csY23" fmla="*/ 813408 h 942720"/>
                    <a:gd name="csX24" fmla="*/ 251588 w 943307"/>
                    <a:gd name="csY24" fmla="*/ 887120 h 942720"/>
                    <a:gd name="csX25" fmla="*/ 489585 w 943307"/>
                    <a:gd name="csY25" fmla="*/ 941056 h 942720"/>
                    <a:gd name="csX26" fmla="*/ 542774 w 943307"/>
                    <a:gd name="csY26" fmla="*/ 936561 h 942720"/>
                    <a:gd name="csX27" fmla="*/ 784378 w 943307"/>
                    <a:gd name="csY27" fmla="*/ 823296 h 942720"/>
                    <a:gd name="csX28" fmla="*/ 828551 w 943307"/>
                    <a:gd name="csY28" fmla="*/ 779249 h 942720"/>
                    <a:gd name="csX29" fmla="*/ 866415 w 943307"/>
                    <a:gd name="csY29" fmla="*/ 728909 h 942720"/>
                    <a:gd name="csX30" fmla="*/ 942141 w 943307"/>
                    <a:gd name="csY30" fmla="*/ 453837 h 942720"/>
                    <a:gd name="csX31" fmla="*/ 927717 w 943307"/>
                    <a:gd name="csY31" fmla="*/ 351359 h 942720"/>
                    <a:gd name="csX32" fmla="*/ 875430 w 943307"/>
                    <a:gd name="csY32" fmla="*/ 227307 h 942720"/>
                    <a:gd name="csX33" fmla="*/ 851089 w 943307"/>
                    <a:gd name="csY33" fmla="*/ 192249 h 942720"/>
                    <a:gd name="csX34" fmla="*/ 838468 w 943307"/>
                    <a:gd name="csY34" fmla="*/ 176069 h 942720"/>
                    <a:gd name="csX35" fmla="*/ 764545 w 943307"/>
                    <a:gd name="csY35" fmla="*/ 102357 h 942720"/>
                    <a:gd name="csX36" fmla="*/ 561706 w 943307"/>
                    <a:gd name="csY36" fmla="*/ 9767 h 942720"/>
                    <a:gd name="csX37" fmla="*/ 458934 w 943307"/>
                    <a:gd name="csY37" fmla="*/ 778 h 942720"/>
                    <a:gd name="csX38" fmla="*/ 454427 w 943307"/>
                    <a:gd name="csY38" fmla="*/ 2576 h 942720"/>
                  </a:gdLst>
                  <a:ahLst/>
                  <a:cxnLst>
                    <a:cxn ang="0">
                      <a:pos x="csX0" y="csY0"/>
                    </a:cxn>
                    <a:cxn ang="0">
                      <a:pos x="csX1" y="csY1"/>
                    </a:cxn>
                    <a:cxn ang="0">
                      <a:pos x="csX2" y="csY2"/>
                    </a:cxn>
                    <a:cxn ang="0">
                      <a:pos x="csX3" y="csY3"/>
                    </a:cxn>
                    <a:cxn ang="0">
                      <a:pos x="csX4" y="csY4"/>
                    </a:cxn>
                    <a:cxn ang="0">
                      <a:pos x="csX5" y="csY5"/>
                    </a:cxn>
                    <a:cxn ang="0">
                      <a:pos x="csX6" y="csY6"/>
                    </a:cxn>
                    <a:cxn ang="0">
                      <a:pos x="csX7" y="csY7"/>
                    </a:cxn>
                    <a:cxn ang="0">
                      <a:pos x="csX8" y="csY8"/>
                    </a:cxn>
                    <a:cxn ang="0">
                      <a:pos x="csX9" y="csY9"/>
                    </a:cxn>
                    <a:cxn ang="0">
                      <a:pos x="csX10" y="csY10"/>
                    </a:cxn>
                    <a:cxn ang="0">
                      <a:pos x="csX11" y="csY11"/>
                    </a:cxn>
                    <a:cxn ang="0">
                      <a:pos x="csX12" y="csY12"/>
                    </a:cxn>
                    <a:cxn ang="0">
                      <a:pos x="csX13" y="csY13"/>
                    </a:cxn>
                    <a:cxn ang="0">
                      <a:pos x="csX14" y="csY14"/>
                    </a:cxn>
                    <a:cxn ang="0">
                      <a:pos x="csX15" y="csY15"/>
                    </a:cxn>
                    <a:cxn ang="0">
                      <a:pos x="csX16" y="csY16"/>
                    </a:cxn>
                    <a:cxn ang="0">
                      <a:pos x="csX17" y="csY17"/>
                    </a:cxn>
                    <a:cxn ang="0">
                      <a:pos x="csX18" y="csY18"/>
                    </a:cxn>
                    <a:cxn ang="0">
                      <a:pos x="csX19" y="csY19"/>
                    </a:cxn>
                    <a:cxn ang="0">
                      <a:pos x="csX20" y="csY20"/>
                    </a:cxn>
                    <a:cxn ang="0">
                      <a:pos x="csX21" y="csY21"/>
                    </a:cxn>
                    <a:cxn ang="0">
                      <a:pos x="csX22" y="csY22"/>
                    </a:cxn>
                    <a:cxn ang="0">
                      <a:pos x="csX23" y="csY23"/>
                    </a:cxn>
                    <a:cxn ang="0">
                      <a:pos x="csX24" y="csY24"/>
                    </a:cxn>
                    <a:cxn ang="0">
                      <a:pos x="csX25" y="csY25"/>
                    </a:cxn>
                    <a:cxn ang="0">
                      <a:pos x="csX26" y="csY26"/>
                    </a:cxn>
                    <a:cxn ang="0">
                      <a:pos x="csX27" y="csY27"/>
                    </a:cxn>
                    <a:cxn ang="0">
                      <a:pos x="csX28" y="csY28"/>
                    </a:cxn>
                    <a:cxn ang="0">
                      <a:pos x="csX29" y="csY29"/>
                    </a:cxn>
                    <a:cxn ang="0">
                      <a:pos x="csX30" y="csY30"/>
                    </a:cxn>
                    <a:cxn ang="0">
                      <a:pos x="csX31" y="csY31"/>
                    </a:cxn>
                    <a:cxn ang="0">
                      <a:pos x="csX32" y="csY32"/>
                    </a:cxn>
                    <a:cxn ang="0">
                      <a:pos x="csX33" y="csY33"/>
                    </a:cxn>
                    <a:cxn ang="0">
                      <a:pos x="csX34" y="csY34"/>
                    </a:cxn>
                    <a:cxn ang="0">
                      <a:pos x="csX35" y="csY35"/>
                    </a:cxn>
                    <a:cxn ang="0">
                      <a:pos x="csX36" y="csY36"/>
                    </a:cxn>
                    <a:cxn ang="0">
                      <a:pos x="csX37" y="csY37"/>
                    </a:cxn>
                    <a:cxn ang="0">
                      <a:pos x="csX38" y="csY38"/>
                    </a:cxn>
                  </a:cxnLst>
                  <a:rect l="l" t="t" r="r" b="b"/>
                  <a:pathLst>
                    <a:path w="943307" h="942720">
                      <a:moveTo>
                        <a:pt x="427381" y="658793"/>
                      </a:moveTo>
                      <a:cubicBezTo>
                        <a:pt x="395829" y="658793"/>
                        <a:pt x="385912" y="639915"/>
                        <a:pt x="368783" y="622836"/>
                      </a:cubicBezTo>
                      <a:lnTo>
                        <a:pt x="275928" y="530246"/>
                      </a:lnTo>
                      <a:cubicBezTo>
                        <a:pt x="252489" y="506874"/>
                        <a:pt x="237164" y="500581"/>
                        <a:pt x="237164" y="467321"/>
                      </a:cubicBezTo>
                      <a:cubicBezTo>
                        <a:pt x="237164" y="442151"/>
                        <a:pt x="257898" y="425072"/>
                        <a:pt x="285845" y="425072"/>
                      </a:cubicBezTo>
                      <a:cubicBezTo>
                        <a:pt x="310186" y="425072"/>
                        <a:pt x="335428" y="458332"/>
                        <a:pt x="358867" y="480805"/>
                      </a:cubicBezTo>
                      <a:lnTo>
                        <a:pt x="422874" y="546427"/>
                      </a:lnTo>
                      <a:cubicBezTo>
                        <a:pt x="433692" y="539235"/>
                        <a:pt x="570721" y="399902"/>
                        <a:pt x="592357" y="378327"/>
                      </a:cubicBezTo>
                      <a:cubicBezTo>
                        <a:pt x="607683" y="363944"/>
                        <a:pt x="632925" y="330684"/>
                        <a:pt x="659068" y="330684"/>
                      </a:cubicBezTo>
                      <a:cubicBezTo>
                        <a:pt x="682507" y="330684"/>
                        <a:pt x="705947" y="350461"/>
                        <a:pt x="705947" y="372035"/>
                      </a:cubicBezTo>
                      <a:cubicBezTo>
                        <a:pt x="705947" y="401699"/>
                        <a:pt x="702341" y="400800"/>
                        <a:pt x="678000" y="425970"/>
                      </a:cubicBezTo>
                      <a:lnTo>
                        <a:pt x="471555" y="631825"/>
                      </a:lnTo>
                      <a:cubicBezTo>
                        <a:pt x="459836" y="643511"/>
                        <a:pt x="449017" y="658793"/>
                        <a:pt x="427381" y="658793"/>
                      </a:cubicBezTo>
                      <a:close/>
                      <a:moveTo>
                        <a:pt x="454427" y="2576"/>
                      </a:moveTo>
                      <a:lnTo>
                        <a:pt x="400336" y="6171"/>
                      </a:lnTo>
                      <a:cubicBezTo>
                        <a:pt x="343541" y="16059"/>
                        <a:pt x="316496" y="25948"/>
                        <a:pt x="264209" y="48421"/>
                      </a:cubicBezTo>
                      <a:lnTo>
                        <a:pt x="227247" y="69096"/>
                      </a:lnTo>
                      <a:cubicBezTo>
                        <a:pt x="178566" y="97862"/>
                        <a:pt x="136195" y="135617"/>
                        <a:pt x="101938" y="179664"/>
                      </a:cubicBezTo>
                      <a:cubicBezTo>
                        <a:pt x="52355" y="242589"/>
                        <a:pt x="26211" y="302817"/>
                        <a:pt x="8181" y="381923"/>
                      </a:cubicBezTo>
                      <a:cubicBezTo>
                        <a:pt x="-1735" y="426869"/>
                        <a:pt x="-2637" y="494289"/>
                        <a:pt x="5477" y="541932"/>
                      </a:cubicBezTo>
                      <a:cubicBezTo>
                        <a:pt x="15393" y="603958"/>
                        <a:pt x="28916" y="643511"/>
                        <a:pt x="57764" y="696548"/>
                      </a:cubicBezTo>
                      <a:cubicBezTo>
                        <a:pt x="71287" y="722617"/>
                        <a:pt x="98332" y="763068"/>
                        <a:pt x="119066" y="783744"/>
                      </a:cubicBezTo>
                      <a:lnTo>
                        <a:pt x="139801" y="806217"/>
                      </a:lnTo>
                      <a:cubicBezTo>
                        <a:pt x="143407" y="808914"/>
                        <a:pt x="145210" y="809813"/>
                        <a:pt x="148816" y="813408"/>
                      </a:cubicBezTo>
                      <a:cubicBezTo>
                        <a:pt x="194793" y="854759"/>
                        <a:pt x="201103" y="858355"/>
                        <a:pt x="251588" y="887120"/>
                      </a:cubicBezTo>
                      <a:cubicBezTo>
                        <a:pt x="312890" y="921280"/>
                        <a:pt x="422874" y="950045"/>
                        <a:pt x="489585" y="941056"/>
                      </a:cubicBezTo>
                      <a:cubicBezTo>
                        <a:pt x="504009" y="939258"/>
                        <a:pt x="514827" y="941056"/>
                        <a:pt x="542774" y="936561"/>
                      </a:cubicBezTo>
                      <a:cubicBezTo>
                        <a:pt x="623910" y="923077"/>
                        <a:pt x="725780" y="881727"/>
                        <a:pt x="784378" y="823296"/>
                      </a:cubicBezTo>
                      <a:cubicBezTo>
                        <a:pt x="799703" y="808914"/>
                        <a:pt x="813226" y="797228"/>
                        <a:pt x="828551" y="779249"/>
                      </a:cubicBezTo>
                      <a:lnTo>
                        <a:pt x="866415" y="728909"/>
                      </a:lnTo>
                      <a:cubicBezTo>
                        <a:pt x="915096" y="656096"/>
                        <a:pt x="950255" y="549124"/>
                        <a:pt x="942141" y="453837"/>
                      </a:cubicBezTo>
                      <a:cubicBezTo>
                        <a:pt x="938535" y="413385"/>
                        <a:pt x="939437" y="391811"/>
                        <a:pt x="927717" y="351359"/>
                      </a:cubicBezTo>
                      <a:cubicBezTo>
                        <a:pt x="914194" y="302817"/>
                        <a:pt x="899770" y="268658"/>
                        <a:pt x="875430" y="227307"/>
                      </a:cubicBezTo>
                      <a:cubicBezTo>
                        <a:pt x="867316" y="214722"/>
                        <a:pt x="860104" y="203036"/>
                        <a:pt x="851089" y="192249"/>
                      </a:cubicBezTo>
                      <a:cubicBezTo>
                        <a:pt x="846582" y="185957"/>
                        <a:pt x="842976" y="181462"/>
                        <a:pt x="838468" y="176069"/>
                      </a:cubicBezTo>
                      <a:lnTo>
                        <a:pt x="764545" y="102357"/>
                      </a:lnTo>
                      <a:cubicBezTo>
                        <a:pt x="706848" y="58309"/>
                        <a:pt x="634728" y="22352"/>
                        <a:pt x="561706" y="9767"/>
                      </a:cubicBezTo>
                      <a:cubicBezTo>
                        <a:pt x="545479" y="7070"/>
                        <a:pt x="476063" y="-2818"/>
                        <a:pt x="458934" y="778"/>
                      </a:cubicBezTo>
                      <a:lnTo>
                        <a:pt x="454427" y="2576"/>
                      </a:lnTo>
                      <a:close/>
                    </a:path>
                  </a:pathLst>
                </a:custGeom>
                <a:solidFill>
                  <a:srgbClr val="CFFF01"/>
                </a:solidFill>
                <a:ln w="902" cap="flat">
                  <a:noFill/>
                  <a:prstDash val="solid"/>
                  <a:miter/>
                </a:ln>
              </p:spPr>
            </p:sp>
          </p:grpSp>
        </p:grpSp>
        <p:grpSp>
          <p:nvGrpSpPr>
            <p:cNvPr id="19" name="Группа 18">
              <a:extLst>
                <a:ext uri="{FF2B5EF4-FFF2-40B4-BE49-F238E27FC236}">
                  <a16:creationId xmlns:a16="http://schemas.microsoft.com/office/drawing/2014/main" id="{CE085336-8780-85BF-23B1-87DF950061D1}"/>
                </a:ext>
              </a:extLst>
            </p:cNvPr>
            <p:cNvGrpSpPr/>
            <p:nvPr/>
          </p:nvGrpSpPr>
          <p:grpSpPr>
            <a:xfrm>
              <a:off x="849413" y="4986775"/>
              <a:ext cx="5795640" cy="735480"/>
              <a:chOff x="849413" y="4986775"/>
              <a:chExt cx="5795640" cy="735480"/>
            </a:xfrm>
          </p:grpSpPr>
          <p:sp>
            <p:nvSpPr>
              <p:cNvPr id="20" name="Скругленный прямоугольник 23">
                <a:extLst>
                  <a:ext uri="{FF2B5EF4-FFF2-40B4-BE49-F238E27FC236}">
                    <a16:creationId xmlns:a16="http://schemas.microsoft.com/office/drawing/2014/main" id="{C473A6B4-4AB6-5D43-3B05-AC22DE1FC51B}"/>
                  </a:ext>
                </a:extLst>
              </p:cNvPr>
              <p:cNvSpPr/>
              <p:nvPr/>
            </p:nvSpPr>
            <p:spPr>
              <a:xfrm rot="10800000">
                <a:off x="849413" y="4986775"/>
                <a:ext cx="5795640" cy="735480"/>
              </a:xfrm>
              <a:prstGeom prst="roundRect">
                <a:avLst>
                  <a:gd name="adj" fmla="val 11145"/>
                </a:avLst>
              </a:prstGeom>
              <a:gradFill>
                <a:gsLst>
                  <a:gs pos="0">
                    <a:schemeClr val="bg1">
                      <a:alpha val="0"/>
                    </a:schemeClr>
                  </a:gs>
                  <a:gs pos="100000">
                    <a:schemeClr val="bg1">
                      <a:alpha val="40000"/>
                    </a:schemeClr>
                  </a:gs>
                </a:gsLst>
                <a:lin ang="0" scaled="1"/>
              </a:gradFill>
              <a:ln>
                <a:noFill/>
              </a:ln>
              <a:effectLst/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/>
            </p:style>
            <p:txBody>
              <a:bodyPr lIns="90000" tIns="45000" rIns="90000" bIns="45000" anchor="ctr">
                <a:noAutofit/>
              </a:bodyPr>
              <a:lstStyle/>
              <a:p>
                <a:pPr algn="ctr" defTabSz="914400">
                  <a:lnSpc>
                    <a:spcPct val="100000"/>
                  </a:lnSpc>
                </a:pPr>
                <a:endParaRPr lang="ru-RU" sz="1800" b="0" u="none" strike="noStrike">
                  <a:solidFill>
                    <a:schemeClr val="dk1"/>
                  </a:solidFill>
                  <a:effectLst/>
                  <a:uFillTx/>
                  <a:latin typeface="SB Sans Display"/>
                </a:endParaRPr>
              </a:p>
            </p:txBody>
          </p:sp>
          <p:sp>
            <p:nvSpPr>
              <p:cNvPr id="21" name="TextBox 21">
                <a:extLst>
                  <a:ext uri="{FF2B5EF4-FFF2-40B4-BE49-F238E27FC236}">
                    <a16:creationId xmlns:a16="http://schemas.microsoft.com/office/drawing/2014/main" id="{A6C678CD-B009-5915-4D95-A92128AD4E84}"/>
                  </a:ext>
                </a:extLst>
              </p:cNvPr>
              <p:cNvSpPr/>
              <p:nvPr/>
            </p:nvSpPr>
            <p:spPr>
              <a:xfrm>
                <a:off x="1316537" y="5155187"/>
                <a:ext cx="4679640" cy="398655"/>
              </a:xfrm>
              <a:prstGeom prst="rect">
                <a:avLst/>
              </a:prstGeom>
              <a:noFill/>
              <a:ln w="0">
                <a:noFill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/>
            </p:style>
            <p:txBody>
              <a:bodyPr lIns="90000" tIns="45000" rIns="90000" bIns="45000" anchor="t">
                <a:spAutoFit/>
              </a:bodyPr>
              <a:lstStyle/>
              <a:p>
                <a:pPr defTabSz="914400">
                  <a:lnSpc>
                    <a:spcPct val="100000"/>
                  </a:lnSpc>
                  <a:spcBef>
                    <a:spcPts val="601"/>
                  </a:spcBef>
                  <a:spcAft>
                    <a:spcPts val="601"/>
                  </a:spcAft>
                </a:pPr>
                <a:r>
                  <a:rPr lang="ru-RU" sz="2000" u="none" strike="noStrike" dirty="0">
                    <a:solidFill>
                      <a:schemeClr val="bg1"/>
                    </a:solidFill>
                    <a:effectLst/>
                    <a:uFillTx/>
                    <a:latin typeface="SB Sans Display" panose="020B0503040504020204" pitchFamily="34" charset="0"/>
                    <a:ea typeface="SB Sans Display" panose="020B0503040504020204" pitchFamily="34" charset="0"/>
                  </a:rPr>
                  <a:t>Покупаете трендовую одежду</a:t>
                </a:r>
              </a:p>
            </p:txBody>
          </p:sp>
          <p:grpSp>
            <p:nvGrpSpPr>
              <p:cNvPr id="22" name="Группа 21">
                <a:extLst>
                  <a:ext uri="{FF2B5EF4-FFF2-40B4-BE49-F238E27FC236}">
                    <a16:creationId xmlns:a16="http://schemas.microsoft.com/office/drawing/2014/main" id="{B27A8DC6-C9C0-D1CA-8CC0-AAF847224C8A}"/>
                  </a:ext>
                </a:extLst>
              </p:cNvPr>
              <p:cNvGrpSpPr/>
              <p:nvPr/>
            </p:nvGrpSpPr>
            <p:grpSpPr>
              <a:xfrm>
                <a:off x="970122" y="5240149"/>
                <a:ext cx="266400" cy="266400"/>
                <a:chOff x="970122" y="2586612"/>
                <a:chExt cx="266400" cy="266400"/>
              </a:xfrm>
            </p:grpSpPr>
            <p:sp>
              <p:nvSpPr>
                <p:cNvPr id="23" name="Овал 22">
                  <a:extLst>
                    <a:ext uri="{FF2B5EF4-FFF2-40B4-BE49-F238E27FC236}">
                      <a16:creationId xmlns:a16="http://schemas.microsoft.com/office/drawing/2014/main" id="{681C7415-F2D3-A715-3C57-1ED075BA9A90}"/>
                    </a:ext>
                  </a:extLst>
                </p:cNvPr>
                <p:cNvSpPr/>
                <p:nvPr/>
              </p:nvSpPr>
              <p:spPr>
                <a:xfrm>
                  <a:off x="1006699" y="2620713"/>
                  <a:ext cx="192660" cy="192660"/>
                </a:xfrm>
                <a:prstGeom prst="ellipse">
                  <a:avLst/>
                </a:prstGeom>
                <a:solidFill>
                  <a:schemeClr val="tx2"/>
                </a:solidFill>
                <a:ln>
                  <a:noFill/>
                </a:ln>
              </p:spPr>
              <p:style>
                <a:lnRef idx="2">
                  <a:schemeClr val="accent1">
                    <a:shade val="15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ru-RU"/>
                </a:p>
              </p:txBody>
            </p:sp>
            <p:sp>
              <p:nvSpPr>
                <p:cNvPr id="24" name="Рисунок 12">
                  <a:extLst>
                    <a:ext uri="{FF2B5EF4-FFF2-40B4-BE49-F238E27FC236}">
                      <a16:creationId xmlns:a16="http://schemas.microsoft.com/office/drawing/2014/main" id="{72C10BB5-B7EC-193F-8C13-AE08769BF16A}"/>
                    </a:ext>
                  </a:extLst>
                </p:cNvPr>
                <p:cNvSpPr/>
                <p:nvPr/>
              </p:nvSpPr>
              <p:spPr>
                <a:xfrm>
                  <a:off x="970122" y="2586612"/>
                  <a:ext cx="266400" cy="266400"/>
                </a:xfrm>
                <a:custGeom>
                  <a:avLst/>
                  <a:gdLst>
                    <a:gd name="csX0" fmla="*/ 427381 w 943307"/>
                    <a:gd name="csY0" fmla="*/ 658793 h 942720"/>
                    <a:gd name="csX1" fmla="*/ 368783 w 943307"/>
                    <a:gd name="csY1" fmla="*/ 622836 h 942720"/>
                    <a:gd name="csX2" fmla="*/ 275928 w 943307"/>
                    <a:gd name="csY2" fmla="*/ 530246 h 942720"/>
                    <a:gd name="csX3" fmla="*/ 237164 w 943307"/>
                    <a:gd name="csY3" fmla="*/ 467321 h 942720"/>
                    <a:gd name="csX4" fmla="*/ 285845 w 943307"/>
                    <a:gd name="csY4" fmla="*/ 425072 h 942720"/>
                    <a:gd name="csX5" fmla="*/ 358867 w 943307"/>
                    <a:gd name="csY5" fmla="*/ 480805 h 942720"/>
                    <a:gd name="csX6" fmla="*/ 422874 w 943307"/>
                    <a:gd name="csY6" fmla="*/ 546427 h 942720"/>
                    <a:gd name="csX7" fmla="*/ 592357 w 943307"/>
                    <a:gd name="csY7" fmla="*/ 378327 h 942720"/>
                    <a:gd name="csX8" fmla="*/ 659068 w 943307"/>
                    <a:gd name="csY8" fmla="*/ 330684 h 942720"/>
                    <a:gd name="csX9" fmla="*/ 705947 w 943307"/>
                    <a:gd name="csY9" fmla="*/ 372035 h 942720"/>
                    <a:gd name="csX10" fmla="*/ 678000 w 943307"/>
                    <a:gd name="csY10" fmla="*/ 425970 h 942720"/>
                    <a:gd name="csX11" fmla="*/ 471555 w 943307"/>
                    <a:gd name="csY11" fmla="*/ 631825 h 942720"/>
                    <a:gd name="csX12" fmla="*/ 427381 w 943307"/>
                    <a:gd name="csY12" fmla="*/ 658793 h 942720"/>
                    <a:gd name="csX13" fmla="*/ 454427 w 943307"/>
                    <a:gd name="csY13" fmla="*/ 2576 h 942720"/>
                    <a:gd name="csX14" fmla="*/ 400336 w 943307"/>
                    <a:gd name="csY14" fmla="*/ 6171 h 942720"/>
                    <a:gd name="csX15" fmla="*/ 264209 w 943307"/>
                    <a:gd name="csY15" fmla="*/ 48421 h 942720"/>
                    <a:gd name="csX16" fmla="*/ 227247 w 943307"/>
                    <a:gd name="csY16" fmla="*/ 69096 h 942720"/>
                    <a:gd name="csX17" fmla="*/ 101938 w 943307"/>
                    <a:gd name="csY17" fmla="*/ 179664 h 942720"/>
                    <a:gd name="csX18" fmla="*/ 8181 w 943307"/>
                    <a:gd name="csY18" fmla="*/ 381923 h 942720"/>
                    <a:gd name="csX19" fmla="*/ 5477 w 943307"/>
                    <a:gd name="csY19" fmla="*/ 541932 h 942720"/>
                    <a:gd name="csX20" fmla="*/ 57764 w 943307"/>
                    <a:gd name="csY20" fmla="*/ 696548 h 942720"/>
                    <a:gd name="csX21" fmla="*/ 119066 w 943307"/>
                    <a:gd name="csY21" fmla="*/ 783744 h 942720"/>
                    <a:gd name="csX22" fmla="*/ 139801 w 943307"/>
                    <a:gd name="csY22" fmla="*/ 806217 h 942720"/>
                    <a:gd name="csX23" fmla="*/ 148816 w 943307"/>
                    <a:gd name="csY23" fmla="*/ 813408 h 942720"/>
                    <a:gd name="csX24" fmla="*/ 251588 w 943307"/>
                    <a:gd name="csY24" fmla="*/ 887120 h 942720"/>
                    <a:gd name="csX25" fmla="*/ 489585 w 943307"/>
                    <a:gd name="csY25" fmla="*/ 941056 h 942720"/>
                    <a:gd name="csX26" fmla="*/ 542774 w 943307"/>
                    <a:gd name="csY26" fmla="*/ 936561 h 942720"/>
                    <a:gd name="csX27" fmla="*/ 784378 w 943307"/>
                    <a:gd name="csY27" fmla="*/ 823296 h 942720"/>
                    <a:gd name="csX28" fmla="*/ 828551 w 943307"/>
                    <a:gd name="csY28" fmla="*/ 779249 h 942720"/>
                    <a:gd name="csX29" fmla="*/ 866415 w 943307"/>
                    <a:gd name="csY29" fmla="*/ 728909 h 942720"/>
                    <a:gd name="csX30" fmla="*/ 942141 w 943307"/>
                    <a:gd name="csY30" fmla="*/ 453837 h 942720"/>
                    <a:gd name="csX31" fmla="*/ 927717 w 943307"/>
                    <a:gd name="csY31" fmla="*/ 351359 h 942720"/>
                    <a:gd name="csX32" fmla="*/ 875430 w 943307"/>
                    <a:gd name="csY32" fmla="*/ 227307 h 942720"/>
                    <a:gd name="csX33" fmla="*/ 851089 w 943307"/>
                    <a:gd name="csY33" fmla="*/ 192249 h 942720"/>
                    <a:gd name="csX34" fmla="*/ 838468 w 943307"/>
                    <a:gd name="csY34" fmla="*/ 176069 h 942720"/>
                    <a:gd name="csX35" fmla="*/ 764545 w 943307"/>
                    <a:gd name="csY35" fmla="*/ 102357 h 942720"/>
                    <a:gd name="csX36" fmla="*/ 561706 w 943307"/>
                    <a:gd name="csY36" fmla="*/ 9767 h 942720"/>
                    <a:gd name="csX37" fmla="*/ 458934 w 943307"/>
                    <a:gd name="csY37" fmla="*/ 778 h 942720"/>
                    <a:gd name="csX38" fmla="*/ 454427 w 943307"/>
                    <a:gd name="csY38" fmla="*/ 2576 h 942720"/>
                  </a:gdLst>
                  <a:ahLst/>
                  <a:cxnLst>
                    <a:cxn ang="0">
                      <a:pos x="csX0" y="csY0"/>
                    </a:cxn>
                    <a:cxn ang="0">
                      <a:pos x="csX1" y="csY1"/>
                    </a:cxn>
                    <a:cxn ang="0">
                      <a:pos x="csX2" y="csY2"/>
                    </a:cxn>
                    <a:cxn ang="0">
                      <a:pos x="csX3" y="csY3"/>
                    </a:cxn>
                    <a:cxn ang="0">
                      <a:pos x="csX4" y="csY4"/>
                    </a:cxn>
                    <a:cxn ang="0">
                      <a:pos x="csX5" y="csY5"/>
                    </a:cxn>
                    <a:cxn ang="0">
                      <a:pos x="csX6" y="csY6"/>
                    </a:cxn>
                    <a:cxn ang="0">
                      <a:pos x="csX7" y="csY7"/>
                    </a:cxn>
                    <a:cxn ang="0">
                      <a:pos x="csX8" y="csY8"/>
                    </a:cxn>
                    <a:cxn ang="0">
                      <a:pos x="csX9" y="csY9"/>
                    </a:cxn>
                    <a:cxn ang="0">
                      <a:pos x="csX10" y="csY10"/>
                    </a:cxn>
                    <a:cxn ang="0">
                      <a:pos x="csX11" y="csY11"/>
                    </a:cxn>
                    <a:cxn ang="0">
                      <a:pos x="csX12" y="csY12"/>
                    </a:cxn>
                    <a:cxn ang="0">
                      <a:pos x="csX13" y="csY13"/>
                    </a:cxn>
                    <a:cxn ang="0">
                      <a:pos x="csX14" y="csY14"/>
                    </a:cxn>
                    <a:cxn ang="0">
                      <a:pos x="csX15" y="csY15"/>
                    </a:cxn>
                    <a:cxn ang="0">
                      <a:pos x="csX16" y="csY16"/>
                    </a:cxn>
                    <a:cxn ang="0">
                      <a:pos x="csX17" y="csY17"/>
                    </a:cxn>
                    <a:cxn ang="0">
                      <a:pos x="csX18" y="csY18"/>
                    </a:cxn>
                    <a:cxn ang="0">
                      <a:pos x="csX19" y="csY19"/>
                    </a:cxn>
                    <a:cxn ang="0">
                      <a:pos x="csX20" y="csY20"/>
                    </a:cxn>
                    <a:cxn ang="0">
                      <a:pos x="csX21" y="csY21"/>
                    </a:cxn>
                    <a:cxn ang="0">
                      <a:pos x="csX22" y="csY22"/>
                    </a:cxn>
                    <a:cxn ang="0">
                      <a:pos x="csX23" y="csY23"/>
                    </a:cxn>
                    <a:cxn ang="0">
                      <a:pos x="csX24" y="csY24"/>
                    </a:cxn>
                    <a:cxn ang="0">
                      <a:pos x="csX25" y="csY25"/>
                    </a:cxn>
                    <a:cxn ang="0">
                      <a:pos x="csX26" y="csY26"/>
                    </a:cxn>
                    <a:cxn ang="0">
                      <a:pos x="csX27" y="csY27"/>
                    </a:cxn>
                    <a:cxn ang="0">
                      <a:pos x="csX28" y="csY28"/>
                    </a:cxn>
                    <a:cxn ang="0">
                      <a:pos x="csX29" y="csY29"/>
                    </a:cxn>
                    <a:cxn ang="0">
                      <a:pos x="csX30" y="csY30"/>
                    </a:cxn>
                    <a:cxn ang="0">
                      <a:pos x="csX31" y="csY31"/>
                    </a:cxn>
                    <a:cxn ang="0">
                      <a:pos x="csX32" y="csY32"/>
                    </a:cxn>
                    <a:cxn ang="0">
                      <a:pos x="csX33" y="csY33"/>
                    </a:cxn>
                    <a:cxn ang="0">
                      <a:pos x="csX34" y="csY34"/>
                    </a:cxn>
                    <a:cxn ang="0">
                      <a:pos x="csX35" y="csY35"/>
                    </a:cxn>
                    <a:cxn ang="0">
                      <a:pos x="csX36" y="csY36"/>
                    </a:cxn>
                    <a:cxn ang="0">
                      <a:pos x="csX37" y="csY37"/>
                    </a:cxn>
                    <a:cxn ang="0">
                      <a:pos x="csX38" y="csY38"/>
                    </a:cxn>
                  </a:cxnLst>
                  <a:rect l="l" t="t" r="r" b="b"/>
                  <a:pathLst>
                    <a:path w="943307" h="942720">
                      <a:moveTo>
                        <a:pt x="427381" y="658793"/>
                      </a:moveTo>
                      <a:cubicBezTo>
                        <a:pt x="395829" y="658793"/>
                        <a:pt x="385912" y="639915"/>
                        <a:pt x="368783" y="622836"/>
                      </a:cubicBezTo>
                      <a:lnTo>
                        <a:pt x="275928" y="530246"/>
                      </a:lnTo>
                      <a:cubicBezTo>
                        <a:pt x="252489" y="506874"/>
                        <a:pt x="237164" y="500581"/>
                        <a:pt x="237164" y="467321"/>
                      </a:cubicBezTo>
                      <a:cubicBezTo>
                        <a:pt x="237164" y="442151"/>
                        <a:pt x="257898" y="425072"/>
                        <a:pt x="285845" y="425072"/>
                      </a:cubicBezTo>
                      <a:cubicBezTo>
                        <a:pt x="310186" y="425072"/>
                        <a:pt x="335428" y="458332"/>
                        <a:pt x="358867" y="480805"/>
                      </a:cubicBezTo>
                      <a:lnTo>
                        <a:pt x="422874" y="546427"/>
                      </a:lnTo>
                      <a:cubicBezTo>
                        <a:pt x="433692" y="539235"/>
                        <a:pt x="570721" y="399902"/>
                        <a:pt x="592357" y="378327"/>
                      </a:cubicBezTo>
                      <a:cubicBezTo>
                        <a:pt x="607683" y="363944"/>
                        <a:pt x="632925" y="330684"/>
                        <a:pt x="659068" y="330684"/>
                      </a:cubicBezTo>
                      <a:cubicBezTo>
                        <a:pt x="682507" y="330684"/>
                        <a:pt x="705947" y="350461"/>
                        <a:pt x="705947" y="372035"/>
                      </a:cubicBezTo>
                      <a:cubicBezTo>
                        <a:pt x="705947" y="401699"/>
                        <a:pt x="702341" y="400800"/>
                        <a:pt x="678000" y="425970"/>
                      </a:cubicBezTo>
                      <a:lnTo>
                        <a:pt x="471555" y="631825"/>
                      </a:lnTo>
                      <a:cubicBezTo>
                        <a:pt x="459836" y="643511"/>
                        <a:pt x="449017" y="658793"/>
                        <a:pt x="427381" y="658793"/>
                      </a:cubicBezTo>
                      <a:close/>
                      <a:moveTo>
                        <a:pt x="454427" y="2576"/>
                      </a:moveTo>
                      <a:lnTo>
                        <a:pt x="400336" y="6171"/>
                      </a:lnTo>
                      <a:cubicBezTo>
                        <a:pt x="343541" y="16059"/>
                        <a:pt x="316496" y="25948"/>
                        <a:pt x="264209" y="48421"/>
                      </a:cubicBezTo>
                      <a:lnTo>
                        <a:pt x="227247" y="69096"/>
                      </a:lnTo>
                      <a:cubicBezTo>
                        <a:pt x="178566" y="97862"/>
                        <a:pt x="136195" y="135617"/>
                        <a:pt x="101938" y="179664"/>
                      </a:cubicBezTo>
                      <a:cubicBezTo>
                        <a:pt x="52355" y="242589"/>
                        <a:pt x="26211" y="302817"/>
                        <a:pt x="8181" y="381923"/>
                      </a:cubicBezTo>
                      <a:cubicBezTo>
                        <a:pt x="-1735" y="426869"/>
                        <a:pt x="-2637" y="494289"/>
                        <a:pt x="5477" y="541932"/>
                      </a:cubicBezTo>
                      <a:cubicBezTo>
                        <a:pt x="15393" y="603958"/>
                        <a:pt x="28916" y="643511"/>
                        <a:pt x="57764" y="696548"/>
                      </a:cubicBezTo>
                      <a:cubicBezTo>
                        <a:pt x="71287" y="722617"/>
                        <a:pt x="98332" y="763068"/>
                        <a:pt x="119066" y="783744"/>
                      </a:cubicBezTo>
                      <a:lnTo>
                        <a:pt x="139801" y="806217"/>
                      </a:lnTo>
                      <a:cubicBezTo>
                        <a:pt x="143407" y="808914"/>
                        <a:pt x="145210" y="809813"/>
                        <a:pt x="148816" y="813408"/>
                      </a:cubicBezTo>
                      <a:cubicBezTo>
                        <a:pt x="194793" y="854759"/>
                        <a:pt x="201103" y="858355"/>
                        <a:pt x="251588" y="887120"/>
                      </a:cubicBezTo>
                      <a:cubicBezTo>
                        <a:pt x="312890" y="921280"/>
                        <a:pt x="422874" y="950045"/>
                        <a:pt x="489585" y="941056"/>
                      </a:cubicBezTo>
                      <a:cubicBezTo>
                        <a:pt x="504009" y="939258"/>
                        <a:pt x="514827" y="941056"/>
                        <a:pt x="542774" y="936561"/>
                      </a:cubicBezTo>
                      <a:cubicBezTo>
                        <a:pt x="623910" y="923077"/>
                        <a:pt x="725780" y="881727"/>
                        <a:pt x="784378" y="823296"/>
                      </a:cubicBezTo>
                      <a:cubicBezTo>
                        <a:pt x="799703" y="808914"/>
                        <a:pt x="813226" y="797228"/>
                        <a:pt x="828551" y="779249"/>
                      </a:cubicBezTo>
                      <a:lnTo>
                        <a:pt x="866415" y="728909"/>
                      </a:lnTo>
                      <a:cubicBezTo>
                        <a:pt x="915096" y="656096"/>
                        <a:pt x="950255" y="549124"/>
                        <a:pt x="942141" y="453837"/>
                      </a:cubicBezTo>
                      <a:cubicBezTo>
                        <a:pt x="938535" y="413385"/>
                        <a:pt x="939437" y="391811"/>
                        <a:pt x="927717" y="351359"/>
                      </a:cubicBezTo>
                      <a:cubicBezTo>
                        <a:pt x="914194" y="302817"/>
                        <a:pt x="899770" y="268658"/>
                        <a:pt x="875430" y="227307"/>
                      </a:cubicBezTo>
                      <a:cubicBezTo>
                        <a:pt x="867316" y="214722"/>
                        <a:pt x="860104" y="203036"/>
                        <a:pt x="851089" y="192249"/>
                      </a:cubicBezTo>
                      <a:cubicBezTo>
                        <a:pt x="846582" y="185957"/>
                        <a:pt x="842976" y="181462"/>
                        <a:pt x="838468" y="176069"/>
                      </a:cubicBezTo>
                      <a:lnTo>
                        <a:pt x="764545" y="102357"/>
                      </a:lnTo>
                      <a:cubicBezTo>
                        <a:pt x="706848" y="58309"/>
                        <a:pt x="634728" y="22352"/>
                        <a:pt x="561706" y="9767"/>
                      </a:cubicBezTo>
                      <a:cubicBezTo>
                        <a:pt x="545479" y="7070"/>
                        <a:pt x="476063" y="-2818"/>
                        <a:pt x="458934" y="778"/>
                      </a:cubicBezTo>
                      <a:lnTo>
                        <a:pt x="454427" y="2576"/>
                      </a:lnTo>
                      <a:close/>
                    </a:path>
                  </a:pathLst>
                </a:custGeom>
                <a:solidFill>
                  <a:srgbClr val="CFFF01"/>
                </a:solidFill>
                <a:ln w="902" cap="flat">
                  <a:noFill/>
                  <a:prstDash val="solid"/>
                  <a:miter/>
                </a:ln>
              </p:spPr>
            </p:sp>
          </p:grpSp>
        </p:grpSp>
      </p:grpSp>
    </p:spTree>
    <p:extLst>
      <p:ext uri="{BB962C8B-B14F-4D97-AF65-F5344CB8AC3E}">
        <p14:creationId xmlns:p14="http://schemas.microsoft.com/office/powerpoint/2010/main" val="17181726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500"/>
                            </p:stCondLst>
                            <p:childTnLst>
                              <p:par>
                                <p:cTn id="1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000"/>
                            </p:stCondLst>
                            <p:childTnLst>
                              <p:par>
                                <p:cTn id="1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500"/>
                            </p:stCondLst>
                            <p:childTnLst>
                              <p:par>
                                <p:cTn id="2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9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2ACEDB7-62C3-A536-16DA-8BACA0380DA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Текст 2">
            <a:extLst>
              <a:ext uri="{FF2B5EF4-FFF2-40B4-BE49-F238E27FC236}">
                <a16:creationId xmlns:a16="http://schemas.microsoft.com/office/drawing/2014/main" id="{0CB05656-741C-9883-E634-04B315A73C81}"/>
              </a:ext>
            </a:extLst>
          </p:cNvPr>
          <p:cNvSpPr txBox="1">
            <a:spLocks/>
          </p:cNvSpPr>
          <p:nvPr/>
        </p:nvSpPr>
        <p:spPr>
          <a:xfrm>
            <a:off x="-11059570" y="551755"/>
            <a:ext cx="4242351" cy="132959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lang="ru-RU" sz="5000" kern="1200" dirty="0" smtClean="0">
                <a:solidFill>
                  <a:schemeClr val="bg1"/>
                </a:solidFill>
                <a:latin typeface="+mj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ru-RU" sz="4800" dirty="0">
                <a:gradFill>
                  <a:gsLst>
                    <a:gs pos="0">
                      <a:srgbClr val="CFFF01"/>
                    </a:gs>
                    <a:gs pos="100000">
                      <a:schemeClr val="accent3"/>
                    </a:gs>
                  </a:gsLst>
                  <a:lin ang="0" scaled="1"/>
                </a:gradFill>
                <a:latin typeface="SB Sans Display Bold" panose="020B0803040504020204" pitchFamily="34" charset="0"/>
                <a:ea typeface="SB Sans Display" panose="020B0503040504020204" pitchFamily="34" charset="0"/>
              </a:rPr>
              <a:t>Когда нет сбережений</a:t>
            </a:r>
          </a:p>
        </p:txBody>
      </p:sp>
      <p:pic>
        <p:nvPicPr>
          <p:cNvPr id="35" name="Рисунок 34">
            <a:extLst>
              <a:ext uri="{FF2B5EF4-FFF2-40B4-BE49-F238E27FC236}">
                <a16:creationId xmlns:a16="http://schemas.microsoft.com/office/drawing/2014/main" id="{8030FA3D-64BD-9E5E-7D2B-E748177E3F3D}"/>
              </a:ext>
            </a:extLst>
          </p:cNvPr>
          <p:cNvPicPr>
            <a:picLocks noChangeAspect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135791" y="12634"/>
            <a:ext cx="4592665" cy="6845366"/>
          </a:xfrm>
          <a:prstGeom prst="rect">
            <a:avLst/>
          </a:prstGeom>
        </p:spPr>
      </p:pic>
      <p:grpSp>
        <p:nvGrpSpPr>
          <p:cNvPr id="36" name="Группа 35">
            <a:extLst>
              <a:ext uri="{FF2B5EF4-FFF2-40B4-BE49-F238E27FC236}">
                <a16:creationId xmlns:a16="http://schemas.microsoft.com/office/drawing/2014/main" id="{F59EC29A-71B2-F978-0B50-13F2AFAE0DD8}"/>
              </a:ext>
            </a:extLst>
          </p:cNvPr>
          <p:cNvGrpSpPr/>
          <p:nvPr/>
        </p:nvGrpSpPr>
        <p:grpSpPr>
          <a:xfrm>
            <a:off x="-11011445" y="2361295"/>
            <a:ext cx="5795640" cy="735480"/>
            <a:chOff x="849413" y="2361295"/>
            <a:chExt cx="5795640" cy="735480"/>
          </a:xfrm>
        </p:grpSpPr>
        <p:sp>
          <p:nvSpPr>
            <p:cNvPr id="37" name="Скругленный прямоугольник 17">
              <a:extLst>
                <a:ext uri="{FF2B5EF4-FFF2-40B4-BE49-F238E27FC236}">
                  <a16:creationId xmlns:a16="http://schemas.microsoft.com/office/drawing/2014/main" id="{9159A50A-6165-7124-094B-ED857DC98F42}"/>
                </a:ext>
              </a:extLst>
            </p:cNvPr>
            <p:cNvSpPr/>
            <p:nvPr/>
          </p:nvSpPr>
          <p:spPr>
            <a:xfrm rot="10800000">
              <a:off x="849413" y="2361295"/>
              <a:ext cx="5795640" cy="735480"/>
            </a:xfrm>
            <a:prstGeom prst="roundRect">
              <a:avLst>
                <a:gd name="adj" fmla="val 11145"/>
              </a:avLst>
            </a:prstGeom>
            <a:gradFill>
              <a:gsLst>
                <a:gs pos="0">
                  <a:schemeClr val="bg1">
                    <a:alpha val="0"/>
                  </a:schemeClr>
                </a:gs>
                <a:gs pos="100000">
                  <a:schemeClr val="bg1">
                    <a:alpha val="40000"/>
                  </a:schemeClr>
                </a:gs>
              </a:gsLst>
              <a:lin ang="0" scaled="1"/>
            </a:gradFill>
            <a:ln>
              <a:noFill/>
            </a:ln>
            <a:effectLst/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  <p:txBody>
            <a:bodyPr lIns="90000" tIns="45000" rIns="90000" bIns="45000" anchor="ctr">
              <a:noAutofit/>
            </a:bodyPr>
            <a:lstStyle/>
            <a:p>
              <a:pPr algn="ctr" defTabSz="914400">
                <a:lnSpc>
                  <a:spcPct val="100000"/>
                </a:lnSpc>
              </a:pPr>
              <a:endParaRPr lang="ru-RU" sz="1800" b="0" u="none" strike="noStrike" dirty="0">
                <a:solidFill>
                  <a:schemeClr val="dk1"/>
                </a:solidFill>
                <a:effectLst/>
                <a:uFillTx/>
                <a:latin typeface="SB Sans Display"/>
              </a:endParaRPr>
            </a:p>
          </p:txBody>
        </p:sp>
        <p:sp>
          <p:nvSpPr>
            <p:cNvPr id="38" name="TextBox 14">
              <a:extLst>
                <a:ext uri="{FF2B5EF4-FFF2-40B4-BE49-F238E27FC236}">
                  <a16:creationId xmlns:a16="http://schemas.microsoft.com/office/drawing/2014/main" id="{832D6E0A-C3B2-A189-3AFB-12CD1328DE75}"/>
                </a:ext>
              </a:extLst>
            </p:cNvPr>
            <p:cNvSpPr/>
            <p:nvPr/>
          </p:nvSpPr>
          <p:spPr>
            <a:xfrm>
              <a:off x="1316537" y="2517717"/>
              <a:ext cx="5081400" cy="398655"/>
            </a:xfrm>
            <a:prstGeom prst="rect">
              <a:avLst/>
            </a:prstGeom>
            <a:noFill/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lIns="90000" tIns="45000" rIns="90000" bIns="45000" anchor="t">
              <a:spAutoFit/>
            </a:bodyPr>
            <a:lstStyle/>
            <a:p>
              <a:pPr defTabSz="914400">
                <a:lnSpc>
                  <a:spcPct val="100000"/>
                </a:lnSpc>
                <a:spcBef>
                  <a:spcPts val="601"/>
                </a:spcBef>
                <a:spcAft>
                  <a:spcPts val="601"/>
                </a:spcAft>
              </a:pPr>
              <a:r>
                <a:rPr lang="ru-RU" sz="2000" dirty="0">
                  <a:solidFill>
                    <a:schemeClr val="bg1"/>
                  </a:solidFill>
                  <a:latin typeface="SB Sans Display" panose="020B0503040504020204" pitchFamily="34" charset="0"/>
                  <a:ea typeface="SB Sans Display" panose="020B0503040504020204" pitchFamily="34" charset="0"/>
                </a:rPr>
                <a:t>Чувствуете себя несамостоятельным</a:t>
              </a:r>
            </a:p>
          </p:txBody>
        </p:sp>
        <p:grpSp>
          <p:nvGrpSpPr>
            <p:cNvPr id="39" name="Группа 38">
              <a:extLst>
                <a:ext uri="{FF2B5EF4-FFF2-40B4-BE49-F238E27FC236}">
                  <a16:creationId xmlns:a16="http://schemas.microsoft.com/office/drawing/2014/main" id="{CA1EE9D7-BFFE-792F-5CCB-5A1B0367611D}"/>
                </a:ext>
              </a:extLst>
            </p:cNvPr>
            <p:cNvGrpSpPr/>
            <p:nvPr/>
          </p:nvGrpSpPr>
          <p:grpSpPr>
            <a:xfrm>
              <a:off x="970122" y="2584136"/>
              <a:ext cx="265814" cy="265815"/>
              <a:chOff x="3018391" y="2136413"/>
              <a:chExt cx="265814" cy="265815"/>
            </a:xfrm>
          </p:grpSpPr>
          <p:sp>
            <p:nvSpPr>
              <p:cNvPr id="40" name="Овал 39">
                <a:extLst>
                  <a:ext uri="{FF2B5EF4-FFF2-40B4-BE49-F238E27FC236}">
                    <a16:creationId xmlns:a16="http://schemas.microsoft.com/office/drawing/2014/main" id="{C6270491-DB31-006C-8E01-62DA3D3E625B}"/>
                  </a:ext>
                </a:extLst>
              </p:cNvPr>
              <p:cNvSpPr/>
              <p:nvPr/>
            </p:nvSpPr>
            <p:spPr>
              <a:xfrm>
                <a:off x="3054968" y="2172990"/>
                <a:ext cx="192660" cy="192660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  <p:sp>
            <p:nvSpPr>
              <p:cNvPr id="41" name="Рисунок 26">
                <a:extLst>
                  <a:ext uri="{FF2B5EF4-FFF2-40B4-BE49-F238E27FC236}">
                    <a16:creationId xmlns:a16="http://schemas.microsoft.com/office/drawing/2014/main" id="{3125425E-4C7C-BBEF-69EA-481629DE1DBE}"/>
                  </a:ext>
                </a:extLst>
              </p:cNvPr>
              <p:cNvSpPr/>
              <p:nvPr/>
            </p:nvSpPr>
            <p:spPr>
              <a:xfrm>
                <a:off x="3018391" y="2136413"/>
                <a:ext cx="265814" cy="265815"/>
              </a:xfrm>
              <a:custGeom>
                <a:avLst/>
                <a:gdLst>
                  <a:gd name="csX0" fmla="*/ 1750224 w 3048000"/>
                  <a:gd name="csY0" fmla="*/ 1540976 h 3048006"/>
                  <a:gd name="csX1" fmla="*/ 2123006 w 3048000"/>
                  <a:gd name="csY1" fmla="*/ 1918507 h 3048006"/>
                  <a:gd name="csX2" fmla="*/ 2097091 w 3048000"/>
                  <a:gd name="csY2" fmla="*/ 2102476 h 3048006"/>
                  <a:gd name="csX3" fmla="*/ 1913231 w 3048000"/>
                  <a:gd name="csY3" fmla="*/ 2128406 h 3048006"/>
                  <a:gd name="csX4" fmla="*/ 1529962 w 3048000"/>
                  <a:gd name="csY4" fmla="*/ 1755404 h 3048006"/>
                  <a:gd name="csX5" fmla="*/ 1161000 w 3048000"/>
                  <a:gd name="csY5" fmla="*/ 2124875 h 3048006"/>
                  <a:gd name="csX6" fmla="*/ 1025539 w 3048000"/>
                  <a:gd name="csY6" fmla="*/ 2159132 h 3048006"/>
                  <a:gd name="csX7" fmla="*/ 926503 w 3048000"/>
                  <a:gd name="csY7" fmla="*/ 1931922 h 3048006"/>
                  <a:gd name="csX8" fmla="*/ 1019480 w 3048000"/>
                  <a:gd name="csY8" fmla="*/ 1834338 h 3048006"/>
                  <a:gd name="csX9" fmla="*/ 1297071 w 3048000"/>
                  <a:gd name="csY9" fmla="*/ 1557557 h 3048006"/>
                  <a:gd name="csX10" fmla="*/ 1233780 w 3048000"/>
                  <a:gd name="csY10" fmla="*/ 1456101 h 3048006"/>
                  <a:gd name="csX11" fmla="*/ 1049239 w 3048000"/>
                  <a:gd name="csY11" fmla="*/ 1271427 h 3048006"/>
                  <a:gd name="csX12" fmla="*/ 942782 w 3048000"/>
                  <a:gd name="csY12" fmla="*/ 1030899 h 3048006"/>
                  <a:gd name="csX13" fmla="*/ 1179712 w 3048000"/>
                  <a:gd name="csY13" fmla="*/ 968131 h 3048006"/>
                  <a:gd name="csX14" fmla="*/ 1504509 w 3048000"/>
                  <a:gd name="csY14" fmla="*/ 1292536 h 3048006"/>
                  <a:gd name="csX15" fmla="*/ 1558431 w 3048000"/>
                  <a:gd name="csY15" fmla="*/ 1295677 h 3048006"/>
                  <a:gd name="csX16" fmla="*/ 1745747 w 3048000"/>
                  <a:gd name="csY16" fmla="*/ 1107617 h 3048006"/>
                  <a:gd name="csX17" fmla="*/ 1958733 w 3048000"/>
                  <a:gd name="csY17" fmla="*/ 950893 h 3048006"/>
                  <a:gd name="csX18" fmla="*/ 2108357 w 3048000"/>
                  <a:gd name="csY18" fmla="*/ 1154730 h 3048006"/>
                  <a:gd name="csX19" fmla="*/ 1750224 w 3048000"/>
                  <a:gd name="csY19" fmla="*/ 1540976 h 3048006"/>
                  <a:gd name="csX20" fmla="*/ 3048000 w 3048000"/>
                  <a:gd name="csY20" fmla="*/ 1478598 h 3048006"/>
                  <a:gd name="csX21" fmla="*/ 3048000 w 3048000"/>
                  <a:gd name="csY21" fmla="*/ 1540441 h 3048006"/>
                  <a:gd name="csX22" fmla="*/ 1640385 w 3048000"/>
                  <a:gd name="csY22" fmla="*/ 3044963 h 3048006"/>
                  <a:gd name="csX23" fmla="*/ 1568456 w 3048000"/>
                  <a:gd name="csY23" fmla="*/ 3048006 h 3048006"/>
                  <a:gd name="csX24" fmla="*/ 1506578 w 3048000"/>
                  <a:gd name="csY24" fmla="*/ 3048006 h 3048006"/>
                  <a:gd name="csX25" fmla="*/ 3042 w 3048000"/>
                  <a:gd name="csY25" fmla="*/ 1639559 h 3048006"/>
                  <a:gd name="csX26" fmla="*/ 0 w 3048000"/>
                  <a:gd name="csY26" fmla="*/ 1568586 h 3048006"/>
                  <a:gd name="csX27" fmla="*/ 0 w 3048000"/>
                  <a:gd name="csY27" fmla="*/ 1500219 h 3048006"/>
                  <a:gd name="csX28" fmla="*/ 1410900 w 3048000"/>
                  <a:gd name="csY28" fmla="*/ 4145 h 3048006"/>
                  <a:gd name="csX29" fmla="*/ 2541679 w 3048000"/>
                  <a:gd name="csY29" fmla="*/ 385693 h 3048006"/>
                  <a:gd name="csX30" fmla="*/ 3044959 w 3048000"/>
                  <a:gd name="csY30" fmla="*/ 1406652 h 3048006"/>
                  <a:gd name="csX31" fmla="*/ 3048000 w 3048000"/>
                  <a:gd name="csY31" fmla="*/ 1478598 h 3048006"/>
                </a:gdLst>
                <a:ahLst/>
                <a:cxnLst>
                  <a:cxn ang="0">
                    <a:pos x="csX0" y="csY0"/>
                  </a:cxn>
                  <a:cxn ang="0">
                    <a:pos x="csX1" y="csY1"/>
                  </a:cxn>
                  <a:cxn ang="0">
                    <a:pos x="csX2" y="csY2"/>
                  </a:cxn>
                  <a:cxn ang="0">
                    <a:pos x="csX3" y="csY3"/>
                  </a:cxn>
                  <a:cxn ang="0">
                    <a:pos x="csX4" y="csY4"/>
                  </a:cxn>
                  <a:cxn ang="0">
                    <a:pos x="csX5" y="csY5"/>
                  </a:cxn>
                  <a:cxn ang="0">
                    <a:pos x="csX6" y="csY6"/>
                  </a:cxn>
                  <a:cxn ang="0">
                    <a:pos x="csX7" y="csY7"/>
                  </a:cxn>
                  <a:cxn ang="0">
                    <a:pos x="csX8" y="csY8"/>
                  </a:cxn>
                  <a:cxn ang="0">
                    <a:pos x="csX9" y="csY9"/>
                  </a:cxn>
                  <a:cxn ang="0">
                    <a:pos x="csX10" y="csY10"/>
                  </a:cxn>
                  <a:cxn ang="0">
                    <a:pos x="csX11" y="csY11"/>
                  </a:cxn>
                  <a:cxn ang="0">
                    <a:pos x="csX12" y="csY12"/>
                  </a:cxn>
                  <a:cxn ang="0">
                    <a:pos x="csX13" y="csY13"/>
                  </a:cxn>
                  <a:cxn ang="0">
                    <a:pos x="csX14" y="csY14"/>
                  </a:cxn>
                  <a:cxn ang="0">
                    <a:pos x="csX15" y="csY15"/>
                  </a:cxn>
                  <a:cxn ang="0">
                    <a:pos x="csX16" y="csY16"/>
                  </a:cxn>
                  <a:cxn ang="0">
                    <a:pos x="csX17" y="csY17"/>
                  </a:cxn>
                  <a:cxn ang="0">
                    <a:pos x="csX18" y="csY18"/>
                  </a:cxn>
                  <a:cxn ang="0">
                    <a:pos x="csX19" y="csY19"/>
                  </a:cxn>
                  <a:cxn ang="0">
                    <a:pos x="csX20" y="csY20"/>
                  </a:cxn>
                  <a:cxn ang="0">
                    <a:pos x="csX21" y="csY21"/>
                  </a:cxn>
                  <a:cxn ang="0">
                    <a:pos x="csX22" y="csY22"/>
                  </a:cxn>
                  <a:cxn ang="0">
                    <a:pos x="csX23" y="csY23"/>
                  </a:cxn>
                  <a:cxn ang="0">
                    <a:pos x="csX24" y="csY24"/>
                  </a:cxn>
                  <a:cxn ang="0">
                    <a:pos x="csX25" y="csY25"/>
                  </a:cxn>
                  <a:cxn ang="0">
                    <a:pos x="csX26" y="csY26"/>
                  </a:cxn>
                  <a:cxn ang="0">
                    <a:pos x="csX27" y="csY27"/>
                  </a:cxn>
                  <a:cxn ang="0">
                    <a:pos x="csX28" y="csY28"/>
                  </a:cxn>
                  <a:cxn ang="0">
                    <a:pos x="csX29" y="csY29"/>
                  </a:cxn>
                  <a:cxn ang="0">
                    <a:pos x="csX30" y="csY30"/>
                  </a:cxn>
                  <a:cxn ang="0">
                    <a:pos x="csX31" y="csY31"/>
                  </a:cxn>
                </a:cxnLst>
                <a:rect l="l" t="t" r="r" b="b"/>
                <a:pathLst>
                  <a:path w="3048000" h="3048006">
                    <a:moveTo>
                      <a:pt x="1750224" y="1540976"/>
                    </a:moveTo>
                    <a:cubicBezTo>
                      <a:pt x="1779691" y="1560527"/>
                      <a:pt x="2108065" y="1892090"/>
                      <a:pt x="2123006" y="1918507"/>
                    </a:cubicBezTo>
                    <a:cubicBezTo>
                      <a:pt x="2156585" y="1977915"/>
                      <a:pt x="2145295" y="2054244"/>
                      <a:pt x="2097091" y="2102476"/>
                    </a:cubicBezTo>
                    <a:cubicBezTo>
                      <a:pt x="2048887" y="2150708"/>
                      <a:pt x="1972603" y="2162005"/>
                      <a:pt x="1913231" y="2128406"/>
                    </a:cubicBezTo>
                    <a:cubicBezTo>
                      <a:pt x="1863056" y="2100017"/>
                      <a:pt x="1576292" y="1786179"/>
                      <a:pt x="1529962" y="1755404"/>
                    </a:cubicBezTo>
                    <a:cubicBezTo>
                      <a:pt x="1508013" y="1788516"/>
                      <a:pt x="1199958" y="2094952"/>
                      <a:pt x="1161000" y="2124875"/>
                    </a:cubicBezTo>
                    <a:cubicBezTo>
                      <a:pt x="1117055" y="2158645"/>
                      <a:pt x="1079704" y="2170429"/>
                      <a:pt x="1025539" y="2159132"/>
                    </a:cubicBezTo>
                    <a:cubicBezTo>
                      <a:pt x="927890" y="2138802"/>
                      <a:pt x="872971" y="2028119"/>
                      <a:pt x="926503" y="1931922"/>
                    </a:cubicBezTo>
                    <a:cubicBezTo>
                      <a:pt x="939278" y="1908963"/>
                      <a:pt x="997823" y="1856007"/>
                      <a:pt x="1019480" y="1834338"/>
                    </a:cubicBezTo>
                    <a:lnTo>
                      <a:pt x="1297071" y="1557557"/>
                    </a:lnTo>
                    <a:cubicBezTo>
                      <a:pt x="1323983" y="1528340"/>
                      <a:pt x="1298579" y="1520914"/>
                      <a:pt x="1233780" y="1456101"/>
                    </a:cubicBezTo>
                    <a:cubicBezTo>
                      <a:pt x="1172218" y="1394478"/>
                      <a:pt x="1110801" y="1333025"/>
                      <a:pt x="1049239" y="1271427"/>
                    </a:cubicBezTo>
                    <a:cubicBezTo>
                      <a:pt x="978089" y="1200235"/>
                      <a:pt x="898326" y="1144528"/>
                      <a:pt x="942782" y="1030899"/>
                    </a:cubicBezTo>
                    <a:cubicBezTo>
                      <a:pt x="980498" y="934507"/>
                      <a:pt x="1099292" y="907409"/>
                      <a:pt x="1179712" y="968131"/>
                    </a:cubicBezTo>
                    <a:lnTo>
                      <a:pt x="1504509" y="1292536"/>
                    </a:lnTo>
                    <a:cubicBezTo>
                      <a:pt x="1530351" y="1319683"/>
                      <a:pt x="1532054" y="1323019"/>
                      <a:pt x="1558431" y="1295677"/>
                    </a:cubicBezTo>
                    <a:cubicBezTo>
                      <a:pt x="1620115" y="1231765"/>
                      <a:pt x="1682992" y="1170434"/>
                      <a:pt x="1745747" y="1107617"/>
                    </a:cubicBezTo>
                    <a:cubicBezTo>
                      <a:pt x="1803173" y="1050158"/>
                      <a:pt x="1870964" y="954131"/>
                      <a:pt x="1958733" y="950893"/>
                    </a:cubicBezTo>
                    <a:cubicBezTo>
                      <a:pt x="2071493" y="946730"/>
                      <a:pt x="2140404" y="1053493"/>
                      <a:pt x="2108357" y="1154730"/>
                    </a:cubicBezTo>
                    <a:cubicBezTo>
                      <a:pt x="2080398" y="1242916"/>
                      <a:pt x="1806336" y="1456369"/>
                      <a:pt x="1750224" y="1540976"/>
                    </a:cubicBezTo>
                    <a:close/>
                    <a:moveTo>
                      <a:pt x="3048000" y="1478598"/>
                    </a:moveTo>
                    <a:lnTo>
                      <a:pt x="3048000" y="1540441"/>
                    </a:lnTo>
                    <a:cubicBezTo>
                      <a:pt x="3033327" y="2321919"/>
                      <a:pt x="2439262" y="2992275"/>
                      <a:pt x="1640385" y="3044963"/>
                    </a:cubicBezTo>
                    <a:cubicBezTo>
                      <a:pt x="1616344" y="3046546"/>
                      <a:pt x="1592351" y="3047544"/>
                      <a:pt x="1568456" y="3048006"/>
                    </a:cubicBezTo>
                    <a:lnTo>
                      <a:pt x="1506578" y="3048006"/>
                    </a:lnTo>
                    <a:cubicBezTo>
                      <a:pt x="725513" y="3033301"/>
                      <a:pt x="55698" y="2439054"/>
                      <a:pt x="3042" y="1639559"/>
                    </a:cubicBezTo>
                    <a:cubicBezTo>
                      <a:pt x="1484" y="1615796"/>
                      <a:pt x="487" y="1592130"/>
                      <a:pt x="0" y="1568586"/>
                    </a:cubicBezTo>
                    <a:lnTo>
                      <a:pt x="0" y="1500219"/>
                    </a:lnTo>
                    <a:cubicBezTo>
                      <a:pt x="16303" y="715503"/>
                      <a:pt x="608641" y="58781"/>
                      <a:pt x="1410900" y="4145"/>
                    </a:cubicBezTo>
                    <a:cubicBezTo>
                      <a:pt x="1841813" y="-25193"/>
                      <a:pt x="2217223" y="101121"/>
                      <a:pt x="2541679" y="385693"/>
                    </a:cubicBezTo>
                    <a:cubicBezTo>
                      <a:pt x="2829441" y="638054"/>
                      <a:pt x="3019823" y="1024861"/>
                      <a:pt x="3044959" y="1406652"/>
                    </a:cubicBezTo>
                    <a:cubicBezTo>
                      <a:pt x="3046540" y="1430707"/>
                      <a:pt x="3047538" y="1454714"/>
                      <a:pt x="3048000" y="1478598"/>
                    </a:cubicBezTo>
                    <a:close/>
                  </a:path>
                </a:pathLst>
              </a:custGeom>
              <a:solidFill>
                <a:srgbClr val="C00000"/>
              </a:solidFill>
              <a:ln w="24" cap="flat">
                <a:noFill/>
                <a:prstDash val="solid"/>
                <a:miter/>
              </a:ln>
            </p:spPr>
          </p:sp>
        </p:grpSp>
      </p:grpSp>
      <p:grpSp>
        <p:nvGrpSpPr>
          <p:cNvPr id="42" name="Группа 41">
            <a:extLst>
              <a:ext uri="{FF2B5EF4-FFF2-40B4-BE49-F238E27FC236}">
                <a16:creationId xmlns:a16="http://schemas.microsoft.com/office/drawing/2014/main" id="{5E1416AA-7EE8-B819-2600-14CF7859B13B}"/>
              </a:ext>
            </a:extLst>
          </p:cNvPr>
          <p:cNvGrpSpPr/>
          <p:nvPr/>
        </p:nvGrpSpPr>
        <p:grpSpPr>
          <a:xfrm>
            <a:off x="-11011445" y="3236455"/>
            <a:ext cx="6669334" cy="735480"/>
            <a:chOff x="849413" y="3236455"/>
            <a:chExt cx="6669334" cy="735480"/>
          </a:xfrm>
        </p:grpSpPr>
        <p:sp>
          <p:nvSpPr>
            <p:cNvPr id="43" name="Скругленный прямоугольник 18">
              <a:extLst>
                <a:ext uri="{FF2B5EF4-FFF2-40B4-BE49-F238E27FC236}">
                  <a16:creationId xmlns:a16="http://schemas.microsoft.com/office/drawing/2014/main" id="{92DC69BC-4F16-766F-5F4F-E276839700E4}"/>
                </a:ext>
              </a:extLst>
            </p:cNvPr>
            <p:cNvSpPr/>
            <p:nvPr/>
          </p:nvSpPr>
          <p:spPr>
            <a:xfrm rot="10800000">
              <a:off x="849413" y="3236455"/>
              <a:ext cx="5795640" cy="735480"/>
            </a:xfrm>
            <a:prstGeom prst="roundRect">
              <a:avLst>
                <a:gd name="adj" fmla="val 11145"/>
              </a:avLst>
            </a:prstGeom>
            <a:gradFill>
              <a:gsLst>
                <a:gs pos="0">
                  <a:schemeClr val="bg1">
                    <a:alpha val="0"/>
                  </a:schemeClr>
                </a:gs>
                <a:gs pos="100000">
                  <a:schemeClr val="bg1">
                    <a:alpha val="40000"/>
                  </a:schemeClr>
                </a:gs>
              </a:gsLst>
              <a:lin ang="0" scaled="1"/>
            </a:gradFill>
            <a:ln>
              <a:noFill/>
            </a:ln>
            <a:effectLst/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  <p:txBody>
            <a:bodyPr lIns="90000" tIns="45000" rIns="90000" bIns="45000" anchor="ctr">
              <a:noAutofit/>
            </a:bodyPr>
            <a:lstStyle/>
            <a:p>
              <a:pPr algn="ctr" defTabSz="914400">
                <a:lnSpc>
                  <a:spcPct val="100000"/>
                </a:lnSpc>
              </a:pPr>
              <a:endParaRPr lang="ru-RU" sz="1800" b="0" u="none" strike="noStrike">
                <a:solidFill>
                  <a:schemeClr val="dk1"/>
                </a:solidFill>
                <a:effectLst/>
                <a:uFillTx/>
                <a:latin typeface="SB Sans Display"/>
              </a:endParaRPr>
            </a:p>
          </p:txBody>
        </p:sp>
        <p:sp>
          <p:nvSpPr>
            <p:cNvPr id="44" name="TextBox 20">
              <a:extLst>
                <a:ext uri="{FF2B5EF4-FFF2-40B4-BE49-F238E27FC236}">
                  <a16:creationId xmlns:a16="http://schemas.microsoft.com/office/drawing/2014/main" id="{5E68A822-4D31-BA5B-410A-9F2712E71FF4}"/>
                </a:ext>
              </a:extLst>
            </p:cNvPr>
            <p:cNvSpPr/>
            <p:nvPr/>
          </p:nvSpPr>
          <p:spPr>
            <a:xfrm>
              <a:off x="1316537" y="3419375"/>
              <a:ext cx="6202210" cy="398655"/>
            </a:xfrm>
            <a:prstGeom prst="rect">
              <a:avLst/>
            </a:prstGeom>
            <a:noFill/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wrap="square" lIns="90000" tIns="45000" rIns="90000" bIns="45000" anchor="t">
              <a:spAutoFit/>
            </a:bodyPr>
            <a:lstStyle/>
            <a:p>
              <a:pPr defTabSz="914400">
                <a:lnSpc>
                  <a:spcPct val="100000"/>
                </a:lnSpc>
                <a:spcBef>
                  <a:spcPts val="601"/>
                </a:spcBef>
                <a:spcAft>
                  <a:spcPts val="601"/>
                </a:spcAft>
              </a:pPr>
              <a:r>
                <a:rPr lang="ru-RU" sz="2000" u="none" strike="noStrike" dirty="0">
                  <a:solidFill>
                    <a:schemeClr val="bg1"/>
                  </a:solidFill>
                  <a:effectLst/>
                  <a:uFillTx/>
                  <a:latin typeface="SB Sans Display" panose="020B0503040504020204" pitchFamily="34" charset="0"/>
                  <a:ea typeface="SB Sans Display" panose="020B0503040504020204" pitchFamily="34" charset="0"/>
                </a:rPr>
                <a:t>Не можете оплатить корзину на маркетплейсе</a:t>
              </a:r>
            </a:p>
          </p:txBody>
        </p:sp>
        <p:grpSp>
          <p:nvGrpSpPr>
            <p:cNvPr id="45" name="Группа 44">
              <a:extLst>
                <a:ext uri="{FF2B5EF4-FFF2-40B4-BE49-F238E27FC236}">
                  <a16:creationId xmlns:a16="http://schemas.microsoft.com/office/drawing/2014/main" id="{BF08A7E6-D370-8CAB-F2F7-DEB40597360C}"/>
                </a:ext>
              </a:extLst>
            </p:cNvPr>
            <p:cNvGrpSpPr/>
            <p:nvPr/>
          </p:nvGrpSpPr>
          <p:grpSpPr>
            <a:xfrm>
              <a:off x="970122" y="3485794"/>
              <a:ext cx="265814" cy="265815"/>
              <a:chOff x="3018391" y="2136413"/>
              <a:chExt cx="265814" cy="265815"/>
            </a:xfrm>
          </p:grpSpPr>
          <p:sp>
            <p:nvSpPr>
              <p:cNvPr id="46" name="Овал 45">
                <a:extLst>
                  <a:ext uri="{FF2B5EF4-FFF2-40B4-BE49-F238E27FC236}">
                    <a16:creationId xmlns:a16="http://schemas.microsoft.com/office/drawing/2014/main" id="{B9151336-2B0C-BC85-2B35-7BB7C0FF7A67}"/>
                  </a:ext>
                </a:extLst>
              </p:cNvPr>
              <p:cNvSpPr/>
              <p:nvPr/>
            </p:nvSpPr>
            <p:spPr>
              <a:xfrm>
                <a:off x="3054968" y="2172990"/>
                <a:ext cx="192660" cy="192660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  <p:sp>
            <p:nvSpPr>
              <p:cNvPr id="47" name="Рисунок 26">
                <a:extLst>
                  <a:ext uri="{FF2B5EF4-FFF2-40B4-BE49-F238E27FC236}">
                    <a16:creationId xmlns:a16="http://schemas.microsoft.com/office/drawing/2014/main" id="{8AF92C5C-B047-79FD-F9A9-5F97B615EB37}"/>
                  </a:ext>
                </a:extLst>
              </p:cNvPr>
              <p:cNvSpPr/>
              <p:nvPr/>
            </p:nvSpPr>
            <p:spPr>
              <a:xfrm>
                <a:off x="3018391" y="2136413"/>
                <a:ext cx="265814" cy="265815"/>
              </a:xfrm>
              <a:custGeom>
                <a:avLst/>
                <a:gdLst>
                  <a:gd name="csX0" fmla="*/ 1750224 w 3048000"/>
                  <a:gd name="csY0" fmla="*/ 1540976 h 3048006"/>
                  <a:gd name="csX1" fmla="*/ 2123006 w 3048000"/>
                  <a:gd name="csY1" fmla="*/ 1918507 h 3048006"/>
                  <a:gd name="csX2" fmla="*/ 2097091 w 3048000"/>
                  <a:gd name="csY2" fmla="*/ 2102476 h 3048006"/>
                  <a:gd name="csX3" fmla="*/ 1913231 w 3048000"/>
                  <a:gd name="csY3" fmla="*/ 2128406 h 3048006"/>
                  <a:gd name="csX4" fmla="*/ 1529962 w 3048000"/>
                  <a:gd name="csY4" fmla="*/ 1755404 h 3048006"/>
                  <a:gd name="csX5" fmla="*/ 1161000 w 3048000"/>
                  <a:gd name="csY5" fmla="*/ 2124875 h 3048006"/>
                  <a:gd name="csX6" fmla="*/ 1025539 w 3048000"/>
                  <a:gd name="csY6" fmla="*/ 2159132 h 3048006"/>
                  <a:gd name="csX7" fmla="*/ 926503 w 3048000"/>
                  <a:gd name="csY7" fmla="*/ 1931922 h 3048006"/>
                  <a:gd name="csX8" fmla="*/ 1019480 w 3048000"/>
                  <a:gd name="csY8" fmla="*/ 1834338 h 3048006"/>
                  <a:gd name="csX9" fmla="*/ 1297071 w 3048000"/>
                  <a:gd name="csY9" fmla="*/ 1557557 h 3048006"/>
                  <a:gd name="csX10" fmla="*/ 1233780 w 3048000"/>
                  <a:gd name="csY10" fmla="*/ 1456101 h 3048006"/>
                  <a:gd name="csX11" fmla="*/ 1049239 w 3048000"/>
                  <a:gd name="csY11" fmla="*/ 1271427 h 3048006"/>
                  <a:gd name="csX12" fmla="*/ 942782 w 3048000"/>
                  <a:gd name="csY12" fmla="*/ 1030899 h 3048006"/>
                  <a:gd name="csX13" fmla="*/ 1179712 w 3048000"/>
                  <a:gd name="csY13" fmla="*/ 968131 h 3048006"/>
                  <a:gd name="csX14" fmla="*/ 1504509 w 3048000"/>
                  <a:gd name="csY14" fmla="*/ 1292536 h 3048006"/>
                  <a:gd name="csX15" fmla="*/ 1558431 w 3048000"/>
                  <a:gd name="csY15" fmla="*/ 1295677 h 3048006"/>
                  <a:gd name="csX16" fmla="*/ 1745747 w 3048000"/>
                  <a:gd name="csY16" fmla="*/ 1107617 h 3048006"/>
                  <a:gd name="csX17" fmla="*/ 1958733 w 3048000"/>
                  <a:gd name="csY17" fmla="*/ 950893 h 3048006"/>
                  <a:gd name="csX18" fmla="*/ 2108357 w 3048000"/>
                  <a:gd name="csY18" fmla="*/ 1154730 h 3048006"/>
                  <a:gd name="csX19" fmla="*/ 1750224 w 3048000"/>
                  <a:gd name="csY19" fmla="*/ 1540976 h 3048006"/>
                  <a:gd name="csX20" fmla="*/ 3048000 w 3048000"/>
                  <a:gd name="csY20" fmla="*/ 1478598 h 3048006"/>
                  <a:gd name="csX21" fmla="*/ 3048000 w 3048000"/>
                  <a:gd name="csY21" fmla="*/ 1540441 h 3048006"/>
                  <a:gd name="csX22" fmla="*/ 1640385 w 3048000"/>
                  <a:gd name="csY22" fmla="*/ 3044963 h 3048006"/>
                  <a:gd name="csX23" fmla="*/ 1568456 w 3048000"/>
                  <a:gd name="csY23" fmla="*/ 3048006 h 3048006"/>
                  <a:gd name="csX24" fmla="*/ 1506578 w 3048000"/>
                  <a:gd name="csY24" fmla="*/ 3048006 h 3048006"/>
                  <a:gd name="csX25" fmla="*/ 3042 w 3048000"/>
                  <a:gd name="csY25" fmla="*/ 1639559 h 3048006"/>
                  <a:gd name="csX26" fmla="*/ 0 w 3048000"/>
                  <a:gd name="csY26" fmla="*/ 1568586 h 3048006"/>
                  <a:gd name="csX27" fmla="*/ 0 w 3048000"/>
                  <a:gd name="csY27" fmla="*/ 1500219 h 3048006"/>
                  <a:gd name="csX28" fmla="*/ 1410900 w 3048000"/>
                  <a:gd name="csY28" fmla="*/ 4145 h 3048006"/>
                  <a:gd name="csX29" fmla="*/ 2541679 w 3048000"/>
                  <a:gd name="csY29" fmla="*/ 385693 h 3048006"/>
                  <a:gd name="csX30" fmla="*/ 3044959 w 3048000"/>
                  <a:gd name="csY30" fmla="*/ 1406652 h 3048006"/>
                  <a:gd name="csX31" fmla="*/ 3048000 w 3048000"/>
                  <a:gd name="csY31" fmla="*/ 1478598 h 3048006"/>
                </a:gdLst>
                <a:ahLst/>
                <a:cxnLst>
                  <a:cxn ang="0">
                    <a:pos x="csX0" y="csY0"/>
                  </a:cxn>
                  <a:cxn ang="0">
                    <a:pos x="csX1" y="csY1"/>
                  </a:cxn>
                  <a:cxn ang="0">
                    <a:pos x="csX2" y="csY2"/>
                  </a:cxn>
                  <a:cxn ang="0">
                    <a:pos x="csX3" y="csY3"/>
                  </a:cxn>
                  <a:cxn ang="0">
                    <a:pos x="csX4" y="csY4"/>
                  </a:cxn>
                  <a:cxn ang="0">
                    <a:pos x="csX5" y="csY5"/>
                  </a:cxn>
                  <a:cxn ang="0">
                    <a:pos x="csX6" y="csY6"/>
                  </a:cxn>
                  <a:cxn ang="0">
                    <a:pos x="csX7" y="csY7"/>
                  </a:cxn>
                  <a:cxn ang="0">
                    <a:pos x="csX8" y="csY8"/>
                  </a:cxn>
                  <a:cxn ang="0">
                    <a:pos x="csX9" y="csY9"/>
                  </a:cxn>
                  <a:cxn ang="0">
                    <a:pos x="csX10" y="csY10"/>
                  </a:cxn>
                  <a:cxn ang="0">
                    <a:pos x="csX11" y="csY11"/>
                  </a:cxn>
                  <a:cxn ang="0">
                    <a:pos x="csX12" y="csY12"/>
                  </a:cxn>
                  <a:cxn ang="0">
                    <a:pos x="csX13" y="csY13"/>
                  </a:cxn>
                  <a:cxn ang="0">
                    <a:pos x="csX14" y="csY14"/>
                  </a:cxn>
                  <a:cxn ang="0">
                    <a:pos x="csX15" y="csY15"/>
                  </a:cxn>
                  <a:cxn ang="0">
                    <a:pos x="csX16" y="csY16"/>
                  </a:cxn>
                  <a:cxn ang="0">
                    <a:pos x="csX17" y="csY17"/>
                  </a:cxn>
                  <a:cxn ang="0">
                    <a:pos x="csX18" y="csY18"/>
                  </a:cxn>
                  <a:cxn ang="0">
                    <a:pos x="csX19" y="csY19"/>
                  </a:cxn>
                  <a:cxn ang="0">
                    <a:pos x="csX20" y="csY20"/>
                  </a:cxn>
                  <a:cxn ang="0">
                    <a:pos x="csX21" y="csY21"/>
                  </a:cxn>
                  <a:cxn ang="0">
                    <a:pos x="csX22" y="csY22"/>
                  </a:cxn>
                  <a:cxn ang="0">
                    <a:pos x="csX23" y="csY23"/>
                  </a:cxn>
                  <a:cxn ang="0">
                    <a:pos x="csX24" y="csY24"/>
                  </a:cxn>
                  <a:cxn ang="0">
                    <a:pos x="csX25" y="csY25"/>
                  </a:cxn>
                  <a:cxn ang="0">
                    <a:pos x="csX26" y="csY26"/>
                  </a:cxn>
                  <a:cxn ang="0">
                    <a:pos x="csX27" y="csY27"/>
                  </a:cxn>
                  <a:cxn ang="0">
                    <a:pos x="csX28" y="csY28"/>
                  </a:cxn>
                  <a:cxn ang="0">
                    <a:pos x="csX29" y="csY29"/>
                  </a:cxn>
                  <a:cxn ang="0">
                    <a:pos x="csX30" y="csY30"/>
                  </a:cxn>
                  <a:cxn ang="0">
                    <a:pos x="csX31" y="csY31"/>
                  </a:cxn>
                </a:cxnLst>
                <a:rect l="l" t="t" r="r" b="b"/>
                <a:pathLst>
                  <a:path w="3048000" h="3048006">
                    <a:moveTo>
                      <a:pt x="1750224" y="1540976"/>
                    </a:moveTo>
                    <a:cubicBezTo>
                      <a:pt x="1779691" y="1560527"/>
                      <a:pt x="2108065" y="1892090"/>
                      <a:pt x="2123006" y="1918507"/>
                    </a:cubicBezTo>
                    <a:cubicBezTo>
                      <a:pt x="2156585" y="1977915"/>
                      <a:pt x="2145295" y="2054244"/>
                      <a:pt x="2097091" y="2102476"/>
                    </a:cubicBezTo>
                    <a:cubicBezTo>
                      <a:pt x="2048887" y="2150708"/>
                      <a:pt x="1972603" y="2162005"/>
                      <a:pt x="1913231" y="2128406"/>
                    </a:cubicBezTo>
                    <a:cubicBezTo>
                      <a:pt x="1863056" y="2100017"/>
                      <a:pt x="1576292" y="1786179"/>
                      <a:pt x="1529962" y="1755404"/>
                    </a:cubicBezTo>
                    <a:cubicBezTo>
                      <a:pt x="1508013" y="1788516"/>
                      <a:pt x="1199958" y="2094952"/>
                      <a:pt x="1161000" y="2124875"/>
                    </a:cubicBezTo>
                    <a:cubicBezTo>
                      <a:pt x="1117055" y="2158645"/>
                      <a:pt x="1079704" y="2170429"/>
                      <a:pt x="1025539" y="2159132"/>
                    </a:cubicBezTo>
                    <a:cubicBezTo>
                      <a:pt x="927890" y="2138802"/>
                      <a:pt x="872971" y="2028119"/>
                      <a:pt x="926503" y="1931922"/>
                    </a:cubicBezTo>
                    <a:cubicBezTo>
                      <a:pt x="939278" y="1908963"/>
                      <a:pt x="997823" y="1856007"/>
                      <a:pt x="1019480" y="1834338"/>
                    </a:cubicBezTo>
                    <a:lnTo>
                      <a:pt x="1297071" y="1557557"/>
                    </a:lnTo>
                    <a:cubicBezTo>
                      <a:pt x="1323983" y="1528340"/>
                      <a:pt x="1298579" y="1520914"/>
                      <a:pt x="1233780" y="1456101"/>
                    </a:cubicBezTo>
                    <a:cubicBezTo>
                      <a:pt x="1172218" y="1394478"/>
                      <a:pt x="1110801" y="1333025"/>
                      <a:pt x="1049239" y="1271427"/>
                    </a:cubicBezTo>
                    <a:cubicBezTo>
                      <a:pt x="978089" y="1200235"/>
                      <a:pt x="898326" y="1144528"/>
                      <a:pt x="942782" y="1030899"/>
                    </a:cubicBezTo>
                    <a:cubicBezTo>
                      <a:pt x="980498" y="934507"/>
                      <a:pt x="1099292" y="907409"/>
                      <a:pt x="1179712" y="968131"/>
                    </a:cubicBezTo>
                    <a:lnTo>
                      <a:pt x="1504509" y="1292536"/>
                    </a:lnTo>
                    <a:cubicBezTo>
                      <a:pt x="1530351" y="1319683"/>
                      <a:pt x="1532054" y="1323019"/>
                      <a:pt x="1558431" y="1295677"/>
                    </a:cubicBezTo>
                    <a:cubicBezTo>
                      <a:pt x="1620115" y="1231765"/>
                      <a:pt x="1682992" y="1170434"/>
                      <a:pt x="1745747" y="1107617"/>
                    </a:cubicBezTo>
                    <a:cubicBezTo>
                      <a:pt x="1803173" y="1050158"/>
                      <a:pt x="1870964" y="954131"/>
                      <a:pt x="1958733" y="950893"/>
                    </a:cubicBezTo>
                    <a:cubicBezTo>
                      <a:pt x="2071493" y="946730"/>
                      <a:pt x="2140404" y="1053493"/>
                      <a:pt x="2108357" y="1154730"/>
                    </a:cubicBezTo>
                    <a:cubicBezTo>
                      <a:pt x="2080398" y="1242916"/>
                      <a:pt x="1806336" y="1456369"/>
                      <a:pt x="1750224" y="1540976"/>
                    </a:cubicBezTo>
                    <a:close/>
                    <a:moveTo>
                      <a:pt x="3048000" y="1478598"/>
                    </a:moveTo>
                    <a:lnTo>
                      <a:pt x="3048000" y="1540441"/>
                    </a:lnTo>
                    <a:cubicBezTo>
                      <a:pt x="3033327" y="2321919"/>
                      <a:pt x="2439262" y="2992275"/>
                      <a:pt x="1640385" y="3044963"/>
                    </a:cubicBezTo>
                    <a:cubicBezTo>
                      <a:pt x="1616344" y="3046546"/>
                      <a:pt x="1592351" y="3047544"/>
                      <a:pt x="1568456" y="3048006"/>
                    </a:cubicBezTo>
                    <a:lnTo>
                      <a:pt x="1506578" y="3048006"/>
                    </a:lnTo>
                    <a:cubicBezTo>
                      <a:pt x="725513" y="3033301"/>
                      <a:pt x="55698" y="2439054"/>
                      <a:pt x="3042" y="1639559"/>
                    </a:cubicBezTo>
                    <a:cubicBezTo>
                      <a:pt x="1484" y="1615796"/>
                      <a:pt x="487" y="1592130"/>
                      <a:pt x="0" y="1568586"/>
                    </a:cubicBezTo>
                    <a:lnTo>
                      <a:pt x="0" y="1500219"/>
                    </a:lnTo>
                    <a:cubicBezTo>
                      <a:pt x="16303" y="715503"/>
                      <a:pt x="608641" y="58781"/>
                      <a:pt x="1410900" y="4145"/>
                    </a:cubicBezTo>
                    <a:cubicBezTo>
                      <a:pt x="1841813" y="-25193"/>
                      <a:pt x="2217223" y="101121"/>
                      <a:pt x="2541679" y="385693"/>
                    </a:cubicBezTo>
                    <a:cubicBezTo>
                      <a:pt x="2829441" y="638054"/>
                      <a:pt x="3019823" y="1024861"/>
                      <a:pt x="3044959" y="1406652"/>
                    </a:cubicBezTo>
                    <a:cubicBezTo>
                      <a:pt x="3046540" y="1430707"/>
                      <a:pt x="3047538" y="1454714"/>
                      <a:pt x="3048000" y="1478598"/>
                    </a:cubicBezTo>
                    <a:close/>
                  </a:path>
                </a:pathLst>
              </a:custGeom>
              <a:solidFill>
                <a:srgbClr val="C00000"/>
              </a:solidFill>
              <a:ln w="24" cap="flat">
                <a:noFill/>
                <a:prstDash val="solid"/>
                <a:miter/>
              </a:ln>
            </p:spPr>
          </p:sp>
        </p:grpSp>
      </p:grpSp>
      <p:grpSp>
        <p:nvGrpSpPr>
          <p:cNvPr id="48" name="Группа 47">
            <a:extLst>
              <a:ext uri="{FF2B5EF4-FFF2-40B4-BE49-F238E27FC236}">
                <a16:creationId xmlns:a16="http://schemas.microsoft.com/office/drawing/2014/main" id="{4C8A9E6C-EABC-C087-698E-8F99196A43EB}"/>
              </a:ext>
            </a:extLst>
          </p:cNvPr>
          <p:cNvGrpSpPr/>
          <p:nvPr/>
        </p:nvGrpSpPr>
        <p:grpSpPr>
          <a:xfrm>
            <a:off x="-11011445" y="4111615"/>
            <a:ext cx="5795640" cy="735480"/>
            <a:chOff x="849413" y="4111615"/>
            <a:chExt cx="5795640" cy="735480"/>
          </a:xfrm>
        </p:grpSpPr>
        <p:sp>
          <p:nvSpPr>
            <p:cNvPr id="49" name="Скругленный прямоугольник 22">
              <a:extLst>
                <a:ext uri="{FF2B5EF4-FFF2-40B4-BE49-F238E27FC236}">
                  <a16:creationId xmlns:a16="http://schemas.microsoft.com/office/drawing/2014/main" id="{C1CC7172-93C4-8D9F-8BA2-BE0C6DDB5B5A}"/>
                </a:ext>
              </a:extLst>
            </p:cNvPr>
            <p:cNvSpPr/>
            <p:nvPr/>
          </p:nvSpPr>
          <p:spPr>
            <a:xfrm rot="10800000">
              <a:off x="849413" y="4111615"/>
              <a:ext cx="5795640" cy="735480"/>
            </a:xfrm>
            <a:prstGeom prst="roundRect">
              <a:avLst>
                <a:gd name="adj" fmla="val 11145"/>
              </a:avLst>
            </a:prstGeom>
            <a:gradFill>
              <a:gsLst>
                <a:gs pos="0">
                  <a:schemeClr val="bg1">
                    <a:alpha val="0"/>
                  </a:schemeClr>
                </a:gs>
                <a:gs pos="100000">
                  <a:schemeClr val="bg1">
                    <a:alpha val="40000"/>
                  </a:schemeClr>
                </a:gs>
              </a:gsLst>
              <a:lin ang="0" scaled="1"/>
            </a:gradFill>
            <a:ln>
              <a:noFill/>
            </a:ln>
            <a:effectLst/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  <p:txBody>
            <a:bodyPr lIns="90000" tIns="45000" rIns="90000" bIns="45000" anchor="ctr">
              <a:noAutofit/>
            </a:bodyPr>
            <a:lstStyle/>
            <a:p>
              <a:pPr algn="ctr" defTabSz="914400">
                <a:lnSpc>
                  <a:spcPct val="100000"/>
                </a:lnSpc>
              </a:pPr>
              <a:endParaRPr lang="ru-RU" sz="1800" b="0" u="none" strike="noStrike">
                <a:solidFill>
                  <a:schemeClr val="dk1"/>
                </a:solidFill>
                <a:effectLst/>
                <a:uFillTx/>
                <a:latin typeface="SB Sans Display"/>
              </a:endParaRPr>
            </a:p>
          </p:txBody>
        </p:sp>
        <p:sp>
          <p:nvSpPr>
            <p:cNvPr id="50" name="TextBox 19">
              <a:extLst>
                <a:ext uri="{FF2B5EF4-FFF2-40B4-BE49-F238E27FC236}">
                  <a16:creationId xmlns:a16="http://schemas.microsoft.com/office/drawing/2014/main" id="{EB3A0558-7A1B-63A3-8EDC-E31842F60E7C}"/>
                </a:ext>
              </a:extLst>
            </p:cNvPr>
            <p:cNvSpPr/>
            <p:nvPr/>
          </p:nvSpPr>
          <p:spPr>
            <a:xfrm>
              <a:off x="1316537" y="4294535"/>
              <a:ext cx="4884840" cy="398655"/>
            </a:xfrm>
            <a:prstGeom prst="rect">
              <a:avLst/>
            </a:prstGeom>
            <a:noFill/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lIns="90000" tIns="45000" rIns="90000" bIns="45000" anchor="t">
              <a:spAutoFit/>
            </a:bodyPr>
            <a:lstStyle/>
            <a:p>
              <a:pPr defTabSz="914400">
                <a:lnSpc>
                  <a:spcPct val="100000"/>
                </a:lnSpc>
                <a:spcBef>
                  <a:spcPts val="601"/>
                </a:spcBef>
                <a:spcAft>
                  <a:spcPts val="601"/>
                </a:spcAft>
              </a:pPr>
              <a:r>
                <a:rPr lang="ru-RU" sz="2000" u="none" strike="noStrike" dirty="0">
                  <a:solidFill>
                    <a:schemeClr val="bg1"/>
                  </a:solidFill>
                  <a:effectLst/>
                  <a:uFillTx/>
                  <a:latin typeface="SB Sans Display" panose="020B0503040504020204" pitchFamily="34" charset="0"/>
                  <a:ea typeface="SB Sans Display" panose="020B0503040504020204" pitchFamily="34" charset="0"/>
                </a:rPr>
                <a:t>Не можете купить скин в игре</a:t>
              </a:r>
            </a:p>
          </p:txBody>
        </p:sp>
        <p:grpSp>
          <p:nvGrpSpPr>
            <p:cNvPr id="51" name="Группа 50">
              <a:extLst>
                <a:ext uri="{FF2B5EF4-FFF2-40B4-BE49-F238E27FC236}">
                  <a16:creationId xmlns:a16="http://schemas.microsoft.com/office/drawing/2014/main" id="{CECB8BAD-DC41-8CF5-37CC-D39692978FCD}"/>
                </a:ext>
              </a:extLst>
            </p:cNvPr>
            <p:cNvGrpSpPr/>
            <p:nvPr/>
          </p:nvGrpSpPr>
          <p:grpSpPr>
            <a:xfrm>
              <a:off x="970122" y="4346447"/>
              <a:ext cx="265814" cy="265815"/>
              <a:chOff x="3018391" y="2136413"/>
              <a:chExt cx="265814" cy="265815"/>
            </a:xfrm>
          </p:grpSpPr>
          <p:sp>
            <p:nvSpPr>
              <p:cNvPr id="52" name="Овал 51">
                <a:extLst>
                  <a:ext uri="{FF2B5EF4-FFF2-40B4-BE49-F238E27FC236}">
                    <a16:creationId xmlns:a16="http://schemas.microsoft.com/office/drawing/2014/main" id="{076DE13D-5FAE-DBA5-C8C7-AD60F89F95A3}"/>
                  </a:ext>
                </a:extLst>
              </p:cNvPr>
              <p:cNvSpPr/>
              <p:nvPr/>
            </p:nvSpPr>
            <p:spPr>
              <a:xfrm>
                <a:off x="3054968" y="2172990"/>
                <a:ext cx="192660" cy="192660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  <p:sp>
            <p:nvSpPr>
              <p:cNvPr id="53" name="Рисунок 26">
                <a:extLst>
                  <a:ext uri="{FF2B5EF4-FFF2-40B4-BE49-F238E27FC236}">
                    <a16:creationId xmlns:a16="http://schemas.microsoft.com/office/drawing/2014/main" id="{79CB9562-96D3-95E8-EF20-37639B847FF4}"/>
                  </a:ext>
                </a:extLst>
              </p:cNvPr>
              <p:cNvSpPr/>
              <p:nvPr/>
            </p:nvSpPr>
            <p:spPr>
              <a:xfrm>
                <a:off x="3018391" y="2136413"/>
                <a:ext cx="265814" cy="265815"/>
              </a:xfrm>
              <a:custGeom>
                <a:avLst/>
                <a:gdLst>
                  <a:gd name="csX0" fmla="*/ 1750224 w 3048000"/>
                  <a:gd name="csY0" fmla="*/ 1540976 h 3048006"/>
                  <a:gd name="csX1" fmla="*/ 2123006 w 3048000"/>
                  <a:gd name="csY1" fmla="*/ 1918507 h 3048006"/>
                  <a:gd name="csX2" fmla="*/ 2097091 w 3048000"/>
                  <a:gd name="csY2" fmla="*/ 2102476 h 3048006"/>
                  <a:gd name="csX3" fmla="*/ 1913231 w 3048000"/>
                  <a:gd name="csY3" fmla="*/ 2128406 h 3048006"/>
                  <a:gd name="csX4" fmla="*/ 1529962 w 3048000"/>
                  <a:gd name="csY4" fmla="*/ 1755404 h 3048006"/>
                  <a:gd name="csX5" fmla="*/ 1161000 w 3048000"/>
                  <a:gd name="csY5" fmla="*/ 2124875 h 3048006"/>
                  <a:gd name="csX6" fmla="*/ 1025539 w 3048000"/>
                  <a:gd name="csY6" fmla="*/ 2159132 h 3048006"/>
                  <a:gd name="csX7" fmla="*/ 926503 w 3048000"/>
                  <a:gd name="csY7" fmla="*/ 1931922 h 3048006"/>
                  <a:gd name="csX8" fmla="*/ 1019480 w 3048000"/>
                  <a:gd name="csY8" fmla="*/ 1834338 h 3048006"/>
                  <a:gd name="csX9" fmla="*/ 1297071 w 3048000"/>
                  <a:gd name="csY9" fmla="*/ 1557557 h 3048006"/>
                  <a:gd name="csX10" fmla="*/ 1233780 w 3048000"/>
                  <a:gd name="csY10" fmla="*/ 1456101 h 3048006"/>
                  <a:gd name="csX11" fmla="*/ 1049239 w 3048000"/>
                  <a:gd name="csY11" fmla="*/ 1271427 h 3048006"/>
                  <a:gd name="csX12" fmla="*/ 942782 w 3048000"/>
                  <a:gd name="csY12" fmla="*/ 1030899 h 3048006"/>
                  <a:gd name="csX13" fmla="*/ 1179712 w 3048000"/>
                  <a:gd name="csY13" fmla="*/ 968131 h 3048006"/>
                  <a:gd name="csX14" fmla="*/ 1504509 w 3048000"/>
                  <a:gd name="csY14" fmla="*/ 1292536 h 3048006"/>
                  <a:gd name="csX15" fmla="*/ 1558431 w 3048000"/>
                  <a:gd name="csY15" fmla="*/ 1295677 h 3048006"/>
                  <a:gd name="csX16" fmla="*/ 1745747 w 3048000"/>
                  <a:gd name="csY16" fmla="*/ 1107617 h 3048006"/>
                  <a:gd name="csX17" fmla="*/ 1958733 w 3048000"/>
                  <a:gd name="csY17" fmla="*/ 950893 h 3048006"/>
                  <a:gd name="csX18" fmla="*/ 2108357 w 3048000"/>
                  <a:gd name="csY18" fmla="*/ 1154730 h 3048006"/>
                  <a:gd name="csX19" fmla="*/ 1750224 w 3048000"/>
                  <a:gd name="csY19" fmla="*/ 1540976 h 3048006"/>
                  <a:gd name="csX20" fmla="*/ 3048000 w 3048000"/>
                  <a:gd name="csY20" fmla="*/ 1478598 h 3048006"/>
                  <a:gd name="csX21" fmla="*/ 3048000 w 3048000"/>
                  <a:gd name="csY21" fmla="*/ 1540441 h 3048006"/>
                  <a:gd name="csX22" fmla="*/ 1640385 w 3048000"/>
                  <a:gd name="csY22" fmla="*/ 3044963 h 3048006"/>
                  <a:gd name="csX23" fmla="*/ 1568456 w 3048000"/>
                  <a:gd name="csY23" fmla="*/ 3048006 h 3048006"/>
                  <a:gd name="csX24" fmla="*/ 1506578 w 3048000"/>
                  <a:gd name="csY24" fmla="*/ 3048006 h 3048006"/>
                  <a:gd name="csX25" fmla="*/ 3042 w 3048000"/>
                  <a:gd name="csY25" fmla="*/ 1639559 h 3048006"/>
                  <a:gd name="csX26" fmla="*/ 0 w 3048000"/>
                  <a:gd name="csY26" fmla="*/ 1568586 h 3048006"/>
                  <a:gd name="csX27" fmla="*/ 0 w 3048000"/>
                  <a:gd name="csY27" fmla="*/ 1500219 h 3048006"/>
                  <a:gd name="csX28" fmla="*/ 1410900 w 3048000"/>
                  <a:gd name="csY28" fmla="*/ 4145 h 3048006"/>
                  <a:gd name="csX29" fmla="*/ 2541679 w 3048000"/>
                  <a:gd name="csY29" fmla="*/ 385693 h 3048006"/>
                  <a:gd name="csX30" fmla="*/ 3044959 w 3048000"/>
                  <a:gd name="csY30" fmla="*/ 1406652 h 3048006"/>
                  <a:gd name="csX31" fmla="*/ 3048000 w 3048000"/>
                  <a:gd name="csY31" fmla="*/ 1478598 h 3048006"/>
                </a:gdLst>
                <a:ahLst/>
                <a:cxnLst>
                  <a:cxn ang="0">
                    <a:pos x="csX0" y="csY0"/>
                  </a:cxn>
                  <a:cxn ang="0">
                    <a:pos x="csX1" y="csY1"/>
                  </a:cxn>
                  <a:cxn ang="0">
                    <a:pos x="csX2" y="csY2"/>
                  </a:cxn>
                  <a:cxn ang="0">
                    <a:pos x="csX3" y="csY3"/>
                  </a:cxn>
                  <a:cxn ang="0">
                    <a:pos x="csX4" y="csY4"/>
                  </a:cxn>
                  <a:cxn ang="0">
                    <a:pos x="csX5" y="csY5"/>
                  </a:cxn>
                  <a:cxn ang="0">
                    <a:pos x="csX6" y="csY6"/>
                  </a:cxn>
                  <a:cxn ang="0">
                    <a:pos x="csX7" y="csY7"/>
                  </a:cxn>
                  <a:cxn ang="0">
                    <a:pos x="csX8" y="csY8"/>
                  </a:cxn>
                  <a:cxn ang="0">
                    <a:pos x="csX9" y="csY9"/>
                  </a:cxn>
                  <a:cxn ang="0">
                    <a:pos x="csX10" y="csY10"/>
                  </a:cxn>
                  <a:cxn ang="0">
                    <a:pos x="csX11" y="csY11"/>
                  </a:cxn>
                  <a:cxn ang="0">
                    <a:pos x="csX12" y="csY12"/>
                  </a:cxn>
                  <a:cxn ang="0">
                    <a:pos x="csX13" y="csY13"/>
                  </a:cxn>
                  <a:cxn ang="0">
                    <a:pos x="csX14" y="csY14"/>
                  </a:cxn>
                  <a:cxn ang="0">
                    <a:pos x="csX15" y="csY15"/>
                  </a:cxn>
                  <a:cxn ang="0">
                    <a:pos x="csX16" y="csY16"/>
                  </a:cxn>
                  <a:cxn ang="0">
                    <a:pos x="csX17" y="csY17"/>
                  </a:cxn>
                  <a:cxn ang="0">
                    <a:pos x="csX18" y="csY18"/>
                  </a:cxn>
                  <a:cxn ang="0">
                    <a:pos x="csX19" y="csY19"/>
                  </a:cxn>
                  <a:cxn ang="0">
                    <a:pos x="csX20" y="csY20"/>
                  </a:cxn>
                  <a:cxn ang="0">
                    <a:pos x="csX21" y="csY21"/>
                  </a:cxn>
                  <a:cxn ang="0">
                    <a:pos x="csX22" y="csY22"/>
                  </a:cxn>
                  <a:cxn ang="0">
                    <a:pos x="csX23" y="csY23"/>
                  </a:cxn>
                  <a:cxn ang="0">
                    <a:pos x="csX24" y="csY24"/>
                  </a:cxn>
                  <a:cxn ang="0">
                    <a:pos x="csX25" y="csY25"/>
                  </a:cxn>
                  <a:cxn ang="0">
                    <a:pos x="csX26" y="csY26"/>
                  </a:cxn>
                  <a:cxn ang="0">
                    <a:pos x="csX27" y="csY27"/>
                  </a:cxn>
                  <a:cxn ang="0">
                    <a:pos x="csX28" y="csY28"/>
                  </a:cxn>
                  <a:cxn ang="0">
                    <a:pos x="csX29" y="csY29"/>
                  </a:cxn>
                  <a:cxn ang="0">
                    <a:pos x="csX30" y="csY30"/>
                  </a:cxn>
                  <a:cxn ang="0">
                    <a:pos x="csX31" y="csY31"/>
                  </a:cxn>
                </a:cxnLst>
                <a:rect l="l" t="t" r="r" b="b"/>
                <a:pathLst>
                  <a:path w="3048000" h="3048006">
                    <a:moveTo>
                      <a:pt x="1750224" y="1540976"/>
                    </a:moveTo>
                    <a:cubicBezTo>
                      <a:pt x="1779691" y="1560527"/>
                      <a:pt x="2108065" y="1892090"/>
                      <a:pt x="2123006" y="1918507"/>
                    </a:cubicBezTo>
                    <a:cubicBezTo>
                      <a:pt x="2156585" y="1977915"/>
                      <a:pt x="2145295" y="2054244"/>
                      <a:pt x="2097091" y="2102476"/>
                    </a:cubicBezTo>
                    <a:cubicBezTo>
                      <a:pt x="2048887" y="2150708"/>
                      <a:pt x="1972603" y="2162005"/>
                      <a:pt x="1913231" y="2128406"/>
                    </a:cubicBezTo>
                    <a:cubicBezTo>
                      <a:pt x="1863056" y="2100017"/>
                      <a:pt x="1576292" y="1786179"/>
                      <a:pt x="1529962" y="1755404"/>
                    </a:cubicBezTo>
                    <a:cubicBezTo>
                      <a:pt x="1508013" y="1788516"/>
                      <a:pt x="1199958" y="2094952"/>
                      <a:pt x="1161000" y="2124875"/>
                    </a:cubicBezTo>
                    <a:cubicBezTo>
                      <a:pt x="1117055" y="2158645"/>
                      <a:pt x="1079704" y="2170429"/>
                      <a:pt x="1025539" y="2159132"/>
                    </a:cubicBezTo>
                    <a:cubicBezTo>
                      <a:pt x="927890" y="2138802"/>
                      <a:pt x="872971" y="2028119"/>
                      <a:pt x="926503" y="1931922"/>
                    </a:cubicBezTo>
                    <a:cubicBezTo>
                      <a:pt x="939278" y="1908963"/>
                      <a:pt x="997823" y="1856007"/>
                      <a:pt x="1019480" y="1834338"/>
                    </a:cubicBezTo>
                    <a:lnTo>
                      <a:pt x="1297071" y="1557557"/>
                    </a:lnTo>
                    <a:cubicBezTo>
                      <a:pt x="1323983" y="1528340"/>
                      <a:pt x="1298579" y="1520914"/>
                      <a:pt x="1233780" y="1456101"/>
                    </a:cubicBezTo>
                    <a:cubicBezTo>
                      <a:pt x="1172218" y="1394478"/>
                      <a:pt x="1110801" y="1333025"/>
                      <a:pt x="1049239" y="1271427"/>
                    </a:cubicBezTo>
                    <a:cubicBezTo>
                      <a:pt x="978089" y="1200235"/>
                      <a:pt x="898326" y="1144528"/>
                      <a:pt x="942782" y="1030899"/>
                    </a:cubicBezTo>
                    <a:cubicBezTo>
                      <a:pt x="980498" y="934507"/>
                      <a:pt x="1099292" y="907409"/>
                      <a:pt x="1179712" y="968131"/>
                    </a:cubicBezTo>
                    <a:lnTo>
                      <a:pt x="1504509" y="1292536"/>
                    </a:lnTo>
                    <a:cubicBezTo>
                      <a:pt x="1530351" y="1319683"/>
                      <a:pt x="1532054" y="1323019"/>
                      <a:pt x="1558431" y="1295677"/>
                    </a:cubicBezTo>
                    <a:cubicBezTo>
                      <a:pt x="1620115" y="1231765"/>
                      <a:pt x="1682992" y="1170434"/>
                      <a:pt x="1745747" y="1107617"/>
                    </a:cubicBezTo>
                    <a:cubicBezTo>
                      <a:pt x="1803173" y="1050158"/>
                      <a:pt x="1870964" y="954131"/>
                      <a:pt x="1958733" y="950893"/>
                    </a:cubicBezTo>
                    <a:cubicBezTo>
                      <a:pt x="2071493" y="946730"/>
                      <a:pt x="2140404" y="1053493"/>
                      <a:pt x="2108357" y="1154730"/>
                    </a:cubicBezTo>
                    <a:cubicBezTo>
                      <a:pt x="2080398" y="1242916"/>
                      <a:pt x="1806336" y="1456369"/>
                      <a:pt x="1750224" y="1540976"/>
                    </a:cubicBezTo>
                    <a:close/>
                    <a:moveTo>
                      <a:pt x="3048000" y="1478598"/>
                    </a:moveTo>
                    <a:lnTo>
                      <a:pt x="3048000" y="1540441"/>
                    </a:lnTo>
                    <a:cubicBezTo>
                      <a:pt x="3033327" y="2321919"/>
                      <a:pt x="2439262" y="2992275"/>
                      <a:pt x="1640385" y="3044963"/>
                    </a:cubicBezTo>
                    <a:cubicBezTo>
                      <a:pt x="1616344" y="3046546"/>
                      <a:pt x="1592351" y="3047544"/>
                      <a:pt x="1568456" y="3048006"/>
                    </a:cubicBezTo>
                    <a:lnTo>
                      <a:pt x="1506578" y="3048006"/>
                    </a:lnTo>
                    <a:cubicBezTo>
                      <a:pt x="725513" y="3033301"/>
                      <a:pt x="55698" y="2439054"/>
                      <a:pt x="3042" y="1639559"/>
                    </a:cubicBezTo>
                    <a:cubicBezTo>
                      <a:pt x="1484" y="1615796"/>
                      <a:pt x="487" y="1592130"/>
                      <a:pt x="0" y="1568586"/>
                    </a:cubicBezTo>
                    <a:lnTo>
                      <a:pt x="0" y="1500219"/>
                    </a:lnTo>
                    <a:cubicBezTo>
                      <a:pt x="16303" y="715503"/>
                      <a:pt x="608641" y="58781"/>
                      <a:pt x="1410900" y="4145"/>
                    </a:cubicBezTo>
                    <a:cubicBezTo>
                      <a:pt x="1841813" y="-25193"/>
                      <a:pt x="2217223" y="101121"/>
                      <a:pt x="2541679" y="385693"/>
                    </a:cubicBezTo>
                    <a:cubicBezTo>
                      <a:pt x="2829441" y="638054"/>
                      <a:pt x="3019823" y="1024861"/>
                      <a:pt x="3044959" y="1406652"/>
                    </a:cubicBezTo>
                    <a:cubicBezTo>
                      <a:pt x="3046540" y="1430707"/>
                      <a:pt x="3047538" y="1454714"/>
                      <a:pt x="3048000" y="1478598"/>
                    </a:cubicBezTo>
                    <a:close/>
                  </a:path>
                </a:pathLst>
              </a:custGeom>
              <a:solidFill>
                <a:srgbClr val="C00000"/>
              </a:solidFill>
              <a:ln w="24" cap="flat">
                <a:noFill/>
                <a:prstDash val="solid"/>
                <a:miter/>
              </a:ln>
            </p:spPr>
          </p:sp>
        </p:grpSp>
      </p:grpSp>
      <p:grpSp>
        <p:nvGrpSpPr>
          <p:cNvPr id="54" name="Группа 53">
            <a:extLst>
              <a:ext uri="{FF2B5EF4-FFF2-40B4-BE49-F238E27FC236}">
                <a16:creationId xmlns:a16="http://schemas.microsoft.com/office/drawing/2014/main" id="{ACF7BE59-B30B-6CD9-BF64-5B3053004694}"/>
              </a:ext>
            </a:extLst>
          </p:cNvPr>
          <p:cNvGrpSpPr/>
          <p:nvPr/>
        </p:nvGrpSpPr>
        <p:grpSpPr>
          <a:xfrm>
            <a:off x="-11011445" y="4986775"/>
            <a:ext cx="5795640" cy="735480"/>
            <a:chOff x="849413" y="4986775"/>
            <a:chExt cx="5795640" cy="735480"/>
          </a:xfrm>
        </p:grpSpPr>
        <p:sp>
          <p:nvSpPr>
            <p:cNvPr id="55" name="Скругленный прямоугольник 23">
              <a:extLst>
                <a:ext uri="{FF2B5EF4-FFF2-40B4-BE49-F238E27FC236}">
                  <a16:creationId xmlns:a16="http://schemas.microsoft.com/office/drawing/2014/main" id="{56607C1D-FD73-0FEE-BF73-E73CCD9CA99E}"/>
                </a:ext>
              </a:extLst>
            </p:cNvPr>
            <p:cNvSpPr/>
            <p:nvPr/>
          </p:nvSpPr>
          <p:spPr>
            <a:xfrm rot="10800000">
              <a:off x="849413" y="4986775"/>
              <a:ext cx="5795640" cy="735480"/>
            </a:xfrm>
            <a:prstGeom prst="roundRect">
              <a:avLst>
                <a:gd name="adj" fmla="val 11145"/>
              </a:avLst>
            </a:prstGeom>
            <a:gradFill>
              <a:gsLst>
                <a:gs pos="0">
                  <a:schemeClr val="bg1">
                    <a:alpha val="0"/>
                  </a:schemeClr>
                </a:gs>
                <a:gs pos="100000">
                  <a:schemeClr val="bg1">
                    <a:alpha val="40000"/>
                  </a:schemeClr>
                </a:gs>
              </a:gsLst>
              <a:lin ang="0" scaled="1"/>
            </a:gradFill>
            <a:ln>
              <a:noFill/>
            </a:ln>
            <a:effectLst/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  <p:txBody>
            <a:bodyPr lIns="90000" tIns="45000" rIns="90000" bIns="45000" anchor="ctr">
              <a:noAutofit/>
            </a:bodyPr>
            <a:lstStyle/>
            <a:p>
              <a:pPr algn="ctr" defTabSz="914400">
                <a:lnSpc>
                  <a:spcPct val="100000"/>
                </a:lnSpc>
              </a:pPr>
              <a:endParaRPr lang="ru-RU" sz="1800" b="0" u="none" strike="noStrike">
                <a:solidFill>
                  <a:schemeClr val="dk1"/>
                </a:solidFill>
                <a:effectLst/>
                <a:uFillTx/>
                <a:latin typeface="SB Sans Display"/>
              </a:endParaRPr>
            </a:p>
          </p:txBody>
        </p:sp>
        <p:sp>
          <p:nvSpPr>
            <p:cNvPr id="56" name="TextBox 21">
              <a:extLst>
                <a:ext uri="{FF2B5EF4-FFF2-40B4-BE49-F238E27FC236}">
                  <a16:creationId xmlns:a16="http://schemas.microsoft.com/office/drawing/2014/main" id="{9AFA6F22-8A1C-A1AB-CE38-7A37226FD420}"/>
                </a:ext>
              </a:extLst>
            </p:cNvPr>
            <p:cNvSpPr/>
            <p:nvPr/>
          </p:nvSpPr>
          <p:spPr>
            <a:xfrm>
              <a:off x="1316537" y="5155187"/>
              <a:ext cx="4679640" cy="398655"/>
            </a:xfrm>
            <a:prstGeom prst="rect">
              <a:avLst/>
            </a:prstGeom>
            <a:noFill/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lIns="90000" tIns="45000" rIns="90000" bIns="45000" anchor="t">
              <a:spAutoFit/>
            </a:bodyPr>
            <a:lstStyle/>
            <a:p>
              <a:pPr defTabSz="914400">
                <a:lnSpc>
                  <a:spcPct val="100000"/>
                </a:lnSpc>
                <a:spcBef>
                  <a:spcPts val="601"/>
                </a:spcBef>
                <a:spcAft>
                  <a:spcPts val="601"/>
                </a:spcAft>
              </a:pPr>
              <a:r>
                <a:rPr lang="ru-RU" sz="2000" u="none" strike="noStrike" dirty="0">
                  <a:solidFill>
                    <a:schemeClr val="bg1"/>
                  </a:solidFill>
                  <a:effectLst/>
                  <a:uFillTx/>
                  <a:latin typeface="SB Sans Display" panose="020B0503040504020204" pitchFamily="34" charset="0"/>
                  <a:ea typeface="SB Sans Display" panose="020B0503040504020204" pitchFamily="34" charset="0"/>
                </a:rPr>
                <a:t>Ходите с разбитым телефоном</a:t>
              </a:r>
            </a:p>
          </p:txBody>
        </p:sp>
        <p:grpSp>
          <p:nvGrpSpPr>
            <p:cNvPr id="57" name="Группа 56">
              <a:extLst>
                <a:ext uri="{FF2B5EF4-FFF2-40B4-BE49-F238E27FC236}">
                  <a16:creationId xmlns:a16="http://schemas.microsoft.com/office/drawing/2014/main" id="{0646E4A0-1CD9-395A-B2DC-1F56AE8C601C}"/>
                </a:ext>
              </a:extLst>
            </p:cNvPr>
            <p:cNvGrpSpPr/>
            <p:nvPr/>
          </p:nvGrpSpPr>
          <p:grpSpPr>
            <a:xfrm>
              <a:off x="970122" y="5221606"/>
              <a:ext cx="265814" cy="265815"/>
              <a:chOff x="3018391" y="2136413"/>
              <a:chExt cx="265814" cy="265815"/>
            </a:xfrm>
          </p:grpSpPr>
          <p:sp>
            <p:nvSpPr>
              <p:cNvPr id="58" name="Овал 57">
                <a:extLst>
                  <a:ext uri="{FF2B5EF4-FFF2-40B4-BE49-F238E27FC236}">
                    <a16:creationId xmlns:a16="http://schemas.microsoft.com/office/drawing/2014/main" id="{03B57BD9-B4B6-3134-93BC-926566DB8E1E}"/>
                  </a:ext>
                </a:extLst>
              </p:cNvPr>
              <p:cNvSpPr/>
              <p:nvPr/>
            </p:nvSpPr>
            <p:spPr>
              <a:xfrm>
                <a:off x="3054968" y="2172990"/>
                <a:ext cx="192660" cy="192660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  <p:sp>
            <p:nvSpPr>
              <p:cNvPr id="59" name="Рисунок 26">
                <a:extLst>
                  <a:ext uri="{FF2B5EF4-FFF2-40B4-BE49-F238E27FC236}">
                    <a16:creationId xmlns:a16="http://schemas.microsoft.com/office/drawing/2014/main" id="{3E94899F-0C11-5119-D7B5-445D90DFB186}"/>
                  </a:ext>
                </a:extLst>
              </p:cNvPr>
              <p:cNvSpPr/>
              <p:nvPr/>
            </p:nvSpPr>
            <p:spPr>
              <a:xfrm>
                <a:off x="3018391" y="2136413"/>
                <a:ext cx="265814" cy="265815"/>
              </a:xfrm>
              <a:custGeom>
                <a:avLst/>
                <a:gdLst>
                  <a:gd name="csX0" fmla="*/ 1750224 w 3048000"/>
                  <a:gd name="csY0" fmla="*/ 1540976 h 3048006"/>
                  <a:gd name="csX1" fmla="*/ 2123006 w 3048000"/>
                  <a:gd name="csY1" fmla="*/ 1918507 h 3048006"/>
                  <a:gd name="csX2" fmla="*/ 2097091 w 3048000"/>
                  <a:gd name="csY2" fmla="*/ 2102476 h 3048006"/>
                  <a:gd name="csX3" fmla="*/ 1913231 w 3048000"/>
                  <a:gd name="csY3" fmla="*/ 2128406 h 3048006"/>
                  <a:gd name="csX4" fmla="*/ 1529962 w 3048000"/>
                  <a:gd name="csY4" fmla="*/ 1755404 h 3048006"/>
                  <a:gd name="csX5" fmla="*/ 1161000 w 3048000"/>
                  <a:gd name="csY5" fmla="*/ 2124875 h 3048006"/>
                  <a:gd name="csX6" fmla="*/ 1025539 w 3048000"/>
                  <a:gd name="csY6" fmla="*/ 2159132 h 3048006"/>
                  <a:gd name="csX7" fmla="*/ 926503 w 3048000"/>
                  <a:gd name="csY7" fmla="*/ 1931922 h 3048006"/>
                  <a:gd name="csX8" fmla="*/ 1019480 w 3048000"/>
                  <a:gd name="csY8" fmla="*/ 1834338 h 3048006"/>
                  <a:gd name="csX9" fmla="*/ 1297071 w 3048000"/>
                  <a:gd name="csY9" fmla="*/ 1557557 h 3048006"/>
                  <a:gd name="csX10" fmla="*/ 1233780 w 3048000"/>
                  <a:gd name="csY10" fmla="*/ 1456101 h 3048006"/>
                  <a:gd name="csX11" fmla="*/ 1049239 w 3048000"/>
                  <a:gd name="csY11" fmla="*/ 1271427 h 3048006"/>
                  <a:gd name="csX12" fmla="*/ 942782 w 3048000"/>
                  <a:gd name="csY12" fmla="*/ 1030899 h 3048006"/>
                  <a:gd name="csX13" fmla="*/ 1179712 w 3048000"/>
                  <a:gd name="csY13" fmla="*/ 968131 h 3048006"/>
                  <a:gd name="csX14" fmla="*/ 1504509 w 3048000"/>
                  <a:gd name="csY14" fmla="*/ 1292536 h 3048006"/>
                  <a:gd name="csX15" fmla="*/ 1558431 w 3048000"/>
                  <a:gd name="csY15" fmla="*/ 1295677 h 3048006"/>
                  <a:gd name="csX16" fmla="*/ 1745747 w 3048000"/>
                  <a:gd name="csY16" fmla="*/ 1107617 h 3048006"/>
                  <a:gd name="csX17" fmla="*/ 1958733 w 3048000"/>
                  <a:gd name="csY17" fmla="*/ 950893 h 3048006"/>
                  <a:gd name="csX18" fmla="*/ 2108357 w 3048000"/>
                  <a:gd name="csY18" fmla="*/ 1154730 h 3048006"/>
                  <a:gd name="csX19" fmla="*/ 1750224 w 3048000"/>
                  <a:gd name="csY19" fmla="*/ 1540976 h 3048006"/>
                  <a:gd name="csX20" fmla="*/ 3048000 w 3048000"/>
                  <a:gd name="csY20" fmla="*/ 1478598 h 3048006"/>
                  <a:gd name="csX21" fmla="*/ 3048000 w 3048000"/>
                  <a:gd name="csY21" fmla="*/ 1540441 h 3048006"/>
                  <a:gd name="csX22" fmla="*/ 1640385 w 3048000"/>
                  <a:gd name="csY22" fmla="*/ 3044963 h 3048006"/>
                  <a:gd name="csX23" fmla="*/ 1568456 w 3048000"/>
                  <a:gd name="csY23" fmla="*/ 3048006 h 3048006"/>
                  <a:gd name="csX24" fmla="*/ 1506578 w 3048000"/>
                  <a:gd name="csY24" fmla="*/ 3048006 h 3048006"/>
                  <a:gd name="csX25" fmla="*/ 3042 w 3048000"/>
                  <a:gd name="csY25" fmla="*/ 1639559 h 3048006"/>
                  <a:gd name="csX26" fmla="*/ 0 w 3048000"/>
                  <a:gd name="csY26" fmla="*/ 1568586 h 3048006"/>
                  <a:gd name="csX27" fmla="*/ 0 w 3048000"/>
                  <a:gd name="csY27" fmla="*/ 1500219 h 3048006"/>
                  <a:gd name="csX28" fmla="*/ 1410900 w 3048000"/>
                  <a:gd name="csY28" fmla="*/ 4145 h 3048006"/>
                  <a:gd name="csX29" fmla="*/ 2541679 w 3048000"/>
                  <a:gd name="csY29" fmla="*/ 385693 h 3048006"/>
                  <a:gd name="csX30" fmla="*/ 3044959 w 3048000"/>
                  <a:gd name="csY30" fmla="*/ 1406652 h 3048006"/>
                  <a:gd name="csX31" fmla="*/ 3048000 w 3048000"/>
                  <a:gd name="csY31" fmla="*/ 1478598 h 3048006"/>
                </a:gdLst>
                <a:ahLst/>
                <a:cxnLst>
                  <a:cxn ang="0">
                    <a:pos x="csX0" y="csY0"/>
                  </a:cxn>
                  <a:cxn ang="0">
                    <a:pos x="csX1" y="csY1"/>
                  </a:cxn>
                  <a:cxn ang="0">
                    <a:pos x="csX2" y="csY2"/>
                  </a:cxn>
                  <a:cxn ang="0">
                    <a:pos x="csX3" y="csY3"/>
                  </a:cxn>
                  <a:cxn ang="0">
                    <a:pos x="csX4" y="csY4"/>
                  </a:cxn>
                  <a:cxn ang="0">
                    <a:pos x="csX5" y="csY5"/>
                  </a:cxn>
                  <a:cxn ang="0">
                    <a:pos x="csX6" y="csY6"/>
                  </a:cxn>
                  <a:cxn ang="0">
                    <a:pos x="csX7" y="csY7"/>
                  </a:cxn>
                  <a:cxn ang="0">
                    <a:pos x="csX8" y="csY8"/>
                  </a:cxn>
                  <a:cxn ang="0">
                    <a:pos x="csX9" y="csY9"/>
                  </a:cxn>
                  <a:cxn ang="0">
                    <a:pos x="csX10" y="csY10"/>
                  </a:cxn>
                  <a:cxn ang="0">
                    <a:pos x="csX11" y="csY11"/>
                  </a:cxn>
                  <a:cxn ang="0">
                    <a:pos x="csX12" y="csY12"/>
                  </a:cxn>
                  <a:cxn ang="0">
                    <a:pos x="csX13" y="csY13"/>
                  </a:cxn>
                  <a:cxn ang="0">
                    <a:pos x="csX14" y="csY14"/>
                  </a:cxn>
                  <a:cxn ang="0">
                    <a:pos x="csX15" y="csY15"/>
                  </a:cxn>
                  <a:cxn ang="0">
                    <a:pos x="csX16" y="csY16"/>
                  </a:cxn>
                  <a:cxn ang="0">
                    <a:pos x="csX17" y="csY17"/>
                  </a:cxn>
                  <a:cxn ang="0">
                    <a:pos x="csX18" y="csY18"/>
                  </a:cxn>
                  <a:cxn ang="0">
                    <a:pos x="csX19" y="csY19"/>
                  </a:cxn>
                  <a:cxn ang="0">
                    <a:pos x="csX20" y="csY20"/>
                  </a:cxn>
                  <a:cxn ang="0">
                    <a:pos x="csX21" y="csY21"/>
                  </a:cxn>
                  <a:cxn ang="0">
                    <a:pos x="csX22" y="csY22"/>
                  </a:cxn>
                  <a:cxn ang="0">
                    <a:pos x="csX23" y="csY23"/>
                  </a:cxn>
                  <a:cxn ang="0">
                    <a:pos x="csX24" y="csY24"/>
                  </a:cxn>
                  <a:cxn ang="0">
                    <a:pos x="csX25" y="csY25"/>
                  </a:cxn>
                  <a:cxn ang="0">
                    <a:pos x="csX26" y="csY26"/>
                  </a:cxn>
                  <a:cxn ang="0">
                    <a:pos x="csX27" y="csY27"/>
                  </a:cxn>
                  <a:cxn ang="0">
                    <a:pos x="csX28" y="csY28"/>
                  </a:cxn>
                  <a:cxn ang="0">
                    <a:pos x="csX29" y="csY29"/>
                  </a:cxn>
                  <a:cxn ang="0">
                    <a:pos x="csX30" y="csY30"/>
                  </a:cxn>
                  <a:cxn ang="0">
                    <a:pos x="csX31" y="csY31"/>
                  </a:cxn>
                </a:cxnLst>
                <a:rect l="l" t="t" r="r" b="b"/>
                <a:pathLst>
                  <a:path w="3048000" h="3048006">
                    <a:moveTo>
                      <a:pt x="1750224" y="1540976"/>
                    </a:moveTo>
                    <a:cubicBezTo>
                      <a:pt x="1779691" y="1560527"/>
                      <a:pt x="2108065" y="1892090"/>
                      <a:pt x="2123006" y="1918507"/>
                    </a:cubicBezTo>
                    <a:cubicBezTo>
                      <a:pt x="2156585" y="1977915"/>
                      <a:pt x="2145295" y="2054244"/>
                      <a:pt x="2097091" y="2102476"/>
                    </a:cubicBezTo>
                    <a:cubicBezTo>
                      <a:pt x="2048887" y="2150708"/>
                      <a:pt x="1972603" y="2162005"/>
                      <a:pt x="1913231" y="2128406"/>
                    </a:cubicBezTo>
                    <a:cubicBezTo>
                      <a:pt x="1863056" y="2100017"/>
                      <a:pt x="1576292" y="1786179"/>
                      <a:pt x="1529962" y="1755404"/>
                    </a:cubicBezTo>
                    <a:cubicBezTo>
                      <a:pt x="1508013" y="1788516"/>
                      <a:pt x="1199958" y="2094952"/>
                      <a:pt x="1161000" y="2124875"/>
                    </a:cubicBezTo>
                    <a:cubicBezTo>
                      <a:pt x="1117055" y="2158645"/>
                      <a:pt x="1079704" y="2170429"/>
                      <a:pt x="1025539" y="2159132"/>
                    </a:cubicBezTo>
                    <a:cubicBezTo>
                      <a:pt x="927890" y="2138802"/>
                      <a:pt x="872971" y="2028119"/>
                      <a:pt x="926503" y="1931922"/>
                    </a:cubicBezTo>
                    <a:cubicBezTo>
                      <a:pt x="939278" y="1908963"/>
                      <a:pt x="997823" y="1856007"/>
                      <a:pt x="1019480" y="1834338"/>
                    </a:cubicBezTo>
                    <a:lnTo>
                      <a:pt x="1297071" y="1557557"/>
                    </a:lnTo>
                    <a:cubicBezTo>
                      <a:pt x="1323983" y="1528340"/>
                      <a:pt x="1298579" y="1520914"/>
                      <a:pt x="1233780" y="1456101"/>
                    </a:cubicBezTo>
                    <a:cubicBezTo>
                      <a:pt x="1172218" y="1394478"/>
                      <a:pt x="1110801" y="1333025"/>
                      <a:pt x="1049239" y="1271427"/>
                    </a:cubicBezTo>
                    <a:cubicBezTo>
                      <a:pt x="978089" y="1200235"/>
                      <a:pt x="898326" y="1144528"/>
                      <a:pt x="942782" y="1030899"/>
                    </a:cubicBezTo>
                    <a:cubicBezTo>
                      <a:pt x="980498" y="934507"/>
                      <a:pt x="1099292" y="907409"/>
                      <a:pt x="1179712" y="968131"/>
                    </a:cubicBezTo>
                    <a:lnTo>
                      <a:pt x="1504509" y="1292536"/>
                    </a:lnTo>
                    <a:cubicBezTo>
                      <a:pt x="1530351" y="1319683"/>
                      <a:pt x="1532054" y="1323019"/>
                      <a:pt x="1558431" y="1295677"/>
                    </a:cubicBezTo>
                    <a:cubicBezTo>
                      <a:pt x="1620115" y="1231765"/>
                      <a:pt x="1682992" y="1170434"/>
                      <a:pt x="1745747" y="1107617"/>
                    </a:cubicBezTo>
                    <a:cubicBezTo>
                      <a:pt x="1803173" y="1050158"/>
                      <a:pt x="1870964" y="954131"/>
                      <a:pt x="1958733" y="950893"/>
                    </a:cubicBezTo>
                    <a:cubicBezTo>
                      <a:pt x="2071493" y="946730"/>
                      <a:pt x="2140404" y="1053493"/>
                      <a:pt x="2108357" y="1154730"/>
                    </a:cubicBezTo>
                    <a:cubicBezTo>
                      <a:pt x="2080398" y="1242916"/>
                      <a:pt x="1806336" y="1456369"/>
                      <a:pt x="1750224" y="1540976"/>
                    </a:cubicBezTo>
                    <a:close/>
                    <a:moveTo>
                      <a:pt x="3048000" y="1478598"/>
                    </a:moveTo>
                    <a:lnTo>
                      <a:pt x="3048000" y="1540441"/>
                    </a:lnTo>
                    <a:cubicBezTo>
                      <a:pt x="3033327" y="2321919"/>
                      <a:pt x="2439262" y="2992275"/>
                      <a:pt x="1640385" y="3044963"/>
                    </a:cubicBezTo>
                    <a:cubicBezTo>
                      <a:pt x="1616344" y="3046546"/>
                      <a:pt x="1592351" y="3047544"/>
                      <a:pt x="1568456" y="3048006"/>
                    </a:cubicBezTo>
                    <a:lnTo>
                      <a:pt x="1506578" y="3048006"/>
                    </a:lnTo>
                    <a:cubicBezTo>
                      <a:pt x="725513" y="3033301"/>
                      <a:pt x="55698" y="2439054"/>
                      <a:pt x="3042" y="1639559"/>
                    </a:cubicBezTo>
                    <a:cubicBezTo>
                      <a:pt x="1484" y="1615796"/>
                      <a:pt x="487" y="1592130"/>
                      <a:pt x="0" y="1568586"/>
                    </a:cubicBezTo>
                    <a:lnTo>
                      <a:pt x="0" y="1500219"/>
                    </a:lnTo>
                    <a:cubicBezTo>
                      <a:pt x="16303" y="715503"/>
                      <a:pt x="608641" y="58781"/>
                      <a:pt x="1410900" y="4145"/>
                    </a:cubicBezTo>
                    <a:cubicBezTo>
                      <a:pt x="1841813" y="-25193"/>
                      <a:pt x="2217223" y="101121"/>
                      <a:pt x="2541679" y="385693"/>
                    </a:cubicBezTo>
                    <a:cubicBezTo>
                      <a:pt x="2829441" y="638054"/>
                      <a:pt x="3019823" y="1024861"/>
                      <a:pt x="3044959" y="1406652"/>
                    </a:cubicBezTo>
                    <a:cubicBezTo>
                      <a:pt x="3046540" y="1430707"/>
                      <a:pt x="3047538" y="1454714"/>
                      <a:pt x="3048000" y="1478598"/>
                    </a:cubicBezTo>
                    <a:close/>
                  </a:path>
                </a:pathLst>
              </a:custGeom>
              <a:solidFill>
                <a:srgbClr val="C00000"/>
              </a:solidFill>
              <a:ln w="24" cap="flat">
                <a:noFill/>
                <a:prstDash val="solid"/>
                <a:miter/>
              </a:ln>
            </p:spPr>
          </p:sp>
        </p:grpSp>
      </p:grpSp>
      <p:grpSp>
        <p:nvGrpSpPr>
          <p:cNvPr id="60" name="Группа 59">
            <a:extLst>
              <a:ext uri="{FF2B5EF4-FFF2-40B4-BE49-F238E27FC236}">
                <a16:creationId xmlns:a16="http://schemas.microsoft.com/office/drawing/2014/main" id="{77C1C8BC-101E-ACCD-A026-0B09C87CB96F}"/>
              </a:ext>
            </a:extLst>
          </p:cNvPr>
          <p:cNvGrpSpPr/>
          <p:nvPr/>
        </p:nvGrpSpPr>
        <p:grpSpPr>
          <a:xfrm>
            <a:off x="827630" y="551755"/>
            <a:ext cx="10435139" cy="6306245"/>
            <a:chOff x="801288" y="551755"/>
            <a:chExt cx="10435139" cy="6306245"/>
          </a:xfrm>
        </p:grpSpPr>
        <p:grpSp>
          <p:nvGrpSpPr>
            <p:cNvPr id="61" name="Группа 60">
              <a:extLst>
                <a:ext uri="{FF2B5EF4-FFF2-40B4-BE49-F238E27FC236}">
                  <a16:creationId xmlns:a16="http://schemas.microsoft.com/office/drawing/2014/main" id="{E9191EEA-87A7-B927-D961-32A87355EF11}"/>
                </a:ext>
              </a:extLst>
            </p:cNvPr>
            <p:cNvGrpSpPr/>
            <p:nvPr/>
          </p:nvGrpSpPr>
          <p:grpSpPr>
            <a:xfrm>
              <a:off x="6889251" y="1338558"/>
              <a:ext cx="4347176" cy="2220733"/>
              <a:chOff x="7722923" y="2461706"/>
              <a:chExt cx="4931073" cy="2519014"/>
            </a:xfrm>
          </p:grpSpPr>
          <p:pic>
            <p:nvPicPr>
              <p:cNvPr id="145" name="Рисунок 144">
                <a:extLst>
                  <a:ext uri="{FF2B5EF4-FFF2-40B4-BE49-F238E27FC236}">
                    <a16:creationId xmlns:a16="http://schemas.microsoft.com/office/drawing/2014/main" id="{06A3BBC3-51AA-C26B-DD58-F14B41D9B5F4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 rot="20238847">
                <a:off x="10940588" y="3114126"/>
                <a:ext cx="1713408" cy="1866594"/>
              </a:xfrm>
              <a:prstGeom prst="rect">
                <a:avLst/>
              </a:prstGeom>
            </p:spPr>
          </p:pic>
          <p:pic>
            <p:nvPicPr>
              <p:cNvPr id="146" name="Рисунок 145">
                <a:extLst>
                  <a:ext uri="{FF2B5EF4-FFF2-40B4-BE49-F238E27FC236}">
                    <a16:creationId xmlns:a16="http://schemas.microsoft.com/office/drawing/2014/main" id="{53A554D2-D661-4FBC-2DAB-151F29CF9C2E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4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 rot="21009882">
                <a:off x="7722923" y="3878225"/>
                <a:ext cx="999545" cy="1019670"/>
              </a:xfrm>
              <a:prstGeom prst="rect">
                <a:avLst/>
              </a:prstGeom>
            </p:spPr>
          </p:pic>
          <p:pic>
            <p:nvPicPr>
              <p:cNvPr id="147" name="Рисунок 146">
                <a:extLst>
                  <a:ext uri="{FF2B5EF4-FFF2-40B4-BE49-F238E27FC236}">
                    <a16:creationId xmlns:a16="http://schemas.microsoft.com/office/drawing/2014/main" id="{C0026FF7-6FB1-0698-2DA2-9F2F67A55CB1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5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8263457" y="2461706"/>
                <a:ext cx="724672" cy="558354"/>
              </a:xfrm>
              <a:prstGeom prst="rect">
                <a:avLst/>
              </a:prstGeom>
            </p:spPr>
          </p:pic>
        </p:grpSp>
        <p:pic>
          <p:nvPicPr>
            <p:cNvPr id="62" name="Рисунок 61">
              <a:extLst>
                <a:ext uri="{FF2B5EF4-FFF2-40B4-BE49-F238E27FC236}">
                  <a16:creationId xmlns:a16="http://schemas.microsoft.com/office/drawing/2014/main" id="{6548D0F3-2625-FA17-9237-CE2DD4900E18}"/>
                </a:ext>
              </a:extLst>
            </p:cNvPr>
            <p:cNvPicPr>
              <a:picLocks noChangeAspect="1"/>
            </p:cNvPicPr>
            <p:nvPr/>
          </p:nvPicPr>
          <p:blipFill>
            <a:blip r:embed="rId6" cstate="hq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>
            <a:xfrm>
              <a:off x="6026424" y="1338558"/>
              <a:ext cx="4433425" cy="5519442"/>
            </a:xfrm>
            <a:prstGeom prst="rect">
              <a:avLst/>
            </a:prstGeom>
          </p:spPr>
        </p:pic>
        <p:sp>
          <p:nvSpPr>
            <p:cNvPr id="63" name="Текст 2">
              <a:extLst>
                <a:ext uri="{FF2B5EF4-FFF2-40B4-BE49-F238E27FC236}">
                  <a16:creationId xmlns:a16="http://schemas.microsoft.com/office/drawing/2014/main" id="{0516EC8B-042F-C189-E306-782289C522ED}"/>
                </a:ext>
              </a:extLst>
            </p:cNvPr>
            <p:cNvSpPr txBox="1">
              <a:spLocks/>
            </p:cNvSpPr>
            <p:nvPr/>
          </p:nvSpPr>
          <p:spPr>
            <a:xfrm>
              <a:off x="801288" y="551755"/>
              <a:ext cx="4242351" cy="1329595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>
              <a:lvl1pPr marL="0" indent="0" algn="l" defTabSz="914400" rtl="0" eaLnBrk="1" latinLnBrk="0" hangingPunct="1"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None/>
                <a:defRPr lang="ru-RU" sz="5000" kern="1200" dirty="0" smtClean="0">
                  <a:solidFill>
                    <a:schemeClr val="bg1"/>
                  </a:solidFill>
                  <a:latin typeface="+mj-lt"/>
                  <a:ea typeface="+mn-ea"/>
                  <a:cs typeface="+mn-cs"/>
                </a:defRPr>
              </a:lvl1pPr>
              <a:lvl2pPr marL="685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r>
                <a:rPr lang="ru-RU" sz="4800" dirty="0">
                  <a:gradFill>
                    <a:gsLst>
                      <a:gs pos="0">
                        <a:srgbClr val="CFFF01"/>
                      </a:gs>
                      <a:gs pos="100000">
                        <a:schemeClr val="accent3"/>
                      </a:gs>
                    </a:gsLst>
                    <a:lin ang="0" scaled="1"/>
                  </a:gradFill>
                  <a:latin typeface="SB Sans Display Bold" panose="020B0803040504020204" pitchFamily="34" charset="0"/>
                  <a:ea typeface="SB Sans Display" panose="020B0503040504020204" pitchFamily="34" charset="0"/>
                </a:rPr>
                <a:t>Когда есть сбережения</a:t>
              </a:r>
            </a:p>
          </p:txBody>
        </p:sp>
        <p:grpSp>
          <p:nvGrpSpPr>
            <p:cNvPr id="64" name="Группа 63">
              <a:extLst>
                <a:ext uri="{FF2B5EF4-FFF2-40B4-BE49-F238E27FC236}">
                  <a16:creationId xmlns:a16="http://schemas.microsoft.com/office/drawing/2014/main" id="{52490399-C145-6D48-9866-971B937ED8A8}"/>
                </a:ext>
              </a:extLst>
            </p:cNvPr>
            <p:cNvGrpSpPr/>
            <p:nvPr/>
          </p:nvGrpSpPr>
          <p:grpSpPr>
            <a:xfrm>
              <a:off x="849413" y="2361295"/>
              <a:ext cx="5795640" cy="735480"/>
              <a:chOff x="849413" y="2361295"/>
              <a:chExt cx="5795640" cy="735480"/>
            </a:xfrm>
          </p:grpSpPr>
          <p:sp>
            <p:nvSpPr>
              <p:cNvPr id="140" name="Скругленный прямоугольник 17">
                <a:extLst>
                  <a:ext uri="{FF2B5EF4-FFF2-40B4-BE49-F238E27FC236}">
                    <a16:creationId xmlns:a16="http://schemas.microsoft.com/office/drawing/2014/main" id="{85896454-E19E-4C5C-6CD7-EF536ADF7301}"/>
                  </a:ext>
                </a:extLst>
              </p:cNvPr>
              <p:cNvSpPr/>
              <p:nvPr/>
            </p:nvSpPr>
            <p:spPr>
              <a:xfrm rot="10800000">
                <a:off x="849413" y="2361295"/>
                <a:ext cx="5795640" cy="735480"/>
              </a:xfrm>
              <a:prstGeom prst="roundRect">
                <a:avLst>
                  <a:gd name="adj" fmla="val 11145"/>
                </a:avLst>
              </a:prstGeom>
              <a:gradFill>
                <a:gsLst>
                  <a:gs pos="0">
                    <a:schemeClr val="bg1">
                      <a:alpha val="0"/>
                    </a:schemeClr>
                  </a:gs>
                  <a:gs pos="100000">
                    <a:schemeClr val="bg1">
                      <a:alpha val="40000"/>
                    </a:schemeClr>
                  </a:gs>
                </a:gsLst>
                <a:lin ang="0" scaled="1"/>
              </a:gradFill>
              <a:ln>
                <a:noFill/>
              </a:ln>
              <a:effectLst/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/>
            </p:style>
            <p:txBody>
              <a:bodyPr lIns="90000" tIns="45000" rIns="90000" bIns="45000" anchor="ctr">
                <a:noAutofit/>
              </a:bodyPr>
              <a:lstStyle/>
              <a:p>
                <a:pPr algn="ctr" defTabSz="914400">
                  <a:lnSpc>
                    <a:spcPct val="100000"/>
                  </a:lnSpc>
                </a:pPr>
                <a:endParaRPr lang="ru-RU" sz="1800" b="0" u="none" strike="noStrike" dirty="0">
                  <a:solidFill>
                    <a:schemeClr val="dk1"/>
                  </a:solidFill>
                  <a:effectLst/>
                  <a:uFillTx/>
                  <a:latin typeface="SB Sans Display"/>
                </a:endParaRPr>
              </a:p>
            </p:txBody>
          </p:sp>
          <p:sp>
            <p:nvSpPr>
              <p:cNvPr id="141" name="TextBox 14">
                <a:extLst>
                  <a:ext uri="{FF2B5EF4-FFF2-40B4-BE49-F238E27FC236}">
                    <a16:creationId xmlns:a16="http://schemas.microsoft.com/office/drawing/2014/main" id="{73277641-98F0-0D36-06D2-31D5DD379F1E}"/>
                  </a:ext>
                </a:extLst>
              </p:cNvPr>
              <p:cNvSpPr/>
              <p:nvPr/>
            </p:nvSpPr>
            <p:spPr>
              <a:xfrm>
                <a:off x="1316537" y="2517717"/>
                <a:ext cx="5081400" cy="398655"/>
              </a:xfrm>
              <a:prstGeom prst="rect">
                <a:avLst/>
              </a:prstGeom>
              <a:noFill/>
              <a:ln w="0">
                <a:noFill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/>
            </p:style>
            <p:txBody>
              <a:bodyPr lIns="90000" tIns="45000" rIns="90000" bIns="45000" anchor="t">
                <a:spAutoFit/>
              </a:bodyPr>
              <a:lstStyle/>
              <a:p>
                <a:pPr defTabSz="914400">
                  <a:lnSpc>
                    <a:spcPct val="100000"/>
                  </a:lnSpc>
                  <a:spcBef>
                    <a:spcPts val="601"/>
                  </a:spcBef>
                  <a:spcAft>
                    <a:spcPts val="601"/>
                  </a:spcAft>
                </a:pPr>
                <a:r>
                  <a:rPr lang="ru-RU" sz="2000" dirty="0">
                    <a:solidFill>
                      <a:schemeClr val="bg1"/>
                    </a:solidFill>
                    <a:latin typeface="SB Sans Display" panose="020B0503040504020204" pitchFamily="34" charset="0"/>
                    <a:ea typeface="SB Sans Display" panose="020B0503040504020204" pitchFamily="34" charset="0"/>
                  </a:rPr>
                  <a:t>Чувствуете себя финансово свободным</a:t>
                </a:r>
              </a:p>
            </p:txBody>
          </p:sp>
          <p:grpSp>
            <p:nvGrpSpPr>
              <p:cNvPr id="142" name="Группа 141">
                <a:extLst>
                  <a:ext uri="{FF2B5EF4-FFF2-40B4-BE49-F238E27FC236}">
                    <a16:creationId xmlns:a16="http://schemas.microsoft.com/office/drawing/2014/main" id="{6260BD71-9FD2-063D-7ED1-0964DCF0D6CA}"/>
                  </a:ext>
                </a:extLst>
              </p:cNvPr>
              <p:cNvGrpSpPr/>
              <p:nvPr/>
            </p:nvGrpSpPr>
            <p:grpSpPr>
              <a:xfrm>
                <a:off x="970122" y="2586612"/>
                <a:ext cx="266400" cy="266400"/>
                <a:chOff x="970122" y="2586612"/>
                <a:chExt cx="266400" cy="266400"/>
              </a:xfrm>
            </p:grpSpPr>
            <p:sp>
              <p:nvSpPr>
                <p:cNvPr id="143" name="Овал 142">
                  <a:extLst>
                    <a:ext uri="{FF2B5EF4-FFF2-40B4-BE49-F238E27FC236}">
                      <a16:creationId xmlns:a16="http://schemas.microsoft.com/office/drawing/2014/main" id="{DF3C7387-AE48-DFAD-3E10-8699DF2A28D4}"/>
                    </a:ext>
                  </a:extLst>
                </p:cNvPr>
                <p:cNvSpPr/>
                <p:nvPr/>
              </p:nvSpPr>
              <p:spPr>
                <a:xfrm>
                  <a:off x="1006699" y="2620713"/>
                  <a:ext cx="192660" cy="192660"/>
                </a:xfrm>
                <a:prstGeom prst="ellipse">
                  <a:avLst/>
                </a:prstGeom>
                <a:solidFill>
                  <a:schemeClr val="tx2"/>
                </a:solidFill>
                <a:ln>
                  <a:noFill/>
                </a:ln>
              </p:spPr>
              <p:style>
                <a:lnRef idx="2">
                  <a:schemeClr val="accent1">
                    <a:shade val="15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ru-RU"/>
                </a:p>
              </p:txBody>
            </p:sp>
            <p:sp>
              <p:nvSpPr>
                <p:cNvPr id="144" name="Рисунок 12">
                  <a:extLst>
                    <a:ext uri="{FF2B5EF4-FFF2-40B4-BE49-F238E27FC236}">
                      <a16:creationId xmlns:a16="http://schemas.microsoft.com/office/drawing/2014/main" id="{5254DE1C-97EA-06D5-4737-364BA048A2F0}"/>
                    </a:ext>
                  </a:extLst>
                </p:cNvPr>
                <p:cNvSpPr/>
                <p:nvPr/>
              </p:nvSpPr>
              <p:spPr>
                <a:xfrm>
                  <a:off x="970122" y="2586612"/>
                  <a:ext cx="266400" cy="266400"/>
                </a:xfrm>
                <a:custGeom>
                  <a:avLst/>
                  <a:gdLst>
                    <a:gd name="csX0" fmla="*/ 427381 w 943307"/>
                    <a:gd name="csY0" fmla="*/ 658793 h 942720"/>
                    <a:gd name="csX1" fmla="*/ 368783 w 943307"/>
                    <a:gd name="csY1" fmla="*/ 622836 h 942720"/>
                    <a:gd name="csX2" fmla="*/ 275928 w 943307"/>
                    <a:gd name="csY2" fmla="*/ 530246 h 942720"/>
                    <a:gd name="csX3" fmla="*/ 237164 w 943307"/>
                    <a:gd name="csY3" fmla="*/ 467321 h 942720"/>
                    <a:gd name="csX4" fmla="*/ 285845 w 943307"/>
                    <a:gd name="csY4" fmla="*/ 425072 h 942720"/>
                    <a:gd name="csX5" fmla="*/ 358867 w 943307"/>
                    <a:gd name="csY5" fmla="*/ 480805 h 942720"/>
                    <a:gd name="csX6" fmla="*/ 422874 w 943307"/>
                    <a:gd name="csY6" fmla="*/ 546427 h 942720"/>
                    <a:gd name="csX7" fmla="*/ 592357 w 943307"/>
                    <a:gd name="csY7" fmla="*/ 378327 h 942720"/>
                    <a:gd name="csX8" fmla="*/ 659068 w 943307"/>
                    <a:gd name="csY8" fmla="*/ 330684 h 942720"/>
                    <a:gd name="csX9" fmla="*/ 705947 w 943307"/>
                    <a:gd name="csY9" fmla="*/ 372035 h 942720"/>
                    <a:gd name="csX10" fmla="*/ 678000 w 943307"/>
                    <a:gd name="csY10" fmla="*/ 425970 h 942720"/>
                    <a:gd name="csX11" fmla="*/ 471555 w 943307"/>
                    <a:gd name="csY11" fmla="*/ 631825 h 942720"/>
                    <a:gd name="csX12" fmla="*/ 427381 w 943307"/>
                    <a:gd name="csY12" fmla="*/ 658793 h 942720"/>
                    <a:gd name="csX13" fmla="*/ 454427 w 943307"/>
                    <a:gd name="csY13" fmla="*/ 2576 h 942720"/>
                    <a:gd name="csX14" fmla="*/ 400336 w 943307"/>
                    <a:gd name="csY14" fmla="*/ 6171 h 942720"/>
                    <a:gd name="csX15" fmla="*/ 264209 w 943307"/>
                    <a:gd name="csY15" fmla="*/ 48421 h 942720"/>
                    <a:gd name="csX16" fmla="*/ 227247 w 943307"/>
                    <a:gd name="csY16" fmla="*/ 69096 h 942720"/>
                    <a:gd name="csX17" fmla="*/ 101938 w 943307"/>
                    <a:gd name="csY17" fmla="*/ 179664 h 942720"/>
                    <a:gd name="csX18" fmla="*/ 8181 w 943307"/>
                    <a:gd name="csY18" fmla="*/ 381923 h 942720"/>
                    <a:gd name="csX19" fmla="*/ 5477 w 943307"/>
                    <a:gd name="csY19" fmla="*/ 541932 h 942720"/>
                    <a:gd name="csX20" fmla="*/ 57764 w 943307"/>
                    <a:gd name="csY20" fmla="*/ 696548 h 942720"/>
                    <a:gd name="csX21" fmla="*/ 119066 w 943307"/>
                    <a:gd name="csY21" fmla="*/ 783744 h 942720"/>
                    <a:gd name="csX22" fmla="*/ 139801 w 943307"/>
                    <a:gd name="csY22" fmla="*/ 806217 h 942720"/>
                    <a:gd name="csX23" fmla="*/ 148816 w 943307"/>
                    <a:gd name="csY23" fmla="*/ 813408 h 942720"/>
                    <a:gd name="csX24" fmla="*/ 251588 w 943307"/>
                    <a:gd name="csY24" fmla="*/ 887120 h 942720"/>
                    <a:gd name="csX25" fmla="*/ 489585 w 943307"/>
                    <a:gd name="csY25" fmla="*/ 941056 h 942720"/>
                    <a:gd name="csX26" fmla="*/ 542774 w 943307"/>
                    <a:gd name="csY26" fmla="*/ 936561 h 942720"/>
                    <a:gd name="csX27" fmla="*/ 784378 w 943307"/>
                    <a:gd name="csY27" fmla="*/ 823296 h 942720"/>
                    <a:gd name="csX28" fmla="*/ 828551 w 943307"/>
                    <a:gd name="csY28" fmla="*/ 779249 h 942720"/>
                    <a:gd name="csX29" fmla="*/ 866415 w 943307"/>
                    <a:gd name="csY29" fmla="*/ 728909 h 942720"/>
                    <a:gd name="csX30" fmla="*/ 942141 w 943307"/>
                    <a:gd name="csY30" fmla="*/ 453837 h 942720"/>
                    <a:gd name="csX31" fmla="*/ 927717 w 943307"/>
                    <a:gd name="csY31" fmla="*/ 351359 h 942720"/>
                    <a:gd name="csX32" fmla="*/ 875430 w 943307"/>
                    <a:gd name="csY32" fmla="*/ 227307 h 942720"/>
                    <a:gd name="csX33" fmla="*/ 851089 w 943307"/>
                    <a:gd name="csY33" fmla="*/ 192249 h 942720"/>
                    <a:gd name="csX34" fmla="*/ 838468 w 943307"/>
                    <a:gd name="csY34" fmla="*/ 176069 h 942720"/>
                    <a:gd name="csX35" fmla="*/ 764545 w 943307"/>
                    <a:gd name="csY35" fmla="*/ 102357 h 942720"/>
                    <a:gd name="csX36" fmla="*/ 561706 w 943307"/>
                    <a:gd name="csY36" fmla="*/ 9767 h 942720"/>
                    <a:gd name="csX37" fmla="*/ 458934 w 943307"/>
                    <a:gd name="csY37" fmla="*/ 778 h 942720"/>
                    <a:gd name="csX38" fmla="*/ 454427 w 943307"/>
                    <a:gd name="csY38" fmla="*/ 2576 h 942720"/>
                  </a:gdLst>
                  <a:ahLst/>
                  <a:cxnLst>
                    <a:cxn ang="0">
                      <a:pos x="csX0" y="csY0"/>
                    </a:cxn>
                    <a:cxn ang="0">
                      <a:pos x="csX1" y="csY1"/>
                    </a:cxn>
                    <a:cxn ang="0">
                      <a:pos x="csX2" y="csY2"/>
                    </a:cxn>
                    <a:cxn ang="0">
                      <a:pos x="csX3" y="csY3"/>
                    </a:cxn>
                    <a:cxn ang="0">
                      <a:pos x="csX4" y="csY4"/>
                    </a:cxn>
                    <a:cxn ang="0">
                      <a:pos x="csX5" y="csY5"/>
                    </a:cxn>
                    <a:cxn ang="0">
                      <a:pos x="csX6" y="csY6"/>
                    </a:cxn>
                    <a:cxn ang="0">
                      <a:pos x="csX7" y="csY7"/>
                    </a:cxn>
                    <a:cxn ang="0">
                      <a:pos x="csX8" y="csY8"/>
                    </a:cxn>
                    <a:cxn ang="0">
                      <a:pos x="csX9" y="csY9"/>
                    </a:cxn>
                    <a:cxn ang="0">
                      <a:pos x="csX10" y="csY10"/>
                    </a:cxn>
                    <a:cxn ang="0">
                      <a:pos x="csX11" y="csY11"/>
                    </a:cxn>
                    <a:cxn ang="0">
                      <a:pos x="csX12" y="csY12"/>
                    </a:cxn>
                    <a:cxn ang="0">
                      <a:pos x="csX13" y="csY13"/>
                    </a:cxn>
                    <a:cxn ang="0">
                      <a:pos x="csX14" y="csY14"/>
                    </a:cxn>
                    <a:cxn ang="0">
                      <a:pos x="csX15" y="csY15"/>
                    </a:cxn>
                    <a:cxn ang="0">
                      <a:pos x="csX16" y="csY16"/>
                    </a:cxn>
                    <a:cxn ang="0">
                      <a:pos x="csX17" y="csY17"/>
                    </a:cxn>
                    <a:cxn ang="0">
                      <a:pos x="csX18" y="csY18"/>
                    </a:cxn>
                    <a:cxn ang="0">
                      <a:pos x="csX19" y="csY19"/>
                    </a:cxn>
                    <a:cxn ang="0">
                      <a:pos x="csX20" y="csY20"/>
                    </a:cxn>
                    <a:cxn ang="0">
                      <a:pos x="csX21" y="csY21"/>
                    </a:cxn>
                    <a:cxn ang="0">
                      <a:pos x="csX22" y="csY22"/>
                    </a:cxn>
                    <a:cxn ang="0">
                      <a:pos x="csX23" y="csY23"/>
                    </a:cxn>
                    <a:cxn ang="0">
                      <a:pos x="csX24" y="csY24"/>
                    </a:cxn>
                    <a:cxn ang="0">
                      <a:pos x="csX25" y="csY25"/>
                    </a:cxn>
                    <a:cxn ang="0">
                      <a:pos x="csX26" y="csY26"/>
                    </a:cxn>
                    <a:cxn ang="0">
                      <a:pos x="csX27" y="csY27"/>
                    </a:cxn>
                    <a:cxn ang="0">
                      <a:pos x="csX28" y="csY28"/>
                    </a:cxn>
                    <a:cxn ang="0">
                      <a:pos x="csX29" y="csY29"/>
                    </a:cxn>
                    <a:cxn ang="0">
                      <a:pos x="csX30" y="csY30"/>
                    </a:cxn>
                    <a:cxn ang="0">
                      <a:pos x="csX31" y="csY31"/>
                    </a:cxn>
                    <a:cxn ang="0">
                      <a:pos x="csX32" y="csY32"/>
                    </a:cxn>
                    <a:cxn ang="0">
                      <a:pos x="csX33" y="csY33"/>
                    </a:cxn>
                    <a:cxn ang="0">
                      <a:pos x="csX34" y="csY34"/>
                    </a:cxn>
                    <a:cxn ang="0">
                      <a:pos x="csX35" y="csY35"/>
                    </a:cxn>
                    <a:cxn ang="0">
                      <a:pos x="csX36" y="csY36"/>
                    </a:cxn>
                    <a:cxn ang="0">
                      <a:pos x="csX37" y="csY37"/>
                    </a:cxn>
                    <a:cxn ang="0">
                      <a:pos x="csX38" y="csY38"/>
                    </a:cxn>
                  </a:cxnLst>
                  <a:rect l="l" t="t" r="r" b="b"/>
                  <a:pathLst>
                    <a:path w="943307" h="942720">
                      <a:moveTo>
                        <a:pt x="427381" y="658793"/>
                      </a:moveTo>
                      <a:cubicBezTo>
                        <a:pt x="395829" y="658793"/>
                        <a:pt x="385912" y="639915"/>
                        <a:pt x="368783" y="622836"/>
                      </a:cubicBezTo>
                      <a:lnTo>
                        <a:pt x="275928" y="530246"/>
                      </a:lnTo>
                      <a:cubicBezTo>
                        <a:pt x="252489" y="506874"/>
                        <a:pt x="237164" y="500581"/>
                        <a:pt x="237164" y="467321"/>
                      </a:cubicBezTo>
                      <a:cubicBezTo>
                        <a:pt x="237164" y="442151"/>
                        <a:pt x="257898" y="425072"/>
                        <a:pt x="285845" y="425072"/>
                      </a:cubicBezTo>
                      <a:cubicBezTo>
                        <a:pt x="310186" y="425072"/>
                        <a:pt x="335428" y="458332"/>
                        <a:pt x="358867" y="480805"/>
                      </a:cubicBezTo>
                      <a:lnTo>
                        <a:pt x="422874" y="546427"/>
                      </a:lnTo>
                      <a:cubicBezTo>
                        <a:pt x="433692" y="539235"/>
                        <a:pt x="570721" y="399902"/>
                        <a:pt x="592357" y="378327"/>
                      </a:cubicBezTo>
                      <a:cubicBezTo>
                        <a:pt x="607683" y="363944"/>
                        <a:pt x="632925" y="330684"/>
                        <a:pt x="659068" y="330684"/>
                      </a:cubicBezTo>
                      <a:cubicBezTo>
                        <a:pt x="682507" y="330684"/>
                        <a:pt x="705947" y="350461"/>
                        <a:pt x="705947" y="372035"/>
                      </a:cubicBezTo>
                      <a:cubicBezTo>
                        <a:pt x="705947" y="401699"/>
                        <a:pt x="702341" y="400800"/>
                        <a:pt x="678000" y="425970"/>
                      </a:cubicBezTo>
                      <a:lnTo>
                        <a:pt x="471555" y="631825"/>
                      </a:lnTo>
                      <a:cubicBezTo>
                        <a:pt x="459836" y="643511"/>
                        <a:pt x="449017" y="658793"/>
                        <a:pt x="427381" y="658793"/>
                      </a:cubicBezTo>
                      <a:close/>
                      <a:moveTo>
                        <a:pt x="454427" y="2576"/>
                      </a:moveTo>
                      <a:lnTo>
                        <a:pt x="400336" y="6171"/>
                      </a:lnTo>
                      <a:cubicBezTo>
                        <a:pt x="343541" y="16059"/>
                        <a:pt x="316496" y="25948"/>
                        <a:pt x="264209" y="48421"/>
                      </a:cubicBezTo>
                      <a:lnTo>
                        <a:pt x="227247" y="69096"/>
                      </a:lnTo>
                      <a:cubicBezTo>
                        <a:pt x="178566" y="97862"/>
                        <a:pt x="136195" y="135617"/>
                        <a:pt x="101938" y="179664"/>
                      </a:cubicBezTo>
                      <a:cubicBezTo>
                        <a:pt x="52355" y="242589"/>
                        <a:pt x="26211" y="302817"/>
                        <a:pt x="8181" y="381923"/>
                      </a:cubicBezTo>
                      <a:cubicBezTo>
                        <a:pt x="-1735" y="426869"/>
                        <a:pt x="-2637" y="494289"/>
                        <a:pt x="5477" y="541932"/>
                      </a:cubicBezTo>
                      <a:cubicBezTo>
                        <a:pt x="15393" y="603958"/>
                        <a:pt x="28916" y="643511"/>
                        <a:pt x="57764" y="696548"/>
                      </a:cubicBezTo>
                      <a:cubicBezTo>
                        <a:pt x="71287" y="722617"/>
                        <a:pt x="98332" y="763068"/>
                        <a:pt x="119066" y="783744"/>
                      </a:cubicBezTo>
                      <a:lnTo>
                        <a:pt x="139801" y="806217"/>
                      </a:lnTo>
                      <a:cubicBezTo>
                        <a:pt x="143407" y="808914"/>
                        <a:pt x="145210" y="809813"/>
                        <a:pt x="148816" y="813408"/>
                      </a:cubicBezTo>
                      <a:cubicBezTo>
                        <a:pt x="194793" y="854759"/>
                        <a:pt x="201103" y="858355"/>
                        <a:pt x="251588" y="887120"/>
                      </a:cubicBezTo>
                      <a:cubicBezTo>
                        <a:pt x="312890" y="921280"/>
                        <a:pt x="422874" y="950045"/>
                        <a:pt x="489585" y="941056"/>
                      </a:cubicBezTo>
                      <a:cubicBezTo>
                        <a:pt x="504009" y="939258"/>
                        <a:pt x="514827" y="941056"/>
                        <a:pt x="542774" y="936561"/>
                      </a:cubicBezTo>
                      <a:cubicBezTo>
                        <a:pt x="623910" y="923077"/>
                        <a:pt x="725780" y="881727"/>
                        <a:pt x="784378" y="823296"/>
                      </a:cubicBezTo>
                      <a:cubicBezTo>
                        <a:pt x="799703" y="808914"/>
                        <a:pt x="813226" y="797228"/>
                        <a:pt x="828551" y="779249"/>
                      </a:cubicBezTo>
                      <a:lnTo>
                        <a:pt x="866415" y="728909"/>
                      </a:lnTo>
                      <a:cubicBezTo>
                        <a:pt x="915096" y="656096"/>
                        <a:pt x="950255" y="549124"/>
                        <a:pt x="942141" y="453837"/>
                      </a:cubicBezTo>
                      <a:cubicBezTo>
                        <a:pt x="938535" y="413385"/>
                        <a:pt x="939437" y="391811"/>
                        <a:pt x="927717" y="351359"/>
                      </a:cubicBezTo>
                      <a:cubicBezTo>
                        <a:pt x="914194" y="302817"/>
                        <a:pt x="899770" y="268658"/>
                        <a:pt x="875430" y="227307"/>
                      </a:cubicBezTo>
                      <a:cubicBezTo>
                        <a:pt x="867316" y="214722"/>
                        <a:pt x="860104" y="203036"/>
                        <a:pt x="851089" y="192249"/>
                      </a:cubicBezTo>
                      <a:cubicBezTo>
                        <a:pt x="846582" y="185957"/>
                        <a:pt x="842976" y="181462"/>
                        <a:pt x="838468" y="176069"/>
                      </a:cubicBezTo>
                      <a:lnTo>
                        <a:pt x="764545" y="102357"/>
                      </a:lnTo>
                      <a:cubicBezTo>
                        <a:pt x="706848" y="58309"/>
                        <a:pt x="634728" y="22352"/>
                        <a:pt x="561706" y="9767"/>
                      </a:cubicBezTo>
                      <a:cubicBezTo>
                        <a:pt x="545479" y="7070"/>
                        <a:pt x="476063" y="-2818"/>
                        <a:pt x="458934" y="778"/>
                      </a:cubicBezTo>
                      <a:lnTo>
                        <a:pt x="454427" y="2576"/>
                      </a:lnTo>
                      <a:close/>
                    </a:path>
                  </a:pathLst>
                </a:custGeom>
                <a:solidFill>
                  <a:srgbClr val="CFFF01"/>
                </a:solidFill>
                <a:ln w="902" cap="flat">
                  <a:noFill/>
                  <a:prstDash val="solid"/>
                  <a:miter/>
                </a:ln>
              </p:spPr>
            </p:sp>
          </p:grpSp>
        </p:grpSp>
        <p:grpSp>
          <p:nvGrpSpPr>
            <p:cNvPr id="65" name="Группа 64">
              <a:extLst>
                <a:ext uri="{FF2B5EF4-FFF2-40B4-BE49-F238E27FC236}">
                  <a16:creationId xmlns:a16="http://schemas.microsoft.com/office/drawing/2014/main" id="{D2EAE9F7-558E-14EA-726B-B257C82B73E5}"/>
                </a:ext>
              </a:extLst>
            </p:cNvPr>
            <p:cNvGrpSpPr/>
            <p:nvPr/>
          </p:nvGrpSpPr>
          <p:grpSpPr>
            <a:xfrm>
              <a:off x="849413" y="3236455"/>
              <a:ext cx="6669334" cy="735480"/>
              <a:chOff x="849413" y="3236455"/>
              <a:chExt cx="6669334" cy="735480"/>
            </a:xfrm>
          </p:grpSpPr>
          <p:sp>
            <p:nvSpPr>
              <p:cNvPr id="78" name="Скругленный прямоугольник 18">
                <a:extLst>
                  <a:ext uri="{FF2B5EF4-FFF2-40B4-BE49-F238E27FC236}">
                    <a16:creationId xmlns:a16="http://schemas.microsoft.com/office/drawing/2014/main" id="{64825635-6FD7-6ECF-8295-35724F0DD714}"/>
                  </a:ext>
                </a:extLst>
              </p:cNvPr>
              <p:cNvSpPr/>
              <p:nvPr/>
            </p:nvSpPr>
            <p:spPr>
              <a:xfrm rot="10800000">
                <a:off x="849413" y="3236455"/>
                <a:ext cx="5795640" cy="735480"/>
              </a:xfrm>
              <a:prstGeom prst="roundRect">
                <a:avLst>
                  <a:gd name="adj" fmla="val 11145"/>
                </a:avLst>
              </a:prstGeom>
              <a:gradFill>
                <a:gsLst>
                  <a:gs pos="0">
                    <a:schemeClr val="bg1">
                      <a:alpha val="0"/>
                    </a:schemeClr>
                  </a:gs>
                  <a:gs pos="100000">
                    <a:schemeClr val="bg1">
                      <a:alpha val="40000"/>
                    </a:schemeClr>
                  </a:gs>
                </a:gsLst>
                <a:lin ang="0" scaled="1"/>
              </a:gradFill>
              <a:ln>
                <a:noFill/>
              </a:ln>
              <a:effectLst/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/>
            </p:style>
            <p:txBody>
              <a:bodyPr lIns="90000" tIns="45000" rIns="90000" bIns="45000" anchor="ctr">
                <a:noAutofit/>
              </a:bodyPr>
              <a:lstStyle/>
              <a:p>
                <a:pPr algn="ctr" defTabSz="914400">
                  <a:lnSpc>
                    <a:spcPct val="100000"/>
                  </a:lnSpc>
                </a:pPr>
                <a:endParaRPr lang="ru-RU" sz="1800" b="0" u="none" strike="noStrike">
                  <a:solidFill>
                    <a:schemeClr val="dk1"/>
                  </a:solidFill>
                  <a:effectLst/>
                  <a:uFillTx/>
                  <a:latin typeface="SB Sans Display"/>
                </a:endParaRPr>
              </a:p>
            </p:txBody>
          </p:sp>
          <p:sp>
            <p:nvSpPr>
              <p:cNvPr id="79" name="TextBox 20">
                <a:extLst>
                  <a:ext uri="{FF2B5EF4-FFF2-40B4-BE49-F238E27FC236}">
                    <a16:creationId xmlns:a16="http://schemas.microsoft.com/office/drawing/2014/main" id="{3AD93431-86F3-D091-C74A-8BEF967C4570}"/>
                  </a:ext>
                </a:extLst>
              </p:cNvPr>
              <p:cNvSpPr/>
              <p:nvPr/>
            </p:nvSpPr>
            <p:spPr>
              <a:xfrm>
                <a:off x="1316537" y="3419375"/>
                <a:ext cx="6202210" cy="398655"/>
              </a:xfrm>
              <a:prstGeom prst="rect">
                <a:avLst/>
              </a:prstGeom>
              <a:noFill/>
              <a:ln w="0">
                <a:noFill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/>
            </p:style>
            <p:txBody>
              <a:bodyPr wrap="square" lIns="90000" tIns="45000" rIns="90000" bIns="45000" anchor="t">
                <a:spAutoFit/>
              </a:bodyPr>
              <a:lstStyle/>
              <a:p>
                <a:pPr defTabSz="914400">
                  <a:lnSpc>
                    <a:spcPct val="100000"/>
                  </a:lnSpc>
                  <a:spcBef>
                    <a:spcPts val="601"/>
                  </a:spcBef>
                  <a:spcAft>
                    <a:spcPts val="601"/>
                  </a:spcAft>
                </a:pPr>
                <a:r>
                  <a:rPr lang="ru-RU" sz="2000" dirty="0">
                    <a:solidFill>
                      <a:schemeClr val="bg1"/>
                    </a:solidFill>
                    <a:latin typeface="SB Sans Display" panose="020B0503040504020204" pitchFamily="34" charset="0"/>
                    <a:ea typeface="SB Sans Display" panose="020B0503040504020204" pitchFamily="34" charset="0"/>
                  </a:rPr>
                  <a:t>Можете позволить любые развлечения</a:t>
                </a:r>
                <a:endParaRPr lang="ru-RU" sz="2000" u="none" strike="noStrike" dirty="0">
                  <a:solidFill>
                    <a:schemeClr val="bg1"/>
                  </a:solidFill>
                  <a:effectLst/>
                  <a:uFillTx/>
                  <a:latin typeface="SB Sans Display" panose="020B0503040504020204" pitchFamily="34" charset="0"/>
                  <a:ea typeface="SB Sans Display" panose="020B0503040504020204" pitchFamily="34" charset="0"/>
                </a:endParaRPr>
              </a:p>
            </p:txBody>
          </p:sp>
          <p:grpSp>
            <p:nvGrpSpPr>
              <p:cNvPr id="137" name="Группа 136">
                <a:extLst>
                  <a:ext uri="{FF2B5EF4-FFF2-40B4-BE49-F238E27FC236}">
                    <a16:creationId xmlns:a16="http://schemas.microsoft.com/office/drawing/2014/main" id="{9B3E6D8E-9841-E9CC-2BAD-4A787384D08B}"/>
                  </a:ext>
                </a:extLst>
              </p:cNvPr>
              <p:cNvGrpSpPr/>
              <p:nvPr/>
            </p:nvGrpSpPr>
            <p:grpSpPr>
              <a:xfrm>
                <a:off x="970122" y="3485502"/>
                <a:ext cx="266400" cy="266400"/>
                <a:chOff x="970122" y="2586612"/>
                <a:chExt cx="266400" cy="266400"/>
              </a:xfrm>
            </p:grpSpPr>
            <p:sp>
              <p:nvSpPr>
                <p:cNvPr id="138" name="Овал 137">
                  <a:extLst>
                    <a:ext uri="{FF2B5EF4-FFF2-40B4-BE49-F238E27FC236}">
                      <a16:creationId xmlns:a16="http://schemas.microsoft.com/office/drawing/2014/main" id="{08163D17-D88C-0E5E-7248-5C7F336B175A}"/>
                    </a:ext>
                  </a:extLst>
                </p:cNvPr>
                <p:cNvSpPr/>
                <p:nvPr/>
              </p:nvSpPr>
              <p:spPr>
                <a:xfrm>
                  <a:off x="1006699" y="2620713"/>
                  <a:ext cx="192660" cy="192660"/>
                </a:xfrm>
                <a:prstGeom prst="ellipse">
                  <a:avLst/>
                </a:prstGeom>
                <a:solidFill>
                  <a:schemeClr val="tx2"/>
                </a:solidFill>
                <a:ln>
                  <a:noFill/>
                </a:ln>
              </p:spPr>
              <p:style>
                <a:lnRef idx="2">
                  <a:schemeClr val="accent1">
                    <a:shade val="15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ru-RU"/>
                </a:p>
              </p:txBody>
            </p:sp>
            <p:sp>
              <p:nvSpPr>
                <p:cNvPr id="139" name="Рисунок 12">
                  <a:extLst>
                    <a:ext uri="{FF2B5EF4-FFF2-40B4-BE49-F238E27FC236}">
                      <a16:creationId xmlns:a16="http://schemas.microsoft.com/office/drawing/2014/main" id="{4F0379FF-54EF-2ED5-6CC7-62750A9D0C88}"/>
                    </a:ext>
                  </a:extLst>
                </p:cNvPr>
                <p:cNvSpPr/>
                <p:nvPr/>
              </p:nvSpPr>
              <p:spPr>
                <a:xfrm>
                  <a:off x="970122" y="2586612"/>
                  <a:ext cx="266400" cy="266400"/>
                </a:xfrm>
                <a:custGeom>
                  <a:avLst/>
                  <a:gdLst>
                    <a:gd name="csX0" fmla="*/ 427381 w 943307"/>
                    <a:gd name="csY0" fmla="*/ 658793 h 942720"/>
                    <a:gd name="csX1" fmla="*/ 368783 w 943307"/>
                    <a:gd name="csY1" fmla="*/ 622836 h 942720"/>
                    <a:gd name="csX2" fmla="*/ 275928 w 943307"/>
                    <a:gd name="csY2" fmla="*/ 530246 h 942720"/>
                    <a:gd name="csX3" fmla="*/ 237164 w 943307"/>
                    <a:gd name="csY3" fmla="*/ 467321 h 942720"/>
                    <a:gd name="csX4" fmla="*/ 285845 w 943307"/>
                    <a:gd name="csY4" fmla="*/ 425072 h 942720"/>
                    <a:gd name="csX5" fmla="*/ 358867 w 943307"/>
                    <a:gd name="csY5" fmla="*/ 480805 h 942720"/>
                    <a:gd name="csX6" fmla="*/ 422874 w 943307"/>
                    <a:gd name="csY6" fmla="*/ 546427 h 942720"/>
                    <a:gd name="csX7" fmla="*/ 592357 w 943307"/>
                    <a:gd name="csY7" fmla="*/ 378327 h 942720"/>
                    <a:gd name="csX8" fmla="*/ 659068 w 943307"/>
                    <a:gd name="csY8" fmla="*/ 330684 h 942720"/>
                    <a:gd name="csX9" fmla="*/ 705947 w 943307"/>
                    <a:gd name="csY9" fmla="*/ 372035 h 942720"/>
                    <a:gd name="csX10" fmla="*/ 678000 w 943307"/>
                    <a:gd name="csY10" fmla="*/ 425970 h 942720"/>
                    <a:gd name="csX11" fmla="*/ 471555 w 943307"/>
                    <a:gd name="csY11" fmla="*/ 631825 h 942720"/>
                    <a:gd name="csX12" fmla="*/ 427381 w 943307"/>
                    <a:gd name="csY12" fmla="*/ 658793 h 942720"/>
                    <a:gd name="csX13" fmla="*/ 454427 w 943307"/>
                    <a:gd name="csY13" fmla="*/ 2576 h 942720"/>
                    <a:gd name="csX14" fmla="*/ 400336 w 943307"/>
                    <a:gd name="csY14" fmla="*/ 6171 h 942720"/>
                    <a:gd name="csX15" fmla="*/ 264209 w 943307"/>
                    <a:gd name="csY15" fmla="*/ 48421 h 942720"/>
                    <a:gd name="csX16" fmla="*/ 227247 w 943307"/>
                    <a:gd name="csY16" fmla="*/ 69096 h 942720"/>
                    <a:gd name="csX17" fmla="*/ 101938 w 943307"/>
                    <a:gd name="csY17" fmla="*/ 179664 h 942720"/>
                    <a:gd name="csX18" fmla="*/ 8181 w 943307"/>
                    <a:gd name="csY18" fmla="*/ 381923 h 942720"/>
                    <a:gd name="csX19" fmla="*/ 5477 w 943307"/>
                    <a:gd name="csY19" fmla="*/ 541932 h 942720"/>
                    <a:gd name="csX20" fmla="*/ 57764 w 943307"/>
                    <a:gd name="csY20" fmla="*/ 696548 h 942720"/>
                    <a:gd name="csX21" fmla="*/ 119066 w 943307"/>
                    <a:gd name="csY21" fmla="*/ 783744 h 942720"/>
                    <a:gd name="csX22" fmla="*/ 139801 w 943307"/>
                    <a:gd name="csY22" fmla="*/ 806217 h 942720"/>
                    <a:gd name="csX23" fmla="*/ 148816 w 943307"/>
                    <a:gd name="csY23" fmla="*/ 813408 h 942720"/>
                    <a:gd name="csX24" fmla="*/ 251588 w 943307"/>
                    <a:gd name="csY24" fmla="*/ 887120 h 942720"/>
                    <a:gd name="csX25" fmla="*/ 489585 w 943307"/>
                    <a:gd name="csY25" fmla="*/ 941056 h 942720"/>
                    <a:gd name="csX26" fmla="*/ 542774 w 943307"/>
                    <a:gd name="csY26" fmla="*/ 936561 h 942720"/>
                    <a:gd name="csX27" fmla="*/ 784378 w 943307"/>
                    <a:gd name="csY27" fmla="*/ 823296 h 942720"/>
                    <a:gd name="csX28" fmla="*/ 828551 w 943307"/>
                    <a:gd name="csY28" fmla="*/ 779249 h 942720"/>
                    <a:gd name="csX29" fmla="*/ 866415 w 943307"/>
                    <a:gd name="csY29" fmla="*/ 728909 h 942720"/>
                    <a:gd name="csX30" fmla="*/ 942141 w 943307"/>
                    <a:gd name="csY30" fmla="*/ 453837 h 942720"/>
                    <a:gd name="csX31" fmla="*/ 927717 w 943307"/>
                    <a:gd name="csY31" fmla="*/ 351359 h 942720"/>
                    <a:gd name="csX32" fmla="*/ 875430 w 943307"/>
                    <a:gd name="csY32" fmla="*/ 227307 h 942720"/>
                    <a:gd name="csX33" fmla="*/ 851089 w 943307"/>
                    <a:gd name="csY33" fmla="*/ 192249 h 942720"/>
                    <a:gd name="csX34" fmla="*/ 838468 w 943307"/>
                    <a:gd name="csY34" fmla="*/ 176069 h 942720"/>
                    <a:gd name="csX35" fmla="*/ 764545 w 943307"/>
                    <a:gd name="csY35" fmla="*/ 102357 h 942720"/>
                    <a:gd name="csX36" fmla="*/ 561706 w 943307"/>
                    <a:gd name="csY36" fmla="*/ 9767 h 942720"/>
                    <a:gd name="csX37" fmla="*/ 458934 w 943307"/>
                    <a:gd name="csY37" fmla="*/ 778 h 942720"/>
                    <a:gd name="csX38" fmla="*/ 454427 w 943307"/>
                    <a:gd name="csY38" fmla="*/ 2576 h 942720"/>
                  </a:gdLst>
                  <a:ahLst/>
                  <a:cxnLst>
                    <a:cxn ang="0">
                      <a:pos x="csX0" y="csY0"/>
                    </a:cxn>
                    <a:cxn ang="0">
                      <a:pos x="csX1" y="csY1"/>
                    </a:cxn>
                    <a:cxn ang="0">
                      <a:pos x="csX2" y="csY2"/>
                    </a:cxn>
                    <a:cxn ang="0">
                      <a:pos x="csX3" y="csY3"/>
                    </a:cxn>
                    <a:cxn ang="0">
                      <a:pos x="csX4" y="csY4"/>
                    </a:cxn>
                    <a:cxn ang="0">
                      <a:pos x="csX5" y="csY5"/>
                    </a:cxn>
                    <a:cxn ang="0">
                      <a:pos x="csX6" y="csY6"/>
                    </a:cxn>
                    <a:cxn ang="0">
                      <a:pos x="csX7" y="csY7"/>
                    </a:cxn>
                    <a:cxn ang="0">
                      <a:pos x="csX8" y="csY8"/>
                    </a:cxn>
                    <a:cxn ang="0">
                      <a:pos x="csX9" y="csY9"/>
                    </a:cxn>
                    <a:cxn ang="0">
                      <a:pos x="csX10" y="csY10"/>
                    </a:cxn>
                    <a:cxn ang="0">
                      <a:pos x="csX11" y="csY11"/>
                    </a:cxn>
                    <a:cxn ang="0">
                      <a:pos x="csX12" y="csY12"/>
                    </a:cxn>
                    <a:cxn ang="0">
                      <a:pos x="csX13" y="csY13"/>
                    </a:cxn>
                    <a:cxn ang="0">
                      <a:pos x="csX14" y="csY14"/>
                    </a:cxn>
                    <a:cxn ang="0">
                      <a:pos x="csX15" y="csY15"/>
                    </a:cxn>
                    <a:cxn ang="0">
                      <a:pos x="csX16" y="csY16"/>
                    </a:cxn>
                    <a:cxn ang="0">
                      <a:pos x="csX17" y="csY17"/>
                    </a:cxn>
                    <a:cxn ang="0">
                      <a:pos x="csX18" y="csY18"/>
                    </a:cxn>
                    <a:cxn ang="0">
                      <a:pos x="csX19" y="csY19"/>
                    </a:cxn>
                    <a:cxn ang="0">
                      <a:pos x="csX20" y="csY20"/>
                    </a:cxn>
                    <a:cxn ang="0">
                      <a:pos x="csX21" y="csY21"/>
                    </a:cxn>
                    <a:cxn ang="0">
                      <a:pos x="csX22" y="csY22"/>
                    </a:cxn>
                    <a:cxn ang="0">
                      <a:pos x="csX23" y="csY23"/>
                    </a:cxn>
                    <a:cxn ang="0">
                      <a:pos x="csX24" y="csY24"/>
                    </a:cxn>
                    <a:cxn ang="0">
                      <a:pos x="csX25" y="csY25"/>
                    </a:cxn>
                    <a:cxn ang="0">
                      <a:pos x="csX26" y="csY26"/>
                    </a:cxn>
                    <a:cxn ang="0">
                      <a:pos x="csX27" y="csY27"/>
                    </a:cxn>
                    <a:cxn ang="0">
                      <a:pos x="csX28" y="csY28"/>
                    </a:cxn>
                    <a:cxn ang="0">
                      <a:pos x="csX29" y="csY29"/>
                    </a:cxn>
                    <a:cxn ang="0">
                      <a:pos x="csX30" y="csY30"/>
                    </a:cxn>
                    <a:cxn ang="0">
                      <a:pos x="csX31" y="csY31"/>
                    </a:cxn>
                    <a:cxn ang="0">
                      <a:pos x="csX32" y="csY32"/>
                    </a:cxn>
                    <a:cxn ang="0">
                      <a:pos x="csX33" y="csY33"/>
                    </a:cxn>
                    <a:cxn ang="0">
                      <a:pos x="csX34" y="csY34"/>
                    </a:cxn>
                    <a:cxn ang="0">
                      <a:pos x="csX35" y="csY35"/>
                    </a:cxn>
                    <a:cxn ang="0">
                      <a:pos x="csX36" y="csY36"/>
                    </a:cxn>
                    <a:cxn ang="0">
                      <a:pos x="csX37" y="csY37"/>
                    </a:cxn>
                    <a:cxn ang="0">
                      <a:pos x="csX38" y="csY38"/>
                    </a:cxn>
                  </a:cxnLst>
                  <a:rect l="l" t="t" r="r" b="b"/>
                  <a:pathLst>
                    <a:path w="943307" h="942720">
                      <a:moveTo>
                        <a:pt x="427381" y="658793"/>
                      </a:moveTo>
                      <a:cubicBezTo>
                        <a:pt x="395829" y="658793"/>
                        <a:pt x="385912" y="639915"/>
                        <a:pt x="368783" y="622836"/>
                      </a:cubicBezTo>
                      <a:lnTo>
                        <a:pt x="275928" y="530246"/>
                      </a:lnTo>
                      <a:cubicBezTo>
                        <a:pt x="252489" y="506874"/>
                        <a:pt x="237164" y="500581"/>
                        <a:pt x="237164" y="467321"/>
                      </a:cubicBezTo>
                      <a:cubicBezTo>
                        <a:pt x="237164" y="442151"/>
                        <a:pt x="257898" y="425072"/>
                        <a:pt x="285845" y="425072"/>
                      </a:cubicBezTo>
                      <a:cubicBezTo>
                        <a:pt x="310186" y="425072"/>
                        <a:pt x="335428" y="458332"/>
                        <a:pt x="358867" y="480805"/>
                      </a:cubicBezTo>
                      <a:lnTo>
                        <a:pt x="422874" y="546427"/>
                      </a:lnTo>
                      <a:cubicBezTo>
                        <a:pt x="433692" y="539235"/>
                        <a:pt x="570721" y="399902"/>
                        <a:pt x="592357" y="378327"/>
                      </a:cubicBezTo>
                      <a:cubicBezTo>
                        <a:pt x="607683" y="363944"/>
                        <a:pt x="632925" y="330684"/>
                        <a:pt x="659068" y="330684"/>
                      </a:cubicBezTo>
                      <a:cubicBezTo>
                        <a:pt x="682507" y="330684"/>
                        <a:pt x="705947" y="350461"/>
                        <a:pt x="705947" y="372035"/>
                      </a:cubicBezTo>
                      <a:cubicBezTo>
                        <a:pt x="705947" y="401699"/>
                        <a:pt x="702341" y="400800"/>
                        <a:pt x="678000" y="425970"/>
                      </a:cubicBezTo>
                      <a:lnTo>
                        <a:pt x="471555" y="631825"/>
                      </a:lnTo>
                      <a:cubicBezTo>
                        <a:pt x="459836" y="643511"/>
                        <a:pt x="449017" y="658793"/>
                        <a:pt x="427381" y="658793"/>
                      </a:cubicBezTo>
                      <a:close/>
                      <a:moveTo>
                        <a:pt x="454427" y="2576"/>
                      </a:moveTo>
                      <a:lnTo>
                        <a:pt x="400336" y="6171"/>
                      </a:lnTo>
                      <a:cubicBezTo>
                        <a:pt x="343541" y="16059"/>
                        <a:pt x="316496" y="25948"/>
                        <a:pt x="264209" y="48421"/>
                      </a:cubicBezTo>
                      <a:lnTo>
                        <a:pt x="227247" y="69096"/>
                      </a:lnTo>
                      <a:cubicBezTo>
                        <a:pt x="178566" y="97862"/>
                        <a:pt x="136195" y="135617"/>
                        <a:pt x="101938" y="179664"/>
                      </a:cubicBezTo>
                      <a:cubicBezTo>
                        <a:pt x="52355" y="242589"/>
                        <a:pt x="26211" y="302817"/>
                        <a:pt x="8181" y="381923"/>
                      </a:cubicBezTo>
                      <a:cubicBezTo>
                        <a:pt x="-1735" y="426869"/>
                        <a:pt x="-2637" y="494289"/>
                        <a:pt x="5477" y="541932"/>
                      </a:cubicBezTo>
                      <a:cubicBezTo>
                        <a:pt x="15393" y="603958"/>
                        <a:pt x="28916" y="643511"/>
                        <a:pt x="57764" y="696548"/>
                      </a:cubicBezTo>
                      <a:cubicBezTo>
                        <a:pt x="71287" y="722617"/>
                        <a:pt x="98332" y="763068"/>
                        <a:pt x="119066" y="783744"/>
                      </a:cubicBezTo>
                      <a:lnTo>
                        <a:pt x="139801" y="806217"/>
                      </a:lnTo>
                      <a:cubicBezTo>
                        <a:pt x="143407" y="808914"/>
                        <a:pt x="145210" y="809813"/>
                        <a:pt x="148816" y="813408"/>
                      </a:cubicBezTo>
                      <a:cubicBezTo>
                        <a:pt x="194793" y="854759"/>
                        <a:pt x="201103" y="858355"/>
                        <a:pt x="251588" y="887120"/>
                      </a:cubicBezTo>
                      <a:cubicBezTo>
                        <a:pt x="312890" y="921280"/>
                        <a:pt x="422874" y="950045"/>
                        <a:pt x="489585" y="941056"/>
                      </a:cubicBezTo>
                      <a:cubicBezTo>
                        <a:pt x="504009" y="939258"/>
                        <a:pt x="514827" y="941056"/>
                        <a:pt x="542774" y="936561"/>
                      </a:cubicBezTo>
                      <a:cubicBezTo>
                        <a:pt x="623910" y="923077"/>
                        <a:pt x="725780" y="881727"/>
                        <a:pt x="784378" y="823296"/>
                      </a:cubicBezTo>
                      <a:cubicBezTo>
                        <a:pt x="799703" y="808914"/>
                        <a:pt x="813226" y="797228"/>
                        <a:pt x="828551" y="779249"/>
                      </a:cubicBezTo>
                      <a:lnTo>
                        <a:pt x="866415" y="728909"/>
                      </a:lnTo>
                      <a:cubicBezTo>
                        <a:pt x="915096" y="656096"/>
                        <a:pt x="950255" y="549124"/>
                        <a:pt x="942141" y="453837"/>
                      </a:cubicBezTo>
                      <a:cubicBezTo>
                        <a:pt x="938535" y="413385"/>
                        <a:pt x="939437" y="391811"/>
                        <a:pt x="927717" y="351359"/>
                      </a:cubicBezTo>
                      <a:cubicBezTo>
                        <a:pt x="914194" y="302817"/>
                        <a:pt x="899770" y="268658"/>
                        <a:pt x="875430" y="227307"/>
                      </a:cubicBezTo>
                      <a:cubicBezTo>
                        <a:pt x="867316" y="214722"/>
                        <a:pt x="860104" y="203036"/>
                        <a:pt x="851089" y="192249"/>
                      </a:cubicBezTo>
                      <a:cubicBezTo>
                        <a:pt x="846582" y="185957"/>
                        <a:pt x="842976" y="181462"/>
                        <a:pt x="838468" y="176069"/>
                      </a:cubicBezTo>
                      <a:lnTo>
                        <a:pt x="764545" y="102357"/>
                      </a:lnTo>
                      <a:cubicBezTo>
                        <a:pt x="706848" y="58309"/>
                        <a:pt x="634728" y="22352"/>
                        <a:pt x="561706" y="9767"/>
                      </a:cubicBezTo>
                      <a:cubicBezTo>
                        <a:pt x="545479" y="7070"/>
                        <a:pt x="476063" y="-2818"/>
                        <a:pt x="458934" y="778"/>
                      </a:cubicBezTo>
                      <a:lnTo>
                        <a:pt x="454427" y="2576"/>
                      </a:lnTo>
                      <a:close/>
                    </a:path>
                  </a:pathLst>
                </a:custGeom>
                <a:solidFill>
                  <a:srgbClr val="CFFF01"/>
                </a:solidFill>
                <a:ln w="902" cap="flat">
                  <a:noFill/>
                  <a:prstDash val="solid"/>
                  <a:miter/>
                </a:ln>
              </p:spPr>
            </p:sp>
          </p:grpSp>
        </p:grpSp>
        <p:grpSp>
          <p:nvGrpSpPr>
            <p:cNvPr id="66" name="Группа 65">
              <a:extLst>
                <a:ext uri="{FF2B5EF4-FFF2-40B4-BE49-F238E27FC236}">
                  <a16:creationId xmlns:a16="http://schemas.microsoft.com/office/drawing/2014/main" id="{46DB7C82-3FA9-2BB2-0BC7-5DF301579B84}"/>
                </a:ext>
              </a:extLst>
            </p:cNvPr>
            <p:cNvGrpSpPr/>
            <p:nvPr/>
          </p:nvGrpSpPr>
          <p:grpSpPr>
            <a:xfrm>
              <a:off x="849413" y="4111615"/>
              <a:ext cx="5795640" cy="735480"/>
              <a:chOff x="849413" y="4111615"/>
              <a:chExt cx="5795640" cy="735480"/>
            </a:xfrm>
          </p:grpSpPr>
          <p:sp>
            <p:nvSpPr>
              <p:cNvPr id="73" name="Скругленный прямоугольник 22">
                <a:extLst>
                  <a:ext uri="{FF2B5EF4-FFF2-40B4-BE49-F238E27FC236}">
                    <a16:creationId xmlns:a16="http://schemas.microsoft.com/office/drawing/2014/main" id="{DE0C1291-F15B-735D-62F2-F5AEB6AFE45D}"/>
                  </a:ext>
                </a:extLst>
              </p:cNvPr>
              <p:cNvSpPr/>
              <p:nvPr/>
            </p:nvSpPr>
            <p:spPr>
              <a:xfrm rot="10800000">
                <a:off x="849413" y="4111615"/>
                <a:ext cx="5795640" cy="735480"/>
              </a:xfrm>
              <a:prstGeom prst="roundRect">
                <a:avLst>
                  <a:gd name="adj" fmla="val 11145"/>
                </a:avLst>
              </a:prstGeom>
              <a:gradFill>
                <a:gsLst>
                  <a:gs pos="0">
                    <a:schemeClr val="bg1">
                      <a:alpha val="0"/>
                    </a:schemeClr>
                  </a:gs>
                  <a:gs pos="100000">
                    <a:schemeClr val="bg1">
                      <a:alpha val="40000"/>
                    </a:schemeClr>
                  </a:gs>
                </a:gsLst>
                <a:lin ang="0" scaled="1"/>
              </a:gradFill>
              <a:ln>
                <a:noFill/>
              </a:ln>
              <a:effectLst/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/>
            </p:style>
            <p:txBody>
              <a:bodyPr lIns="90000" tIns="45000" rIns="90000" bIns="45000" anchor="ctr">
                <a:noAutofit/>
              </a:bodyPr>
              <a:lstStyle/>
              <a:p>
                <a:pPr algn="ctr" defTabSz="914400">
                  <a:lnSpc>
                    <a:spcPct val="100000"/>
                  </a:lnSpc>
                </a:pPr>
                <a:endParaRPr lang="ru-RU" sz="1800" b="0" u="none" strike="noStrike">
                  <a:solidFill>
                    <a:schemeClr val="dk1"/>
                  </a:solidFill>
                  <a:effectLst/>
                  <a:uFillTx/>
                  <a:latin typeface="SB Sans Display"/>
                </a:endParaRPr>
              </a:p>
            </p:txBody>
          </p:sp>
          <p:sp>
            <p:nvSpPr>
              <p:cNvPr id="74" name="TextBox 19">
                <a:extLst>
                  <a:ext uri="{FF2B5EF4-FFF2-40B4-BE49-F238E27FC236}">
                    <a16:creationId xmlns:a16="http://schemas.microsoft.com/office/drawing/2014/main" id="{9ED17291-C469-7104-2684-24352A14CA9B}"/>
                  </a:ext>
                </a:extLst>
              </p:cNvPr>
              <p:cNvSpPr/>
              <p:nvPr/>
            </p:nvSpPr>
            <p:spPr>
              <a:xfrm>
                <a:off x="1316536" y="4294535"/>
                <a:ext cx="5235363" cy="398655"/>
              </a:xfrm>
              <a:prstGeom prst="rect">
                <a:avLst/>
              </a:prstGeom>
              <a:noFill/>
              <a:ln w="0">
                <a:noFill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/>
            </p:style>
            <p:txBody>
              <a:bodyPr wrap="square" lIns="90000" tIns="45000" rIns="90000" bIns="45000" anchor="t">
                <a:spAutoFit/>
              </a:bodyPr>
              <a:lstStyle/>
              <a:p>
                <a:pPr defTabSz="914400">
                  <a:lnSpc>
                    <a:spcPct val="100000"/>
                  </a:lnSpc>
                  <a:spcBef>
                    <a:spcPts val="601"/>
                  </a:spcBef>
                  <a:spcAft>
                    <a:spcPts val="601"/>
                  </a:spcAft>
                </a:pPr>
                <a:r>
                  <a:rPr lang="ru-RU" sz="2000" dirty="0">
                    <a:solidFill>
                      <a:schemeClr val="bg1"/>
                    </a:solidFill>
                    <a:latin typeface="SB Sans Display" panose="020B0503040504020204" pitchFamily="34" charset="0"/>
                    <a:ea typeface="SB Sans Display" panose="020B0503040504020204" pitchFamily="34" charset="0"/>
                  </a:rPr>
                  <a:t>Покупаете подарки любимым</a:t>
                </a:r>
                <a:endParaRPr lang="ru-RU" sz="2000" u="none" strike="noStrike" dirty="0">
                  <a:solidFill>
                    <a:schemeClr val="bg1"/>
                  </a:solidFill>
                  <a:effectLst/>
                  <a:uFillTx/>
                  <a:latin typeface="SB Sans Display" panose="020B0503040504020204" pitchFamily="34" charset="0"/>
                  <a:ea typeface="SB Sans Display" panose="020B0503040504020204" pitchFamily="34" charset="0"/>
                </a:endParaRPr>
              </a:p>
            </p:txBody>
          </p:sp>
          <p:grpSp>
            <p:nvGrpSpPr>
              <p:cNvPr id="75" name="Группа 74">
                <a:extLst>
                  <a:ext uri="{FF2B5EF4-FFF2-40B4-BE49-F238E27FC236}">
                    <a16:creationId xmlns:a16="http://schemas.microsoft.com/office/drawing/2014/main" id="{557C5ACC-857F-71A1-751D-D9BBD32FA389}"/>
                  </a:ext>
                </a:extLst>
              </p:cNvPr>
              <p:cNvGrpSpPr/>
              <p:nvPr/>
            </p:nvGrpSpPr>
            <p:grpSpPr>
              <a:xfrm>
                <a:off x="970122" y="4346155"/>
                <a:ext cx="266400" cy="266400"/>
                <a:chOff x="970122" y="2586612"/>
                <a:chExt cx="266400" cy="266400"/>
              </a:xfrm>
            </p:grpSpPr>
            <p:sp>
              <p:nvSpPr>
                <p:cNvPr id="76" name="Овал 75">
                  <a:extLst>
                    <a:ext uri="{FF2B5EF4-FFF2-40B4-BE49-F238E27FC236}">
                      <a16:creationId xmlns:a16="http://schemas.microsoft.com/office/drawing/2014/main" id="{92E08389-B923-D8CB-B8AF-F71CF8E81D3D}"/>
                    </a:ext>
                  </a:extLst>
                </p:cNvPr>
                <p:cNvSpPr/>
                <p:nvPr/>
              </p:nvSpPr>
              <p:spPr>
                <a:xfrm>
                  <a:off x="1006699" y="2620713"/>
                  <a:ext cx="192660" cy="192660"/>
                </a:xfrm>
                <a:prstGeom prst="ellipse">
                  <a:avLst/>
                </a:prstGeom>
                <a:solidFill>
                  <a:schemeClr val="tx2"/>
                </a:solidFill>
                <a:ln>
                  <a:noFill/>
                </a:ln>
              </p:spPr>
              <p:style>
                <a:lnRef idx="2">
                  <a:schemeClr val="accent1">
                    <a:shade val="15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ru-RU"/>
                </a:p>
              </p:txBody>
            </p:sp>
            <p:sp>
              <p:nvSpPr>
                <p:cNvPr id="77" name="Рисунок 12">
                  <a:extLst>
                    <a:ext uri="{FF2B5EF4-FFF2-40B4-BE49-F238E27FC236}">
                      <a16:creationId xmlns:a16="http://schemas.microsoft.com/office/drawing/2014/main" id="{AA952A71-85A1-01B0-547B-21CC2CF51A59}"/>
                    </a:ext>
                  </a:extLst>
                </p:cNvPr>
                <p:cNvSpPr/>
                <p:nvPr/>
              </p:nvSpPr>
              <p:spPr>
                <a:xfrm>
                  <a:off x="970122" y="2586612"/>
                  <a:ext cx="266400" cy="266400"/>
                </a:xfrm>
                <a:custGeom>
                  <a:avLst/>
                  <a:gdLst>
                    <a:gd name="csX0" fmla="*/ 427381 w 943307"/>
                    <a:gd name="csY0" fmla="*/ 658793 h 942720"/>
                    <a:gd name="csX1" fmla="*/ 368783 w 943307"/>
                    <a:gd name="csY1" fmla="*/ 622836 h 942720"/>
                    <a:gd name="csX2" fmla="*/ 275928 w 943307"/>
                    <a:gd name="csY2" fmla="*/ 530246 h 942720"/>
                    <a:gd name="csX3" fmla="*/ 237164 w 943307"/>
                    <a:gd name="csY3" fmla="*/ 467321 h 942720"/>
                    <a:gd name="csX4" fmla="*/ 285845 w 943307"/>
                    <a:gd name="csY4" fmla="*/ 425072 h 942720"/>
                    <a:gd name="csX5" fmla="*/ 358867 w 943307"/>
                    <a:gd name="csY5" fmla="*/ 480805 h 942720"/>
                    <a:gd name="csX6" fmla="*/ 422874 w 943307"/>
                    <a:gd name="csY6" fmla="*/ 546427 h 942720"/>
                    <a:gd name="csX7" fmla="*/ 592357 w 943307"/>
                    <a:gd name="csY7" fmla="*/ 378327 h 942720"/>
                    <a:gd name="csX8" fmla="*/ 659068 w 943307"/>
                    <a:gd name="csY8" fmla="*/ 330684 h 942720"/>
                    <a:gd name="csX9" fmla="*/ 705947 w 943307"/>
                    <a:gd name="csY9" fmla="*/ 372035 h 942720"/>
                    <a:gd name="csX10" fmla="*/ 678000 w 943307"/>
                    <a:gd name="csY10" fmla="*/ 425970 h 942720"/>
                    <a:gd name="csX11" fmla="*/ 471555 w 943307"/>
                    <a:gd name="csY11" fmla="*/ 631825 h 942720"/>
                    <a:gd name="csX12" fmla="*/ 427381 w 943307"/>
                    <a:gd name="csY12" fmla="*/ 658793 h 942720"/>
                    <a:gd name="csX13" fmla="*/ 454427 w 943307"/>
                    <a:gd name="csY13" fmla="*/ 2576 h 942720"/>
                    <a:gd name="csX14" fmla="*/ 400336 w 943307"/>
                    <a:gd name="csY14" fmla="*/ 6171 h 942720"/>
                    <a:gd name="csX15" fmla="*/ 264209 w 943307"/>
                    <a:gd name="csY15" fmla="*/ 48421 h 942720"/>
                    <a:gd name="csX16" fmla="*/ 227247 w 943307"/>
                    <a:gd name="csY16" fmla="*/ 69096 h 942720"/>
                    <a:gd name="csX17" fmla="*/ 101938 w 943307"/>
                    <a:gd name="csY17" fmla="*/ 179664 h 942720"/>
                    <a:gd name="csX18" fmla="*/ 8181 w 943307"/>
                    <a:gd name="csY18" fmla="*/ 381923 h 942720"/>
                    <a:gd name="csX19" fmla="*/ 5477 w 943307"/>
                    <a:gd name="csY19" fmla="*/ 541932 h 942720"/>
                    <a:gd name="csX20" fmla="*/ 57764 w 943307"/>
                    <a:gd name="csY20" fmla="*/ 696548 h 942720"/>
                    <a:gd name="csX21" fmla="*/ 119066 w 943307"/>
                    <a:gd name="csY21" fmla="*/ 783744 h 942720"/>
                    <a:gd name="csX22" fmla="*/ 139801 w 943307"/>
                    <a:gd name="csY22" fmla="*/ 806217 h 942720"/>
                    <a:gd name="csX23" fmla="*/ 148816 w 943307"/>
                    <a:gd name="csY23" fmla="*/ 813408 h 942720"/>
                    <a:gd name="csX24" fmla="*/ 251588 w 943307"/>
                    <a:gd name="csY24" fmla="*/ 887120 h 942720"/>
                    <a:gd name="csX25" fmla="*/ 489585 w 943307"/>
                    <a:gd name="csY25" fmla="*/ 941056 h 942720"/>
                    <a:gd name="csX26" fmla="*/ 542774 w 943307"/>
                    <a:gd name="csY26" fmla="*/ 936561 h 942720"/>
                    <a:gd name="csX27" fmla="*/ 784378 w 943307"/>
                    <a:gd name="csY27" fmla="*/ 823296 h 942720"/>
                    <a:gd name="csX28" fmla="*/ 828551 w 943307"/>
                    <a:gd name="csY28" fmla="*/ 779249 h 942720"/>
                    <a:gd name="csX29" fmla="*/ 866415 w 943307"/>
                    <a:gd name="csY29" fmla="*/ 728909 h 942720"/>
                    <a:gd name="csX30" fmla="*/ 942141 w 943307"/>
                    <a:gd name="csY30" fmla="*/ 453837 h 942720"/>
                    <a:gd name="csX31" fmla="*/ 927717 w 943307"/>
                    <a:gd name="csY31" fmla="*/ 351359 h 942720"/>
                    <a:gd name="csX32" fmla="*/ 875430 w 943307"/>
                    <a:gd name="csY32" fmla="*/ 227307 h 942720"/>
                    <a:gd name="csX33" fmla="*/ 851089 w 943307"/>
                    <a:gd name="csY33" fmla="*/ 192249 h 942720"/>
                    <a:gd name="csX34" fmla="*/ 838468 w 943307"/>
                    <a:gd name="csY34" fmla="*/ 176069 h 942720"/>
                    <a:gd name="csX35" fmla="*/ 764545 w 943307"/>
                    <a:gd name="csY35" fmla="*/ 102357 h 942720"/>
                    <a:gd name="csX36" fmla="*/ 561706 w 943307"/>
                    <a:gd name="csY36" fmla="*/ 9767 h 942720"/>
                    <a:gd name="csX37" fmla="*/ 458934 w 943307"/>
                    <a:gd name="csY37" fmla="*/ 778 h 942720"/>
                    <a:gd name="csX38" fmla="*/ 454427 w 943307"/>
                    <a:gd name="csY38" fmla="*/ 2576 h 942720"/>
                  </a:gdLst>
                  <a:ahLst/>
                  <a:cxnLst>
                    <a:cxn ang="0">
                      <a:pos x="csX0" y="csY0"/>
                    </a:cxn>
                    <a:cxn ang="0">
                      <a:pos x="csX1" y="csY1"/>
                    </a:cxn>
                    <a:cxn ang="0">
                      <a:pos x="csX2" y="csY2"/>
                    </a:cxn>
                    <a:cxn ang="0">
                      <a:pos x="csX3" y="csY3"/>
                    </a:cxn>
                    <a:cxn ang="0">
                      <a:pos x="csX4" y="csY4"/>
                    </a:cxn>
                    <a:cxn ang="0">
                      <a:pos x="csX5" y="csY5"/>
                    </a:cxn>
                    <a:cxn ang="0">
                      <a:pos x="csX6" y="csY6"/>
                    </a:cxn>
                    <a:cxn ang="0">
                      <a:pos x="csX7" y="csY7"/>
                    </a:cxn>
                    <a:cxn ang="0">
                      <a:pos x="csX8" y="csY8"/>
                    </a:cxn>
                    <a:cxn ang="0">
                      <a:pos x="csX9" y="csY9"/>
                    </a:cxn>
                    <a:cxn ang="0">
                      <a:pos x="csX10" y="csY10"/>
                    </a:cxn>
                    <a:cxn ang="0">
                      <a:pos x="csX11" y="csY11"/>
                    </a:cxn>
                    <a:cxn ang="0">
                      <a:pos x="csX12" y="csY12"/>
                    </a:cxn>
                    <a:cxn ang="0">
                      <a:pos x="csX13" y="csY13"/>
                    </a:cxn>
                    <a:cxn ang="0">
                      <a:pos x="csX14" y="csY14"/>
                    </a:cxn>
                    <a:cxn ang="0">
                      <a:pos x="csX15" y="csY15"/>
                    </a:cxn>
                    <a:cxn ang="0">
                      <a:pos x="csX16" y="csY16"/>
                    </a:cxn>
                    <a:cxn ang="0">
                      <a:pos x="csX17" y="csY17"/>
                    </a:cxn>
                    <a:cxn ang="0">
                      <a:pos x="csX18" y="csY18"/>
                    </a:cxn>
                    <a:cxn ang="0">
                      <a:pos x="csX19" y="csY19"/>
                    </a:cxn>
                    <a:cxn ang="0">
                      <a:pos x="csX20" y="csY20"/>
                    </a:cxn>
                    <a:cxn ang="0">
                      <a:pos x="csX21" y="csY21"/>
                    </a:cxn>
                    <a:cxn ang="0">
                      <a:pos x="csX22" y="csY22"/>
                    </a:cxn>
                    <a:cxn ang="0">
                      <a:pos x="csX23" y="csY23"/>
                    </a:cxn>
                    <a:cxn ang="0">
                      <a:pos x="csX24" y="csY24"/>
                    </a:cxn>
                    <a:cxn ang="0">
                      <a:pos x="csX25" y="csY25"/>
                    </a:cxn>
                    <a:cxn ang="0">
                      <a:pos x="csX26" y="csY26"/>
                    </a:cxn>
                    <a:cxn ang="0">
                      <a:pos x="csX27" y="csY27"/>
                    </a:cxn>
                    <a:cxn ang="0">
                      <a:pos x="csX28" y="csY28"/>
                    </a:cxn>
                    <a:cxn ang="0">
                      <a:pos x="csX29" y="csY29"/>
                    </a:cxn>
                    <a:cxn ang="0">
                      <a:pos x="csX30" y="csY30"/>
                    </a:cxn>
                    <a:cxn ang="0">
                      <a:pos x="csX31" y="csY31"/>
                    </a:cxn>
                    <a:cxn ang="0">
                      <a:pos x="csX32" y="csY32"/>
                    </a:cxn>
                    <a:cxn ang="0">
                      <a:pos x="csX33" y="csY33"/>
                    </a:cxn>
                    <a:cxn ang="0">
                      <a:pos x="csX34" y="csY34"/>
                    </a:cxn>
                    <a:cxn ang="0">
                      <a:pos x="csX35" y="csY35"/>
                    </a:cxn>
                    <a:cxn ang="0">
                      <a:pos x="csX36" y="csY36"/>
                    </a:cxn>
                    <a:cxn ang="0">
                      <a:pos x="csX37" y="csY37"/>
                    </a:cxn>
                    <a:cxn ang="0">
                      <a:pos x="csX38" y="csY38"/>
                    </a:cxn>
                  </a:cxnLst>
                  <a:rect l="l" t="t" r="r" b="b"/>
                  <a:pathLst>
                    <a:path w="943307" h="942720">
                      <a:moveTo>
                        <a:pt x="427381" y="658793"/>
                      </a:moveTo>
                      <a:cubicBezTo>
                        <a:pt x="395829" y="658793"/>
                        <a:pt x="385912" y="639915"/>
                        <a:pt x="368783" y="622836"/>
                      </a:cubicBezTo>
                      <a:lnTo>
                        <a:pt x="275928" y="530246"/>
                      </a:lnTo>
                      <a:cubicBezTo>
                        <a:pt x="252489" y="506874"/>
                        <a:pt x="237164" y="500581"/>
                        <a:pt x="237164" y="467321"/>
                      </a:cubicBezTo>
                      <a:cubicBezTo>
                        <a:pt x="237164" y="442151"/>
                        <a:pt x="257898" y="425072"/>
                        <a:pt x="285845" y="425072"/>
                      </a:cubicBezTo>
                      <a:cubicBezTo>
                        <a:pt x="310186" y="425072"/>
                        <a:pt x="335428" y="458332"/>
                        <a:pt x="358867" y="480805"/>
                      </a:cubicBezTo>
                      <a:lnTo>
                        <a:pt x="422874" y="546427"/>
                      </a:lnTo>
                      <a:cubicBezTo>
                        <a:pt x="433692" y="539235"/>
                        <a:pt x="570721" y="399902"/>
                        <a:pt x="592357" y="378327"/>
                      </a:cubicBezTo>
                      <a:cubicBezTo>
                        <a:pt x="607683" y="363944"/>
                        <a:pt x="632925" y="330684"/>
                        <a:pt x="659068" y="330684"/>
                      </a:cubicBezTo>
                      <a:cubicBezTo>
                        <a:pt x="682507" y="330684"/>
                        <a:pt x="705947" y="350461"/>
                        <a:pt x="705947" y="372035"/>
                      </a:cubicBezTo>
                      <a:cubicBezTo>
                        <a:pt x="705947" y="401699"/>
                        <a:pt x="702341" y="400800"/>
                        <a:pt x="678000" y="425970"/>
                      </a:cubicBezTo>
                      <a:lnTo>
                        <a:pt x="471555" y="631825"/>
                      </a:lnTo>
                      <a:cubicBezTo>
                        <a:pt x="459836" y="643511"/>
                        <a:pt x="449017" y="658793"/>
                        <a:pt x="427381" y="658793"/>
                      </a:cubicBezTo>
                      <a:close/>
                      <a:moveTo>
                        <a:pt x="454427" y="2576"/>
                      </a:moveTo>
                      <a:lnTo>
                        <a:pt x="400336" y="6171"/>
                      </a:lnTo>
                      <a:cubicBezTo>
                        <a:pt x="343541" y="16059"/>
                        <a:pt x="316496" y="25948"/>
                        <a:pt x="264209" y="48421"/>
                      </a:cubicBezTo>
                      <a:lnTo>
                        <a:pt x="227247" y="69096"/>
                      </a:lnTo>
                      <a:cubicBezTo>
                        <a:pt x="178566" y="97862"/>
                        <a:pt x="136195" y="135617"/>
                        <a:pt x="101938" y="179664"/>
                      </a:cubicBezTo>
                      <a:cubicBezTo>
                        <a:pt x="52355" y="242589"/>
                        <a:pt x="26211" y="302817"/>
                        <a:pt x="8181" y="381923"/>
                      </a:cubicBezTo>
                      <a:cubicBezTo>
                        <a:pt x="-1735" y="426869"/>
                        <a:pt x="-2637" y="494289"/>
                        <a:pt x="5477" y="541932"/>
                      </a:cubicBezTo>
                      <a:cubicBezTo>
                        <a:pt x="15393" y="603958"/>
                        <a:pt x="28916" y="643511"/>
                        <a:pt x="57764" y="696548"/>
                      </a:cubicBezTo>
                      <a:cubicBezTo>
                        <a:pt x="71287" y="722617"/>
                        <a:pt x="98332" y="763068"/>
                        <a:pt x="119066" y="783744"/>
                      </a:cubicBezTo>
                      <a:lnTo>
                        <a:pt x="139801" y="806217"/>
                      </a:lnTo>
                      <a:cubicBezTo>
                        <a:pt x="143407" y="808914"/>
                        <a:pt x="145210" y="809813"/>
                        <a:pt x="148816" y="813408"/>
                      </a:cubicBezTo>
                      <a:cubicBezTo>
                        <a:pt x="194793" y="854759"/>
                        <a:pt x="201103" y="858355"/>
                        <a:pt x="251588" y="887120"/>
                      </a:cubicBezTo>
                      <a:cubicBezTo>
                        <a:pt x="312890" y="921280"/>
                        <a:pt x="422874" y="950045"/>
                        <a:pt x="489585" y="941056"/>
                      </a:cubicBezTo>
                      <a:cubicBezTo>
                        <a:pt x="504009" y="939258"/>
                        <a:pt x="514827" y="941056"/>
                        <a:pt x="542774" y="936561"/>
                      </a:cubicBezTo>
                      <a:cubicBezTo>
                        <a:pt x="623910" y="923077"/>
                        <a:pt x="725780" y="881727"/>
                        <a:pt x="784378" y="823296"/>
                      </a:cubicBezTo>
                      <a:cubicBezTo>
                        <a:pt x="799703" y="808914"/>
                        <a:pt x="813226" y="797228"/>
                        <a:pt x="828551" y="779249"/>
                      </a:cubicBezTo>
                      <a:lnTo>
                        <a:pt x="866415" y="728909"/>
                      </a:lnTo>
                      <a:cubicBezTo>
                        <a:pt x="915096" y="656096"/>
                        <a:pt x="950255" y="549124"/>
                        <a:pt x="942141" y="453837"/>
                      </a:cubicBezTo>
                      <a:cubicBezTo>
                        <a:pt x="938535" y="413385"/>
                        <a:pt x="939437" y="391811"/>
                        <a:pt x="927717" y="351359"/>
                      </a:cubicBezTo>
                      <a:cubicBezTo>
                        <a:pt x="914194" y="302817"/>
                        <a:pt x="899770" y="268658"/>
                        <a:pt x="875430" y="227307"/>
                      </a:cubicBezTo>
                      <a:cubicBezTo>
                        <a:pt x="867316" y="214722"/>
                        <a:pt x="860104" y="203036"/>
                        <a:pt x="851089" y="192249"/>
                      </a:cubicBezTo>
                      <a:cubicBezTo>
                        <a:pt x="846582" y="185957"/>
                        <a:pt x="842976" y="181462"/>
                        <a:pt x="838468" y="176069"/>
                      </a:cubicBezTo>
                      <a:lnTo>
                        <a:pt x="764545" y="102357"/>
                      </a:lnTo>
                      <a:cubicBezTo>
                        <a:pt x="706848" y="58309"/>
                        <a:pt x="634728" y="22352"/>
                        <a:pt x="561706" y="9767"/>
                      </a:cubicBezTo>
                      <a:cubicBezTo>
                        <a:pt x="545479" y="7070"/>
                        <a:pt x="476063" y="-2818"/>
                        <a:pt x="458934" y="778"/>
                      </a:cubicBezTo>
                      <a:lnTo>
                        <a:pt x="454427" y="2576"/>
                      </a:lnTo>
                      <a:close/>
                    </a:path>
                  </a:pathLst>
                </a:custGeom>
                <a:solidFill>
                  <a:srgbClr val="CFFF01"/>
                </a:solidFill>
                <a:ln w="902" cap="flat">
                  <a:noFill/>
                  <a:prstDash val="solid"/>
                  <a:miter/>
                </a:ln>
              </p:spPr>
            </p:sp>
          </p:grpSp>
        </p:grpSp>
        <p:grpSp>
          <p:nvGrpSpPr>
            <p:cNvPr id="67" name="Группа 66">
              <a:extLst>
                <a:ext uri="{FF2B5EF4-FFF2-40B4-BE49-F238E27FC236}">
                  <a16:creationId xmlns:a16="http://schemas.microsoft.com/office/drawing/2014/main" id="{5C11021F-4EB6-E13B-4383-ED8671FF19C2}"/>
                </a:ext>
              </a:extLst>
            </p:cNvPr>
            <p:cNvGrpSpPr/>
            <p:nvPr/>
          </p:nvGrpSpPr>
          <p:grpSpPr>
            <a:xfrm>
              <a:off x="849413" y="4986775"/>
              <a:ext cx="5795640" cy="735480"/>
              <a:chOff x="849413" y="4986775"/>
              <a:chExt cx="5795640" cy="735480"/>
            </a:xfrm>
          </p:grpSpPr>
          <p:sp>
            <p:nvSpPr>
              <p:cNvPr id="68" name="Скругленный прямоугольник 23">
                <a:extLst>
                  <a:ext uri="{FF2B5EF4-FFF2-40B4-BE49-F238E27FC236}">
                    <a16:creationId xmlns:a16="http://schemas.microsoft.com/office/drawing/2014/main" id="{44137BA9-8542-4726-93E9-106D08C8D8F1}"/>
                  </a:ext>
                </a:extLst>
              </p:cNvPr>
              <p:cNvSpPr/>
              <p:nvPr/>
            </p:nvSpPr>
            <p:spPr>
              <a:xfrm rot="10800000">
                <a:off x="849413" y="4986775"/>
                <a:ext cx="5795640" cy="735480"/>
              </a:xfrm>
              <a:prstGeom prst="roundRect">
                <a:avLst>
                  <a:gd name="adj" fmla="val 11145"/>
                </a:avLst>
              </a:prstGeom>
              <a:gradFill>
                <a:gsLst>
                  <a:gs pos="0">
                    <a:schemeClr val="bg1">
                      <a:alpha val="0"/>
                    </a:schemeClr>
                  </a:gs>
                  <a:gs pos="100000">
                    <a:schemeClr val="bg1">
                      <a:alpha val="40000"/>
                    </a:schemeClr>
                  </a:gs>
                </a:gsLst>
                <a:lin ang="0" scaled="1"/>
              </a:gradFill>
              <a:ln>
                <a:noFill/>
              </a:ln>
              <a:effectLst/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/>
            </p:style>
            <p:txBody>
              <a:bodyPr lIns="90000" tIns="45000" rIns="90000" bIns="45000" anchor="ctr">
                <a:noAutofit/>
              </a:bodyPr>
              <a:lstStyle/>
              <a:p>
                <a:pPr algn="ctr" defTabSz="914400">
                  <a:lnSpc>
                    <a:spcPct val="100000"/>
                  </a:lnSpc>
                </a:pPr>
                <a:endParaRPr lang="ru-RU" sz="1800" b="0" u="none" strike="noStrike">
                  <a:solidFill>
                    <a:schemeClr val="dk1"/>
                  </a:solidFill>
                  <a:effectLst/>
                  <a:uFillTx/>
                  <a:latin typeface="SB Sans Display"/>
                </a:endParaRPr>
              </a:p>
            </p:txBody>
          </p:sp>
          <p:sp>
            <p:nvSpPr>
              <p:cNvPr id="69" name="TextBox 21">
                <a:extLst>
                  <a:ext uri="{FF2B5EF4-FFF2-40B4-BE49-F238E27FC236}">
                    <a16:creationId xmlns:a16="http://schemas.microsoft.com/office/drawing/2014/main" id="{07E71382-0554-4DFD-B454-AC609D138AE0}"/>
                  </a:ext>
                </a:extLst>
              </p:cNvPr>
              <p:cNvSpPr/>
              <p:nvPr/>
            </p:nvSpPr>
            <p:spPr>
              <a:xfrm>
                <a:off x="1316537" y="5155187"/>
                <a:ext cx="4679640" cy="398655"/>
              </a:xfrm>
              <a:prstGeom prst="rect">
                <a:avLst/>
              </a:prstGeom>
              <a:noFill/>
              <a:ln w="0">
                <a:noFill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/>
            </p:style>
            <p:txBody>
              <a:bodyPr lIns="90000" tIns="45000" rIns="90000" bIns="45000" anchor="t">
                <a:spAutoFit/>
              </a:bodyPr>
              <a:lstStyle/>
              <a:p>
                <a:pPr defTabSz="914400">
                  <a:lnSpc>
                    <a:spcPct val="100000"/>
                  </a:lnSpc>
                  <a:spcBef>
                    <a:spcPts val="601"/>
                  </a:spcBef>
                  <a:spcAft>
                    <a:spcPts val="601"/>
                  </a:spcAft>
                </a:pPr>
                <a:r>
                  <a:rPr lang="ru-RU" sz="2000" u="none" strike="noStrike" dirty="0">
                    <a:solidFill>
                      <a:schemeClr val="bg1"/>
                    </a:solidFill>
                    <a:effectLst/>
                    <a:uFillTx/>
                    <a:latin typeface="SB Sans Display" panose="020B0503040504020204" pitchFamily="34" charset="0"/>
                    <a:ea typeface="SB Sans Display" panose="020B0503040504020204" pitchFamily="34" charset="0"/>
                  </a:rPr>
                  <a:t>Покупаете трендовую одежду</a:t>
                </a:r>
              </a:p>
            </p:txBody>
          </p:sp>
          <p:grpSp>
            <p:nvGrpSpPr>
              <p:cNvPr id="70" name="Группа 69">
                <a:extLst>
                  <a:ext uri="{FF2B5EF4-FFF2-40B4-BE49-F238E27FC236}">
                    <a16:creationId xmlns:a16="http://schemas.microsoft.com/office/drawing/2014/main" id="{59391773-0EC7-F0E1-586B-236EFEC4D07A}"/>
                  </a:ext>
                </a:extLst>
              </p:cNvPr>
              <p:cNvGrpSpPr/>
              <p:nvPr/>
            </p:nvGrpSpPr>
            <p:grpSpPr>
              <a:xfrm>
                <a:off x="970122" y="5240149"/>
                <a:ext cx="266400" cy="266400"/>
                <a:chOff x="970122" y="2586612"/>
                <a:chExt cx="266400" cy="266400"/>
              </a:xfrm>
            </p:grpSpPr>
            <p:sp>
              <p:nvSpPr>
                <p:cNvPr id="71" name="Овал 70">
                  <a:extLst>
                    <a:ext uri="{FF2B5EF4-FFF2-40B4-BE49-F238E27FC236}">
                      <a16:creationId xmlns:a16="http://schemas.microsoft.com/office/drawing/2014/main" id="{127380F5-43AD-B68F-C081-82ACB77FCE92}"/>
                    </a:ext>
                  </a:extLst>
                </p:cNvPr>
                <p:cNvSpPr/>
                <p:nvPr/>
              </p:nvSpPr>
              <p:spPr>
                <a:xfrm>
                  <a:off x="1006699" y="2620713"/>
                  <a:ext cx="192660" cy="192660"/>
                </a:xfrm>
                <a:prstGeom prst="ellipse">
                  <a:avLst/>
                </a:prstGeom>
                <a:solidFill>
                  <a:schemeClr val="tx2"/>
                </a:solidFill>
                <a:ln>
                  <a:noFill/>
                </a:ln>
              </p:spPr>
              <p:style>
                <a:lnRef idx="2">
                  <a:schemeClr val="accent1">
                    <a:shade val="15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ru-RU"/>
                </a:p>
              </p:txBody>
            </p:sp>
            <p:sp>
              <p:nvSpPr>
                <p:cNvPr id="72" name="Рисунок 12">
                  <a:extLst>
                    <a:ext uri="{FF2B5EF4-FFF2-40B4-BE49-F238E27FC236}">
                      <a16:creationId xmlns:a16="http://schemas.microsoft.com/office/drawing/2014/main" id="{4CCAD79E-F1B8-882F-FBBF-A66471CDB6E8}"/>
                    </a:ext>
                  </a:extLst>
                </p:cNvPr>
                <p:cNvSpPr/>
                <p:nvPr/>
              </p:nvSpPr>
              <p:spPr>
                <a:xfrm>
                  <a:off x="970122" y="2586612"/>
                  <a:ext cx="266400" cy="266400"/>
                </a:xfrm>
                <a:custGeom>
                  <a:avLst/>
                  <a:gdLst>
                    <a:gd name="csX0" fmla="*/ 427381 w 943307"/>
                    <a:gd name="csY0" fmla="*/ 658793 h 942720"/>
                    <a:gd name="csX1" fmla="*/ 368783 w 943307"/>
                    <a:gd name="csY1" fmla="*/ 622836 h 942720"/>
                    <a:gd name="csX2" fmla="*/ 275928 w 943307"/>
                    <a:gd name="csY2" fmla="*/ 530246 h 942720"/>
                    <a:gd name="csX3" fmla="*/ 237164 w 943307"/>
                    <a:gd name="csY3" fmla="*/ 467321 h 942720"/>
                    <a:gd name="csX4" fmla="*/ 285845 w 943307"/>
                    <a:gd name="csY4" fmla="*/ 425072 h 942720"/>
                    <a:gd name="csX5" fmla="*/ 358867 w 943307"/>
                    <a:gd name="csY5" fmla="*/ 480805 h 942720"/>
                    <a:gd name="csX6" fmla="*/ 422874 w 943307"/>
                    <a:gd name="csY6" fmla="*/ 546427 h 942720"/>
                    <a:gd name="csX7" fmla="*/ 592357 w 943307"/>
                    <a:gd name="csY7" fmla="*/ 378327 h 942720"/>
                    <a:gd name="csX8" fmla="*/ 659068 w 943307"/>
                    <a:gd name="csY8" fmla="*/ 330684 h 942720"/>
                    <a:gd name="csX9" fmla="*/ 705947 w 943307"/>
                    <a:gd name="csY9" fmla="*/ 372035 h 942720"/>
                    <a:gd name="csX10" fmla="*/ 678000 w 943307"/>
                    <a:gd name="csY10" fmla="*/ 425970 h 942720"/>
                    <a:gd name="csX11" fmla="*/ 471555 w 943307"/>
                    <a:gd name="csY11" fmla="*/ 631825 h 942720"/>
                    <a:gd name="csX12" fmla="*/ 427381 w 943307"/>
                    <a:gd name="csY12" fmla="*/ 658793 h 942720"/>
                    <a:gd name="csX13" fmla="*/ 454427 w 943307"/>
                    <a:gd name="csY13" fmla="*/ 2576 h 942720"/>
                    <a:gd name="csX14" fmla="*/ 400336 w 943307"/>
                    <a:gd name="csY14" fmla="*/ 6171 h 942720"/>
                    <a:gd name="csX15" fmla="*/ 264209 w 943307"/>
                    <a:gd name="csY15" fmla="*/ 48421 h 942720"/>
                    <a:gd name="csX16" fmla="*/ 227247 w 943307"/>
                    <a:gd name="csY16" fmla="*/ 69096 h 942720"/>
                    <a:gd name="csX17" fmla="*/ 101938 w 943307"/>
                    <a:gd name="csY17" fmla="*/ 179664 h 942720"/>
                    <a:gd name="csX18" fmla="*/ 8181 w 943307"/>
                    <a:gd name="csY18" fmla="*/ 381923 h 942720"/>
                    <a:gd name="csX19" fmla="*/ 5477 w 943307"/>
                    <a:gd name="csY19" fmla="*/ 541932 h 942720"/>
                    <a:gd name="csX20" fmla="*/ 57764 w 943307"/>
                    <a:gd name="csY20" fmla="*/ 696548 h 942720"/>
                    <a:gd name="csX21" fmla="*/ 119066 w 943307"/>
                    <a:gd name="csY21" fmla="*/ 783744 h 942720"/>
                    <a:gd name="csX22" fmla="*/ 139801 w 943307"/>
                    <a:gd name="csY22" fmla="*/ 806217 h 942720"/>
                    <a:gd name="csX23" fmla="*/ 148816 w 943307"/>
                    <a:gd name="csY23" fmla="*/ 813408 h 942720"/>
                    <a:gd name="csX24" fmla="*/ 251588 w 943307"/>
                    <a:gd name="csY24" fmla="*/ 887120 h 942720"/>
                    <a:gd name="csX25" fmla="*/ 489585 w 943307"/>
                    <a:gd name="csY25" fmla="*/ 941056 h 942720"/>
                    <a:gd name="csX26" fmla="*/ 542774 w 943307"/>
                    <a:gd name="csY26" fmla="*/ 936561 h 942720"/>
                    <a:gd name="csX27" fmla="*/ 784378 w 943307"/>
                    <a:gd name="csY27" fmla="*/ 823296 h 942720"/>
                    <a:gd name="csX28" fmla="*/ 828551 w 943307"/>
                    <a:gd name="csY28" fmla="*/ 779249 h 942720"/>
                    <a:gd name="csX29" fmla="*/ 866415 w 943307"/>
                    <a:gd name="csY29" fmla="*/ 728909 h 942720"/>
                    <a:gd name="csX30" fmla="*/ 942141 w 943307"/>
                    <a:gd name="csY30" fmla="*/ 453837 h 942720"/>
                    <a:gd name="csX31" fmla="*/ 927717 w 943307"/>
                    <a:gd name="csY31" fmla="*/ 351359 h 942720"/>
                    <a:gd name="csX32" fmla="*/ 875430 w 943307"/>
                    <a:gd name="csY32" fmla="*/ 227307 h 942720"/>
                    <a:gd name="csX33" fmla="*/ 851089 w 943307"/>
                    <a:gd name="csY33" fmla="*/ 192249 h 942720"/>
                    <a:gd name="csX34" fmla="*/ 838468 w 943307"/>
                    <a:gd name="csY34" fmla="*/ 176069 h 942720"/>
                    <a:gd name="csX35" fmla="*/ 764545 w 943307"/>
                    <a:gd name="csY35" fmla="*/ 102357 h 942720"/>
                    <a:gd name="csX36" fmla="*/ 561706 w 943307"/>
                    <a:gd name="csY36" fmla="*/ 9767 h 942720"/>
                    <a:gd name="csX37" fmla="*/ 458934 w 943307"/>
                    <a:gd name="csY37" fmla="*/ 778 h 942720"/>
                    <a:gd name="csX38" fmla="*/ 454427 w 943307"/>
                    <a:gd name="csY38" fmla="*/ 2576 h 942720"/>
                  </a:gdLst>
                  <a:ahLst/>
                  <a:cxnLst>
                    <a:cxn ang="0">
                      <a:pos x="csX0" y="csY0"/>
                    </a:cxn>
                    <a:cxn ang="0">
                      <a:pos x="csX1" y="csY1"/>
                    </a:cxn>
                    <a:cxn ang="0">
                      <a:pos x="csX2" y="csY2"/>
                    </a:cxn>
                    <a:cxn ang="0">
                      <a:pos x="csX3" y="csY3"/>
                    </a:cxn>
                    <a:cxn ang="0">
                      <a:pos x="csX4" y="csY4"/>
                    </a:cxn>
                    <a:cxn ang="0">
                      <a:pos x="csX5" y="csY5"/>
                    </a:cxn>
                    <a:cxn ang="0">
                      <a:pos x="csX6" y="csY6"/>
                    </a:cxn>
                    <a:cxn ang="0">
                      <a:pos x="csX7" y="csY7"/>
                    </a:cxn>
                    <a:cxn ang="0">
                      <a:pos x="csX8" y="csY8"/>
                    </a:cxn>
                    <a:cxn ang="0">
                      <a:pos x="csX9" y="csY9"/>
                    </a:cxn>
                    <a:cxn ang="0">
                      <a:pos x="csX10" y="csY10"/>
                    </a:cxn>
                    <a:cxn ang="0">
                      <a:pos x="csX11" y="csY11"/>
                    </a:cxn>
                    <a:cxn ang="0">
                      <a:pos x="csX12" y="csY12"/>
                    </a:cxn>
                    <a:cxn ang="0">
                      <a:pos x="csX13" y="csY13"/>
                    </a:cxn>
                    <a:cxn ang="0">
                      <a:pos x="csX14" y="csY14"/>
                    </a:cxn>
                    <a:cxn ang="0">
                      <a:pos x="csX15" y="csY15"/>
                    </a:cxn>
                    <a:cxn ang="0">
                      <a:pos x="csX16" y="csY16"/>
                    </a:cxn>
                    <a:cxn ang="0">
                      <a:pos x="csX17" y="csY17"/>
                    </a:cxn>
                    <a:cxn ang="0">
                      <a:pos x="csX18" y="csY18"/>
                    </a:cxn>
                    <a:cxn ang="0">
                      <a:pos x="csX19" y="csY19"/>
                    </a:cxn>
                    <a:cxn ang="0">
                      <a:pos x="csX20" y="csY20"/>
                    </a:cxn>
                    <a:cxn ang="0">
                      <a:pos x="csX21" y="csY21"/>
                    </a:cxn>
                    <a:cxn ang="0">
                      <a:pos x="csX22" y="csY22"/>
                    </a:cxn>
                    <a:cxn ang="0">
                      <a:pos x="csX23" y="csY23"/>
                    </a:cxn>
                    <a:cxn ang="0">
                      <a:pos x="csX24" y="csY24"/>
                    </a:cxn>
                    <a:cxn ang="0">
                      <a:pos x="csX25" y="csY25"/>
                    </a:cxn>
                    <a:cxn ang="0">
                      <a:pos x="csX26" y="csY26"/>
                    </a:cxn>
                    <a:cxn ang="0">
                      <a:pos x="csX27" y="csY27"/>
                    </a:cxn>
                    <a:cxn ang="0">
                      <a:pos x="csX28" y="csY28"/>
                    </a:cxn>
                    <a:cxn ang="0">
                      <a:pos x="csX29" y="csY29"/>
                    </a:cxn>
                    <a:cxn ang="0">
                      <a:pos x="csX30" y="csY30"/>
                    </a:cxn>
                    <a:cxn ang="0">
                      <a:pos x="csX31" y="csY31"/>
                    </a:cxn>
                    <a:cxn ang="0">
                      <a:pos x="csX32" y="csY32"/>
                    </a:cxn>
                    <a:cxn ang="0">
                      <a:pos x="csX33" y="csY33"/>
                    </a:cxn>
                    <a:cxn ang="0">
                      <a:pos x="csX34" y="csY34"/>
                    </a:cxn>
                    <a:cxn ang="0">
                      <a:pos x="csX35" y="csY35"/>
                    </a:cxn>
                    <a:cxn ang="0">
                      <a:pos x="csX36" y="csY36"/>
                    </a:cxn>
                    <a:cxn ang="0">
                      <a:pos x="csX37" y="csY37"/>
                    </a:cxn>
                    <a:cxn ang="0">
                      <a:pos x="csX38" y="csY38"/>
                    </a:cxn>
                  </a:cxnLst>
                  <a:rect l="l" t="t" r="r" b="b"/>
                  <a:pathLst>
                    <a:path w="943307" h="942720">
                      <a:moveTo>
                        <a:pt x="427381" y="658793"/>
                      </a:moveTo>
                      <a:cubicBezTo>
                        <a:pt x="395829" y="658793"/>
                        <a:pt x="385912" y="639915"/>
                        <a:pt x="368783" y="622836"/>
                      </a:cubicBezTo>
                      <a:lnTo>
                        <a:pt x="275928" y="530246"/>
                      </a:lnTo>
                      <a:cubicBezTo>
                        <a:pt x="252489" y="506874"/>
                        <a:pt x="237164" y="500581"/>
                        <a:pt x="237164" y="467321"/>
                      </a:cubicBezTo>
                      <a:cubicBezTo>
                        <a:pt x="237164" y="442151"/>
                        <a:pt x="257898" y="425072"/>
                        <a:pt x="285845" y="425072"/>
                      </a:cubicBezTo>
                      <a:cubicBezTo>
                        <a:pt x="310186" y="425072"/>
                        <a:pt x="335428" y="458332"/>
                        <a:pt x="358867" y="480805"/>
                      </a:cubicBezTo>
                      <a:lnTo>
                        <a:pt x="422874" y="546427"/>
                      </a:lnTo>
                      <a:cubicBezTo>
                        <a:pt x="433692" y="539235"/>
                        <a:pt x="570721" y="399902"/>
                        <a:pt x="592357" y="378327"/>
                      </a:cubicBezTo>
                      <a:cubicBezTo>
                        <a:pt x="607683" y="363944"/>
                        <a:pt x="632925" y="330684"/>
                        <a:pt x="659068" y="330684"/>
                      </a:cubicBezTo>
                      <a:cubicBezTo>
                        <a:pt x="682507" y="330684"/>
                        <a:pt x="705947" y="350461"/>
                        <a:pt x="705947" y="372035"/>
                      </a:cubicBezTo>
                      <a:cubicBezTo>
                        <a:pt x="705947" y="401699"/>
                        <a:pt x="702341" y="400800"/>
                        <a:pt x="678000" y="425970"/>
                      </a:cubicBezTo>
                      <a:lnTo>
                        <a:pt x="471555" y="631825"/>
                      </a:lnTo>
                      <a:cubicBezTo>
                        <a:pt x="459836" y="643511"/>
                        <a:pt x="449017" y="658793"/>
                        <a:pt x="427381" y="658793"/>
                      </a:cubicBezTo>
                      <a:close/>
                      <a:moveTo>
                        <a:pt x="454427" y="2576"/>
                      </a:moveTo>
                      <a:lnTo>
                        <a:pt x="400336" y="6171"/>
                      </a:lnTo>
                      <a:cubicBezTo>
                        <a:pt x="343541" y="16059"/>
                        <a:pt x="316496" y="25948"/>
                        <a:pt x="264209" y="48421"/>
                      </a:cubicBezTo>
                      <a:lnTo>
                        <a:pt x="227247" y="69096"/>
                      </a:lnTo>
                      <a:cubicBezTo>
                        <a:pt x="178566" y="97862"/>
                        <a:pt x="136195" y="135617"/>
                        <a:pt x="101938" y="179664"/>
                      </a:cubicBezTo>
                      <a:cubicBezTo>
                        <a:pt x="52355" y="242589"/>
                        <a:pt x="26211" y="302817"/>
                        <a:pt x="8181" y="381923"/>
                      </a:cubicBezTo>
                      <a:cubicBezTo>
                        <a:pt x="-1735" y="426869"/>
                        <a:pt x="-2637" y="494289"/>
                        <a:pt x="5477" y="541932"/>
                      </a:cubicBezTo>
                      <a:cubicBezTo>
                        <a:pt x="15393" y="603958"/>
                        <a:pt x="28916" y="643511"/>
                        <a:pt x="57764" y="696548"/>
                      </a:cubicBezTo>
                      <a:cubicBezTo>
                        <a:pt x="71287" y="722617"/>
                        <a:pt x="98332" y="763068"/>
                        <a:pt x="119066" y="783744"/>
                      </a:cubicBezTo>
                      <a:lnTo>
                        <a:pt x="139801" y="806217"/>
                      </a:lnTo>
                      <a:cubicBezTo>
                        <a:pt x="143407" y="808914"/>
                        <a:pt x="145210" y="809813"/>
                        <a:pt x="148816" y="813408"/>
                      </a:cubicBezTo>
                      <a:cubicBezTo>
                        <a:pt x="194793" y="854759"/>
                        <a:pt x="201103" y="858355"/>
                        <a:pt x="251588" y="887120"/>
                      </a:cubicBezTo>
                      <a:cubicBezTo>
                        <a:pt x="312890" y="921280"/>
                        <a:pt x="422874" y="950045"/>
                        <a:pt x="489585" y="941056"/>
                      </a:cubicBezTo>
                      <a:cubicBezTo>
                        <a:pt x="504009" y="939258"/>
                        <a:pt x="514827" y="941056"/>
                        <a:pt x="542774" y="936561"/>
                      </a:cubicBezTo>
                      <a:cubicBezTo>
                        <a:pt x="623910" y="923077"/>
                        <a:pt x="725780" y="881727"/>
                        <a:pt x="784378" y="823296"/>
                      </a:cubicBezTo>
                      <a:cubicBezTo>
                        <a:pt x="799703" y="808914"/>
                        <a:pt x="813226" y="797228"/>
                        <a:pt x="828551" y="779249"/>
                      </a:cubicBezTo>
                      <a:lnTo>
                        <a:pt x="866415" y="728909"/>
                      </a:lnTo>
                      <a:cubicBezTo>
                        <a:pt x="915096" y="656096"/>
                        <a:pt x="950255" y="549124"/>
                        <a:pt x="942141" y="453837"/>
                      </a:cubicBezTo>
                      <a:cubicBezTo>
                        <a:pt x="938535" y="413385"/>
                        <a:pt x="939437" y="391811"/>
                        <a:pt x="927717" y="351359"/>
                      </a:cubicBezTo>
                      <a:cubicBezTo>
                        <a:pt x="914194" y="302817"/>
                        <a:pt x="899770" y="268658"/>
                        <a:pt x="875430" y="227307"/>
                      </a:cubicBezTo>
                      <a:cubicBezTo>
                        <a:pt x="867316" y="214722"/>
                        <a:pt x="860104" y="203036"/>
                        <a:pt x="851089" y="192249"/>
                      </a:cubicBezTo>
                      <a:cubicBezTo>
                        <a:pt x="846582" y="185957"/>
                        <a:pt x="842976" y="181462"/>
                        <a:pt x="838468" y="176069"/>
                      </a:cubicBezTo>
                      <a:lnTo>
                        <a:pt x="764545" y="102357"/>
                      </a:lnTo>
                      <a:cubicBezTo>
                        <a:pt x="706848" y="58309"/>
                        <a:pt x="634728" y="22352"/>
                        <a:pt x="561706" y="9767"/>
                      </a:cubicBezTo>
                      <a:cubicBezTo>
                        <a:pt x="545479" y="7070"/>
                        <a:pt x="476063" y="-2818"/>
                        <a:pt x="458934" y="778"/>
                      </a:cubicBezTo>
                      <a:lnTo>
                        <a:pt x="454427" y="2576"/>
                      </a:lnTo>
                      <a:close/>
                    </a:path>
                  </a:pathLst>
                </a:custGeom>
                <a:solidFill>
                  <a:srgbClr val="CFFF01"/>
                </a:solidFill>
                <a:ln w="902" cap="flat">
                  <a:noFill/>
                  <a:prstDash val="solid"/>
                  <a:miter/>
                </a:ln>
              </p:spPr>
            </p:sp>
          </p:grpSp>
        </p:grpSp>
      </p:grpSp>
    </p:spTree>
    <p:extLst>
      <p:ext uri="{BB962C8B-B14F-4D97-AF65-F5344CB8AC3E}">
        <p14:creationId xmlns:p14="http://schemas.microsoft.com/office/powerpoint/2010/main" val="2273522270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66D9AED-1A2A-939B-F391-F661A0D65B9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 descr="https://r2.syntx.ai/user_368993258/generated/04107df5515987b9bb0754b284676dfd_d89af7fe-b5ad-42bf-8ded-832af6908b2f.jpg">
            <a:extLst>
              <a:ext uri="{FF2B5EF4-FFF2-40B4-BE49-F238E27FC236}">
                <a16:creationId xmlns:a16="http://schemas.microsoft.com/office/drawing/2014/main" id="{8536BBC8-5F24-A4A8-B704-9810BAF4A654}"/>
              </a:ext>
            </a:extLst>
          </p:cNvPr>
          <p:cNvPicPr>
            <a:picLocks noChangeAspect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Текст 2">
            <a:extLst>
              <a:ext uri="{FF2B5EF4-FFF2-40B4-BE49-F238E27FC236}">
                <a16:creationId xmlns:a16="http://schemas.microsoft.com/office/drawing/2014/main" id="{DE7EB5E0-8F68-8772-4E9E-FED1A16F1A30}"/>
              </a:ext>
            </a:extLst>
          </p:cNvPr>
          <p:cNvSpPr txBox="1">
            <a:spLocks/>
          </p:cNvSpPr>
          <p:nvPr/>
        </p:nvSpPr>
        <p:spPr>
          <a:xfrm>
            <a:off x="723899" y="476334"/>
            <a:ext cx="10628313" cy="1344612"/>
          </a:xfrm>
          <a:prstGeom prst="rect">
            <a:avLst/>
          </a:prstGeom>
          <a:effectLst/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ru-RU" sz="3000" dirty="0">
                <a:gradFill>
                  <a:gsLst>
                    <a:gs pos="0">
                      <a:srgbClr val="CFFF01"/>
                    </a:gs>
                    <a:gs pos="33000">
                      <a:schemeClr val="accent3"/>
                    </a:gs>
                  </a:gsLst>
                  <a:lin ang="0" scaled="1"/>
                </a:gradFill>
                <a:latin typeface="SB Sans Display Bold" panose="020B0803040504020204" pitchFamily="34" charset="0"/>
              </a:rPr>
              <a:t>Сбережения</a:t>
            </a:r>
            <a:r>
              <a:rPr lang="ru-RU" sz="3000" dirty="0">
                <a:gradFill>
                  <a:gsLst>
                    <a:gs pos="0">
                      <a:srgbClr val="CFFF01"/>
                    </a:gs>
                    <a:gs pos="100000">
                      <a:schemeClr val="accent3"/>
                    </a:gs>
                  </a:gsLst>
                  <a:lin ang="0" scaled="1"/>
                </a:gradFill>
              </a:rPr>
              <a:t> </a:t>
            </a:r>
            <a:r>
              <a:rPr lang="ru-RU" sz="3000" dirty="0">
                <a:solidFill>
                  <a:schemeClr val="bg1"/>
                </a:solidFill>
                <a:latin typeface="SB Sans Display" panose="020B0503040504020204" pitchFamily="34" charset="0"/>
                <a:ea typeface="SB Sans Display" panose="020B0503040504020204" pitchFamily="34" charset="0"/>
              </a:rPr>
              <a:t>— это запас денег, который всегда </a:t>
            </a:r>
            <a:br>
              <a:rPr lang="ru-RU" sz="3000" dirty="0">
                <a:solidFill>
                  <a:schemeClr val="bg1"/>
                </a:solidFill>
                <a:latin typeface="SB Sans Display" panose="020B0503040504020204" pitchFamily="34" charset="0"/>
                <a:ea typeface="SB Sans Display" panose="020B0503040504020204" pitchFamily="34" charset="0"/>
              </a:rPr>
            </a:br>
            <a:r>
              <a:rPr lang="ru-RU" sz="3000" dirty="0">
                <a:solidFill>
                  <a:schemeClr val="bg1"/>
                </a:solidFill>
                <a:latin typeface="SB Sans Display" panose="020B0503040504020204" pitchFamily="34" charset="0"/>
                <a:ea typeface="SB Sans Display" panose="020B0503040504020204" pitchFamily="34" charset="0"/>
              </a:rPr>
              <a:t>вас выручит, если что-то пойдёт не так</a:t>
            </a:r>
          </a:p>
        </p:txBody>
      </p:sp>
    </p:spTree>
    <p:extLst>
      <p:ext uri="{BB962C8B-B14F-4D97-AF65-F5344CB8AC3E}">
        <p14:creationId xmlns:p14="http://schemas.microsoft.com/office/powerpoint/2010/main" val="27211837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C72FACF-68BD-C0E2-5445-BF94EE4EAC5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>
            <a:extLst>
              <a:ext uri="{FF2B5EF4-FFF2-40B4-BE49-F238E27FC236}">
                <a16:creationId xmlns:a16="http://schemas.microsoft.com/office/drawing/2014/main" id="{B47DB6D3-6E5A-12F7-720A-B61D91E4B811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 cstate="print">
            <a:alphaModFix amt="20000"/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DFCA63CC-7EF7-B77F-5B82-6457DF7B5048}"/>
              </a:ext>
            </a:extLst>
          </p:cNvPr>
          <p:cNvPicPr>
            <a:picLocks noChangeAspect="1"/>
          </p:cNvPicPr>
          <p:nvPr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6096000" y="3143727"/>
            <a:ext cx="2864859" cy="3580953"/>
          </a:xfrm>
          <a:prstGeom prst="rect">
            <a:avLst/>
          </a:prstGeom>
        </p:spPr>
      </p:pic>
      <p:sp>
        <p:nvSpPr>
          <p:cNvPr id="5" name="Текст 2">
            <a:extLst>
              <a:ext uri="{FF2B5EF4-FFF2-40B4-BE49-F238E27FC236}">
                <a16:creationId xmlns:a16="http://schemas.microsoft.com/office/drawing/2014/main" id="{A0D8C43C-5E60-FBAD-2BF1-972126F1D623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1647115" y="435186"/>
            <a:ext cx="8897770" cy="1329595"/>
          </a:xfrm>
        </p:spPr>
        <p:txBody>
          <a:bodyPr/>
          <a:lstStyle/>
          <a:p>
            <a:pPr algn="ctr"/>
            <a:r>
              <a:rPr lang="ru-RU" sz="4800" dirty="0">
                <a:latin typeface="SB Sans Display Bold" panose="020B0803040504020204" pitchFamily="34" charset="0"/>
                <a:ea typeface="SB Sans Display" panose="020B0503040504020204" pitchFamily="34" charset="0"/>
              </a:rPr>
              <a:t>Инфляция — </a:t>
            </a:r>
            <a:br>
              <a:rPr lang="ru-RU" sz="4800" dirty="0">
                <a:latin typeface="SB Sans Display Bold" panose="020B0803040504020204" pitchFamily="34" charset="0"/>
                <a:ea typeface="SB Sans Display" panose="020B0503040504020204" pitchFamily="34" charset="0"/>
              </a:rPr>
            </a:br>
            <a:r>
              <a:rPr lang="ru-RU" sz="4800" dirty="0">
                <a:latin typeface="SB Sans Display Bold" panose="020B0803040504020204" pitchFamily="34" charset="0"/>
                <a:ea typeface="SB Sans Display" panose="020B0503040504020204" pitchFamily="34" charset="0"/>
              </a:rPr>
              <a:t>главный враг сбережений </a:t>
            </a:r>
          </a:p>
        </p:txBody>
      </p:sp>
      <p:pic>
        <p:nvPicPr>
          <p:cNvPr id="36" name="Рисунок 35">
            <a:extLst>
              <a:ext uri="{FF2B5EF4-FFF2-40B4-BE49-F238E27FC236}">
                <a16:creationId xmlns:a16="http://schemas.microsoft.com/office/drawing/2014/main" id="{C17D8EBE-B39B-F7CA-C5CF-175563531150}"/>
              </a:ext>
            </a:extLst>
          </p:cNvPr>
          <p:cNvPicPr>
            <a:picLocks noChangeAspect="1"/>
          </p:cNvPicPr>
          <p:nvPr/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353781" y="3086034"/>
            <a:ext cx="2864859" cy="3580953"/>
          </a:xfrm>
          <a:prstGeom prst="rect">
            <a:avLst/>
          </a:prstGeom>
        </p:spPr>
      </p:pic>
      <p:sp>
        <p:nvSpPr>
          <p:cNvPr id="27" name="Текст 2">
            <a:extLst>
              <a:ext uri="{FF2B5EF4-FFF2-40B4-BE49-F238E27FC236}">
                <a16:creationId xmlns:a16="http://schemas.microsoft.com/office/drawing/2014/main" id="{6E84580B-6E10-EE50-2717-5BA094F032FD}"/>
              </a:ext>
            </a:extLst>
          </p:cNvPr>
          <p:cNvSpPr txBox="1">
            <a:spLocks/>
          </p:cNvSpPr>
          <p:nvPr/>
        </p:nvSpPr>
        <p:spPr>
          <a:xfrm>
            <a:off x="3440075" y="2754214"/>
            <a:ext cx="1430516" cy="389513"/>
          </a:xfrm>
          <a:prstGeom prst="roundRect">
            <a:avLst>
              <a:gd name="adj" fmla="val 50000"/>
            </a:avLst>
          </a:prstGeom>
          <a:gradFill>
            <a:gsLst>
              <a:gs pos="0">
                <a:srgbClr val="B9F414"/>
              </a:gs>
              <a:gs pos="100000">
                <a:schemeClr val="accent3"/>
              </a:gs>
            </a:gsLst>
            <a:lin ang="0" scaled="1"/>
          </a:gradFill>
          <a:effectLst/>
        </p:spPr>
        <p:txBody>
          <a:bodyPr wrap="square" lIns="0" tIns="0" rIns="0" bIns="0">
            <a:sp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lang="ru-RU" sz="5000" kern="1200" dirty="0" smtClean="0">
                <a:solidFill>
                  <a:schemeClr val="bg1"/>
                </a:solidFill>
                <a:latin typeface="+mj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ru-RU" sz="2000" dirty="0">
                <a:solidFill>
                  <a:schemeClr val="tx2"/>
                </a:solidFill>
                <a:latin typeface="SB Sans Display Bold" panose="020B0803040504020204" pitchFamily="34" charset="0"/>
                <a:ea typeface="SB Sans Display" panose="020B0503040504020204" pitchFamily="34" charset="0"/>
              </a:rPr>
              <a:t>2016 год</a:t>
            </a:r>
          </a:p>
        </p:txBody>
      </p:sp>
      <p:sp>
        <p:nvSpPr>
          <p:cNvPr id="28" name="Текст 2">
            <a:extLst>
              <a:ext uri="{FF2B5EF4-FFF2-40B4-BE49-F238E27FC236}">
                <a16:creationId xmlns:a16="http://schemas.microsoft.com/office/drawing/2014/main" id="{9D9ED74E-E9F1-4F9C-DD17-1179142D5D38}"/>
              </a:ext>
            </a:extLst>
          </p:cNvPr>
          <p:cNvSpPr txBox="1">
            <a:spLocks/>
          </p:cNvSpPr>
          <p:nvPr/>
        </p:nvSpPr>
        <p:spPr>
          <a:xfrm>
            <a:off x="7185525" y="2754214"/>
            <a:ext cx="1430515" cy="389513"/>
          </a:xfrm>
          <a:prstGeom prst="roundRect">
            <a:avLst>
              <a:gd name="adj" fmla="val 50000"/>
            </a:avLst>
          </a:prstGeom>
          <a:gradFill>
            <a:gsLst>
              <a:gs pos="0">
                <a:srgbClr val="B9F414"/>
              </a:gs>
              <a:gs pos="100000">
                <a:schemeClr val="accent3"/>
              </a:gs>
            </a:gsLst>
            <a:lin ang="0" scaled="1"/>
          </a:gradFill>
          <a:effectLst/>
        </p:spPr>
        <p:txBody>
          <a:bodyPr wrap="square" lIns="0" tIns="0" rIns="0" bIns="0">
            <a:sp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lang="ru-RU" sz="5000" kern="1200" dirty="0" smtClean="0">
                <a:solidFill>
                  <a:schemeClr val="bg1"/>
                </a:solidFill>
                <a:latin typeface="+mj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ru-RU" sz="2000" dirty="0">
                <a:solidFill>
                  <a:schemeClr val="tx2"/>
                </a:solidFill>
                <a:latin typeface="SB Sans Display Bold" panose="020B0803040504020204" pitchFamily="34" charset="0"/>
                <a:ea typeface="SB Sans Display" panose="020B0503040504020204" pitchFamily="34" charset="0"/>
              </a:rPr>
              <a:t>2026 год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3B3D7F0C-DBA3-933F-E501-C92B014064F0}"/>
              </a:ext>
            </a:extLst>
          </p:cNvPr>
          <p:cNvSpPr txBox="1">
            <a:spLocks/>
          </p:cNvSpPr>
          <p:nvPr/>
        </p:nvSpPr>
        <p:spPr>
          <a:xfrm>
            <a:off x="1866107" y="1802666"/>
            <a:ext cx="8459787" cy="41549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lang="ru-RU" sz="5000" kern="1200" dirty="0" smtClean="0">
                <a:solidFill>
                  <a:schemeClr val="bg1"/>
                </a:solidFill>
                <a:latin typeface="+mj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ru-RU" sz="3000" dirty="0">
                <a:gradFill>
                  <a:gsLst>
                    <a:gs pos="0">
                      <a:srgbClr val="CFFF01"/>
                    </a:gs>
                    <a:gs pos="100000">
                      <a:schemeClr val="accent3"/>
                    </a:gs>
                  </a:gsLst>
                  <a:lin ang="0" scaled="1"/>
                </a:gradFill>
                <a:latin typeface="SB Sans Display" panose="020B0503040504020204" pitchFamily="34" charset="0"/>
                <a:ea typeface="SB Sans Display" panose="020B0503040504020204" pitchFamily="34" charset="0"/>
              </a:rPr>
              <a:t>когда цены растут и деньги обесцениваются</a:t>
            </a:r>
          </a:p>
        </p:txBody>
      </p:sp>
    </p:spTree>
    <p:extLst>
      <p:ext uri="{BB962C8B-B14F-4D97-AF65-F5344CB8AC3E}">
        <p14:creationId xmlns:p14="http://schemas.microsoft.com/office/powerpoint/2010/main" val="584293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500"/>
                            </p:stCondLst>
                            <p:childTnLst>
                              <p:par>
                                <p:cTn id="18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32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25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6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27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8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29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3000"/>
                            </p:stCondLst>
                            <p:childTnLst>
                              <p:par>
                                <p:cTn id="3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500"/>
                            </p:stCondLst>
                            <p:childTnLst>
                              <p:par>
                                <p:cTn id="3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000"/>
                            </p:stCondLst>
                            <p:childTnLst>
                              <p:par>
                                <p:cTn id="41" presetID="32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42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3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44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5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46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uild="p"/>
      <p:bldP spid="27" grpId="0" animBg="1"/>
      <p:bldP spid="28" grpId="0" animBg="1"/>
      <p:bldP spid="3" grpId="0" build="allAtOnce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28A4BAA-C574-2264-EED4-E106E5D7BF4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Группа 6">
            <a:extLst>
              <a:ext uri="{FF2B5EF4-FFF2-40B4-BE49-F238E27FC236}">
                <a16:creationId xmlns:a16="http://schemas.microsoft.com/office/drawing/2014/main" id="{F81E5610-A652-F285-B8B4-2E62F2CD0C08}"/>
              </a:ext>
            </a:extLst>
          </p:cNvPr>
          <p:cNvGrpSpPr/>
          <p:nvPr/>
        </p:nvGrpSpPr>
        <p:grpSpPr>
          <a:xfrm>
            <a:off x="839788" y="1768559"/>
            <a:ext cx="3257123" cy="3522639"/>
            <a:chOff x="839788" y="1510633"/>
            <a:chExt cx="4370387" cy="4726655"/>
          </a:xfrm>
        </p:grpSpPr>
        <p:sp>
          <p:nvSpPr>
            <p:cNvPr id="25" name="Скругленный прямоугольник 3">
              <a:extLst>
                <a:ext uri="{FF2B5EF4-FFF2-40B4-BE49-F238E27FC236}">
                  <a16:creationId xmlns:a16="http://schemas.microsoft.com/office/drawing/2014/main" id="{9E781053-8F98-44F2-48D2-2DE4B1D1AB60}"/>
                </a:ext>
              </a:extLst>
            </p:cNvPr>
            <p:cNvSpPr/>
            <p:nvPr/>
          </p:nvSpPr>
          <p:spPr>
            <a:xfrm flipV="1">
              <a:off x="839788" y="1649435"/>
              <a:ext cx="4370387" cy="4587853"/>
            </a:xfrm>
            <a:prstGeom prst="round2SameRect">
              <a:avLst>
                <a:gd name="adj1" fmla="val 7106"/>
                <a:gd name="adj2" fmla="val 5583"/>
              </a:avLst>
            </a:prstGeom>
            <a:solidFill>
              <a:schemeClr val="bg1">
                <a:alpha val="2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dirty="0"/>
            </a:p>
          </p:txBody>
        </p:sp>
        <p:sp>
          <p:nvSpPr>
            <p:cNvPr id="26" name="Прямоугольник: скругленные углы 25">
              <a:extLst>
                <a:ext uri="{FF2B5EF4-FFF2-40B4-BE49-F238E27FC236}">
                  <a16:creationId xmlns:a16="http://schemas.microsoft.com/office/drawing/2014/main" id="{D7D07C01-338B-3BB6-06BE-6E90AEED7703}"/>
                </a:ext>
              </a:extLst>
            </p:cNvPr>
            <p:cNvSpPr/>
            <p:nvPr/>
          </p:nvSpPr>
          <p:spPr>
            <a:xfrm>
              <a:off x="1330354" y="2175375"/>
              <a:ext cx="3389255" cy="1055608"/>
            </a:xfrm>
            <a:prstGeom prst="roundRect">
              <a:avLst>
                <a:gd name="adj" fmla="val 13058"/>
              </a:avLst>
            </a:prstGeom>
            <a:noFill/>
          </p:spPr>
          <p:txBody>
            <a:bodyPr wrap="square">
              <a:spAutoFit/>
            </a:bodyPr>
            <a:lstStyle/>
            <a:p>
              <a:pPr algn="ctr"/>
              <a:r>
                <a:rPr lang="ru-RU" sz="2000" dirty="0">
                  <a:solidFill>
                    <a:schemeClr val="bg1"/>
                  </a:solidFill>
                  <a:latin typeface="+mj-lt"/>
                  <a:ea typeface="SB Sans Display" panose="020B0503040504020204" pitchFamily="34" charset="0"/>
                </a:rPr>
                <a:t>Хранить деньги </a:t>
              </a:r>
              <a:br>
                <a:rPr lang="ru-RU" sz="2000" dirty="0">
                  <a:solidFill>
                    <a:schemeClr val="bg1"/>
                  </a:solidFill>
                  <a:latin typeface="+mj-lt"/>
                  <a:ea typeface="SB Sans Display" panose="020B0503040504020204" pitchFamily="34" charset="0"/>
                </a:rPr>
              </a:br>
              <a:r>
                <a:rPr lang="ru-RU" sz="2000" dirty="0">
                  <a:solidFill>
                    <a:schemeClr val="bg1"/>
                  </a:solidFill>
                  <a:latin typeface="+mj-lt"/>
                  <a:ea typeface="SB Sans Display" panose="020B0503040504020204" pitchFamily="34" charset="0"/>
                </a:rPr>
                <a:t>в тайнике</a:t>
              </a:r>
            </a:p>
          </p:txBody>
        </p:sp>
        <p:pic>
          <p:nvPicPr>
            <p:cNvPr id="27" name="Рисунок 26">
              <a:extLst>
                <a:ext uri="{FF2B5EF4-FFF2-40B4-BE49-F238E27FC236}">
                  <a16:creationId xmlns:a16="http://schemas.microsoft.com/office/drawing/2014/main" id="{46F6291B-1C17-A884-1502-14127FBD823F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>
            <a:xfrm>
              <a:off x="1163086" y="3429000"/>
              <a:ext cx="3723790" cy="2769389"/>
            </a:xfrm>
            <a:prstGeom prst="rect">
              <a:avLst/>
            </a:prstGeom>
            <a:effectLst/>
          </p:spPr>
        </p:pic>
        <p:sp>
          <p:nvSpPr>
            <p:cNvPr id="28" name="Овал 27">
              <a:extLst>
                <a:ext uri="{FF2B5EF4-FFF2-40B4-BE49-F238E27FC236}">
                  <a16:creationId xmlns:a16="http://schemas.microsoft.com/office/drawing/2014/main" id="{FC66EE7F-A423-47AE-729B-6884EBA81879}"/>
                </a:ext>
              </a:extLst>
            </p:cNvPr>
            <p:cNvSpPr/>
            <p:nvPr/>
          </p:nvSpPr>
          <p:spPr>
            <a:xfrm>
              <a:off x="2791619" y="1510633"/>
              <a:ext cx="466725" cy="466725"/>
            </a:xfrm>
            <a:prstGeom prst="ellipse">
              <a:avLst/>
            </a:prstGeom>
            <a:gradFill>
              <a:gsLst>
                <a:gs pos="0">
                  <a:srgbClr val="B9F414"/>
                </a:gs>
                <a:gs pos="100000">
                  <a:schemeClr val="accent3"/>
                </a:gs>
              </a:gsLst>
              <a:lin ang="0" scaled="1"/>
            </a:gra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ru-RU" dirty="0">
                  <a:solidFill>
                    <a:schemeClr val="tx2"/>
                  </a:solidFill>
                  <a:latin typeface="+mj-lt"/>
                </a:rPr>
                <a:t>1</a:t>
              </a:r>
            </a:p>
          </p:txBody>
        </p:sp>
      </p:grpSp>
      <p:pic>
        <p:nvPicPr>
          <p:cNvPr id="13" name="Рисунок 12">
            <a:extLst>
              <a:ext uri="{FF2B5EF4-FFF2-40B4-BE49-F238E27FC236}">
                <a16:creationId xmlns:a16="http://schemas.microsoft.com/office/drawing/2014/main" id="{A3032BEB-0F87-EE55-91F2-65F643C0050C}"/>
              </a:ext>
            </a:extLst>
          </p:cNvPr>
          <p:cNvPicPr>
            <a:picLocks noChangeAspect="1"/>
          </p:cNvPicPr>
          <p:nvPr/>
        </p:nvPicPr>
        <p:blipFill>
          <a:blip r:embed="rId3" cstate="hqprint">
            <a:alphaModFix amt="35000"/>
            <a:duotone>
              <a:prstClr val="black"/>
              <a:srgbClr val="0070C0">
                <a:tint val="45000"/>
                <a:satMod val="400000"/>
              </a:srgb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4458" r="-3871"/>
          <a:stretch>
            <a:fillRect/>
          </a:stretch>
        </p:blipFill>
        <p:spPr>
          <a:xfrm>
            <a:off x="7338282" y="-163067"/>
            <a:ext cx="562723" cy="707677"/>
          </a:xfrm>
          <a:prstGeom prst="rect">
            <a:avLst/>
          </a:prstGeom>
        </p:spPr>
      </p:pic>
      <p:pic>
        <p:nvPicPr>
          <p:cNvPr id="12" name="Рисунок 11">
            <a:extLst>
              <a:ext uri="{FF2B5EF4-FFF2-40B4-BE49-F238E27FC236}">
                <a16:creationId xmlns:a16="http://schemas.microsoft.com/office/drawing/2014/main" id="{71731468-A42C-4828-87A7-E2E2D473077E}"/>
              </a:ext>
            </a:extLst>
          </p:cNvPr>
          <p:cNvPicPr>
            <a:picLocks noChangeAspect="1"/>
          </p:cNvPicPr>
          <p:nvPr/>
        </p:nvPicPr>
        <p:blipFill>
          <a:blip r:embed="rId4" cstate="hqprint">
            <a:alphaModFix amt="35000"/>
            <a:duotone>
              <a:prstClr val="black"/>
              <a:srgbClr val="0070C0">
                <a:tint val="45000"/>
                <a:satMod val="400000"/>
              </a:srgb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-7576" b="-123"/>
          <a:stretch>
            <a:fillRect/>
          </a:stretch>
        </p:blipFill>
        <p:spPr>
          <a:xfrm>
            <a:off x="3302171" y="5437368"/>
            <a:ext cx="1966353" cy="1845464"/>
          </a:xfrm>
          <a:prstGeom prst="rect">
            <a:avLst/>
          </a:prstGeom>
        </p:spPr>
      </p:pic>
      <p:pic>
        <p:nvPicPr>
          <p:cNvPr id="10" name="Рисунок 9">
            <a:extLst>
              <a:ext uri="{FF2B5EF4-FFF2-40B4-BE49-F238E27FC236}">
                <a16:creationId xmlns:a16="http://schemas.microsoft.com/office/drawing/2014/main" id="{7A5869CE-1FB3-9587-0498-6D7E176F0038}"/>
              </a:ext>
            </a:extLst>
          </p:cNvPr>
          <p:cNvPicPr>
            <a:picLocks noChangeAspect="1"/>
          </p:cNvPicPr>
          <p:nvPr/>
        </p:nvPicPr>
        <p:blipFill>
          <a:blip r:embed="rId5" cstate="hqprint">
            <a:alphaModFix amt="35000"/>
            <a:duotone>
              <a:prstClr val="black"/>
              <a:srgbClr val="0070C0">
                <a:tint val="45000"/>
                <a:satMod val="400000"/>
              </a:srgb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915" b="1125"/>
          <a:stretch>
            <a:fillRect/>
          </a:stretch>
        </p:blipFill>
        <p:spPr>
          <a:xfrm rot="2015254">
            <a:off x="8340596" y="5601591"/>
            <a:ext cx="1877606" cy="2155893"/>
          </a:xfrm>
          <a:prstGeom prst="rect">
            <a:avLst/>
          </a:prstGeom>
        </p:spPr>
      </p:pic>
      <p:pic>
        <p:nvPicPr>
          <p:cNvPr id="14" name="Рисунок 13">
            <a:extLst>
              <a:ext uri="{FF2B5EF4-FFF2-40B4-BE49-F238E27FC236}">
                <a16:creationId xmlns:a16="http://schemas.microsoft.com/office/drawing/2014/main" id="{7DED7C8E-8887-1102-5F72-0E1F1468ACA5}"/>
              </a:ext>
            </a:extLst>
          </p:cNvPr>
          <p:cNvPicPr>
            <a:picLocks noChangeAspect="1"/>
          </p:cNvPicPr>
          <p:nvPr/>
        </p:nvPicPr>
        <p:blipFill>
          <a:blip r:embed="rId6" cstate="hqprint">
            <a:alphaModFix amt="35000"/>
            <a:duotone>
              <a:prstClr val="black"/>
              <a:srgbClr val="0070C0">
                <a:tint val="45000"/>
                <a:satMod val="400000"/>
              </a:srgb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5811"/>
          <a:stretch>
            <a:fillRect/>
          </a:stretch>
        </p:blipFill>
        <p:spPr>
          <a:xfrm>
            <a:off x="-313899" y="4674917"/>
            <a:ext cx="983589" cy="716232"/>
          </a:xfrm>
          <a:prstGeom prst="rect">
            <a:avLst/>
          </a:prstGeom>
        </p:spPr>
      </p:pic>
      <p:sp>
        <p:nvSpPr>
          <p:cNvPr id="16" name="Текст 2">
            <a:extLst>
              <a:ext uri="{FF2B5EF4-FFF2-40B4-BE49-F238E27FC236}">
                <a16:creationId xmlns:a16="http://schemas.microsoft.com/office/drawing/2014/main" id="{79B8A027-51F9-59A4-1A01-241968081799}"/>
              </a:ext>
            </a:extLst>
          </p:cNvPr>
          <p:cNvSpPr txBox="1">
            <a:spLocks/>
          </p:cNvSpPr>
          <p:nvPr/>
        </p:nvSpPr>
        <p:spPr>
          <a:xfrm>
            <a:off x="782638" y="416152"/>
            <a:ext cx="9830045" cy="664797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lang="ru-RU" sz="5000" kern="1200" dirty="0" smtClean="0">
                <a:solidFill>
                  <a:schemeClr val="bg1"/>
                </a:solidFill>
                <a:latin typeface="+mj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ru-RU" sz="4800" dirty="0">
                <a:latin typeface="SB Sans Display Bold" panose="020B0803040504020204" pitchFamily="34" charset="0"/>
              </a:rPr>
              <a:t>Как победить инфляцию? </a:t>
            </a:r>
          </a:p>
        </p:txBody>
      </p:sp>
      <p:pic>
        <p:nvPicPr>
          <p:cNvPr id="15" name="Рисунок 14">
            <a:extLst>
              <a:ext uri="{FF2B5EF4-FFF2-40B4-BE49-F238E27FC236}">
                <a16:creationId xmlns:a16="http://schemas.microsoft.com/office/drawing/2014/main" id="{A2D3B65D-B292-48D9-893F-F2463284C2B4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alphaModFix amt="35000"/>
            <a:duotone>
              <a:prstClr val="black"/>
              <a:srgbClr val="0070C0">
                <a:tint val="45000"/>
                <a:satMod val="400000"/>
              </a:srgb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37666" y="386489"/>
            <a:ext cx="1014547" cy="781700"/>
          </a:xfrm>
          <a:prstGeom prst="rect">
            <a:avLst/>
          </a:prstGeom>
        </p:spPr>
      </p:pic>
      <p:grpSp>
        <p:nvGrpSpPr>
          <p:cNvPr id="2" name="Группа 1">
            <a:extLst>
              <a:ext uri="{FF2B5EF4-FFF2-40B4-BE49-F238E27FC236}">
                <a16:creationId xmlns:a16="http://schemas.microsoft.com/office/drawing/2014/main" id="{D010CE4F-1395-0A08-1022-05A5762B8CDA}"/>
              </a:ext>
            </a:extLst>
          </p:cNvPr>
          <p:cNvGrpSpPr/>
          <p:nvPr/>
        </p:nvGrpSpPr>
        <p:grpSpPr>
          <a:xfrm>
            <a:off x="4466117" y="1769001"/>
            <a:ext cx="3257123" cy="3522639"/>
            <a:chOff x="839788" y="1510633"/>
            <a:chExt cx="4370387" cy="4726655"/>
          </a:xfrm>
        </p:grpSpPr>
        <p:sp>
          <p:nvSpPr>
            <p:cNvPr id="3" name="Скругленный прямоугольник 3">
              <a:extLst>
                <a:ext uri="{FF2B5EF4-FFF2-40B4-BE49-F238E27FC236}">
                  <a16:creationId xmlns:a16="http://schemas.microsoft.com/office/drawing/2014/main" id="{0DF2F910-4988-86F5-E453-C78F95984A66}"/>
                </a:ext>
              </a:extLst>
            </p:cNvPr>
            <p:cNvSpPr/>
            <p:nvPr/>
          </p:nvSpPr>
          <p:spPr>
            <a:xfrm flipV="1">
              <a:off x="839788" y="1649435"/>
              <a:ext cx="4370387" cy="4587853"/>
            </a:xfrm>
            <a:prstGeom prst="round2SameRect">
              <a:avLst>
                <a:gd name="adj1" fmla="val 7106"/>
                <a:gd name="adj2" fmla="val 5583"/>
              </a:avLst>
            </a:prstGeom>
            <a:solidFill>
              <a:schemeClr val="bg1">
                <a:alpha val="2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dirty="0"/>
            </a:p>
          </p:txBody>
        </p:sp>
        <p:sp>
          <p:nvSpPr>
            <p:cNvPr id="4" name="Прямоугольник: скругленные углы 3">
              <a:extLst>
                <a:ext uri="{FF2B5EF4-FFF2-40B4-BE49-F238E27FC236}">
                  <a16:creationId xmlns:a16="http://schemas.microsoft.com/office/drawing/2014/main" id="{7255DE20-3872-B79C-0D99-7122937C9CDE}"/>
                </a:ext>
              </a:extLst>
            </p:cNvPr>
            <p:cNvSpPr/>
            <p:nvPr/>
          </p:nvSpPr>
          <p:spPr>
            <a:xfrm>
              <a:off x="1330354" y="2175375"/>
              <a:ext cx="3389255" cy="1023326"/>
            </a:xfrm>
            <a:prstGeom prst="roundRect">
              <a:avLst>
                <a:gd name="adj" fmla="val 13058"/>
              </a:avLst>
            </a:prstGeom>
            <a:noFill/>
          </p:spPr>
          <p:txBody>
            <a:bodyPr wrap="square">
              <a:spAutoFit/>
            </a:bodyPr>
            <a:lstStyle/>
            <a:p>
              <a:pPr algn="ctr"/>
              <a:r>
                <a:rPr lang="ru-RU" sz="2000" dirty="0">
                  <a:solidFill>
                    <a:schemeClr val="bg1"/>
                  </a:solidFill>
                  <a:latin typeface="+mj-lt"/>
                  <a:ea typeface="SB Sans Display" panose="020B0503040504020204" pitchFamily="34" charset="0"/>
                </a:rPr>
                <a:t>Хранить деньги </a:t>
              </a:r>
              <a:br>
                <a:rPr lang="ru-RU" sz="2000" dirty="0">
                  <a:solidFill>
                    <a:schemeClr val="bg1"/>
                  </a:solidFill>
                  <a:latin typeface="+mj-lt"/>
                  <a:ea typeface="SB Sans Display" panose="020B0503040504020204" pitchFamily="34" charset="0"/>
                </a:rPr>
              </a:br>
              <a:r>
                <a:rPr lang="ru-RU" sz="2000" dirty="0">
                  <a:solidFill>
                    <a:schemeClr val="bg1"/>
                  </a:solidFill>
                  <a:latin typeface="+mj-lt"/>
                  <a:ea typeface="SB Sans Display" panose="020B0503040504020204" pitchFamily="34" charset="0"/>
                </a:rPr>
                <a:t>в банке</a:t>
              </a:r>
            </a:p>
          </p:txBody>
        </p:sp>
        <p:pic>
          <p:nvPicPr>
            <p:cNvPr id="5" name="Рисунок 4">
              <a:extLst>
                <a:ext uri="{FF2B5EF4-FFF2-40B4-BE49-F238E27FC236}">
                  <a16:creationId xmlns:a16="http://schemas.microsoft.com/office/drawing/2014/main" id="{5ED441F6-AACB-CD16-13A8-74E090232BFA}"/>
                </a:ext>
              </a:extLst>
            </p:cNvPr>
            <p:cNvPicPr>
              <a:picLocks noChangeAspect="1"/>
            </p:cNvPicPr>
            <p:nvPr/>
          </p:nvPicPr>
          <p:blipFill>
            <a:blip r:embed="rId8" cstate="hq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12815" b="12815"/>
            <a:stretch/>
          </p:blipFill>
          <p:spPr>
            <a:xfrm>
              <a:off x="1330354" y="3538286"/>
              <a:ext cx="3132689" cy="2329786"/>
            </a:xfrm>
            <a:prstGeom prst="rect">
              <a:avLst/>
            </a:prstGeom>
            <a:effectLst/>
          </p:spPr>
        </p:pic>
        <p:sp>
          <p:nvSpPr>
            <p:cNvPr id="6" name="Овал 5">
              <a:extLst>
                <a:ext uri="{FF2B5EF4-FFF2-40B4-BE49-F238E27FC236}">
                  <a16:creationId xmlns:a16="http://schemas.microsoft.com/office/drawing/2014/main" id="{B864262B-9855-95E8-0970-0B89DE03371D}"/>
                </a:ext>
              </a:extLst>
            </p:cNvPr>
            <p:cNvSpPr/>
            <p:nvPr/>
          </p:nvSpPr>
          <p:spPr>
            <a:xfrm>
              <a:off x="2791619" y="1510633"/>
              <a:ext cx="466725" cy="466725"/>
            </a:xfrm>
            <a:prstGeom prst="ellipse">
              <a:avLst/>
            </a:prstGeom>
            <a:gradFill>
              <a:gsLst>
                <a:gs pos="0">
                  <a:srgbClr val="B9F414"/>
                </a:gs>
                <a:gs pos="100000">
                  <a:schemeClr val="accent3"/>
                </a:gs>
              </a:gsLst>
              <a:lin ang="0" scaled="1"/>
            </a:gra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ru-RU" dirty="0">
                  <a:solidFill>
                    <a:schemeClr val="tx2"/>
                  </a:solidFill>
                  <a:latin typeface="+mj-lt"/>
                </a:rPr>
                <a:t>2</a:t>
              </a:r>
            </a:p>
          </p:txBody>
        </p:sp>
      </p:grpSp>
      <p:grpSp>
        <p:nvGrpSpPr>
          <p:cNvPr id="8" name="Группа 7">
            <a:extLst>
              <a:ext uri="{FF2B5EF4-FFF2-40B4-BE49-F238E27FC236}">
                <a16:creationId xmlns:a16="http://schemas.microsoft.com/office/drawing/2014/main" id="{99AA7C24-3C1E-B6DB-34EF-DE362AA60CC0}"/>
              </a:ext>
            </a:extLst>
          </p:cNvPr>
          <p:cNvGrpSpPr/>
          <p:nvPr/>
        </p:nvGrpSpPr>
        <p:grpSpPr>
          <a:xfrm>
            <a:off x="8092446" y="1769001"/>
            <a:ext cx="3257123" cy="3522639"/>
            <a:chOff x="839788" y="1510633"/>
            <a:chExt cx="4370387" cy="4726655"/>
          </a:xfrm>
        </p:grpSpPr>
        <p:sp>
          <p:nvSpPr>
            <p:cNvPr id="9" name="Скругленный прямоугольник 3">
              <a:extLst>
                <a:ext uri="{FF2B5EF4-FFF2-40B4-BE49-F238E27FC236}">
                  <a16:creationId xmlns:a16="http://schemas.microsoft.com/office/drawing/2014/main" id="{A2FF31A1-D568-6234-CEC8-D97A81AD2D64}"/>
                </a:ext>
              </a:extLst>
            </p:cNvPr>
            <p:cNvSpPr/>
            <p:nvPr/>
          </p:nvSpPr>
          <p:spPr>
            <a:xfrm flipV="1">
              <a:off x="839788" y="1649435"/>
              <a:ext cx="4370387" cy="4587853"/>
            </a:xfrm>
            <a:prstGeom prst="round2SameRect">
              <a:avLst>
                <a:gd name="adj1" fmla="val 7106"/>
                <a:gd name="adj2" fmla="val 5583"/>
              </a:avLst>
            </a:prstGeom>
            <a:solidFill>
              <a:schemeClr val="bg1">
                <a:alpha val="2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dirty="0"/>
            </a:p>
          </p:txBody>
        </p:sp>
        <p:sp>
          <p:nvSpPr>
            <p:cNvPr id="17" name="Прямоугольник: скругленные углы 16">
              <a:extLst>
                <a:ext uri="{FF2B5EF4-FFF2-40B4-BE49-F238E27FC236}">
                  <a16:creationId xmlns:a16="http://schemas.microsoft.com/office/drawing/2014/main" id="{FFA82A15-A524-BDFD-FCB1-C26E36DE8475}"/>
                </a:ext>
              </a:extLst>
            </p:cNvPr>
            <p:cNvSpPr/>
            <p:nvPr/>
          </p:nvSpPr>
          <p:spPr>
            <a:xfrm>
              <a:off x="1330354" y="2175375"/>
              <a:ext cx="3389255" cy="578402"/>
            </a:xfrm>
            <a:prstGeom prst="roundRect">
              <a:avLst>
                <a:gd name="adj" fmla="val 13058"/>
              </a:avLst>
            </a:prstGeom>
            <a:noFill/>
          </p:spPr>
          <p:txBody>
            <a:bodyPr wrap="square">
              <a:spAutoFit/>
            </a:bodyPr>
            <a:lstStyle/>
            <a:p>
              <a:pPr algn="ctr"/>
              <a:r>
                <a:rPr lang="ru-RU" sz="2000" dirty="0">
                  <a:solidFill>
                    <a:schemeClr val="bg1"/>
                  </a:solidFill>
                  <a:latin typeface="+mj-lt"/>
                  <a:ea typeface="SB Sans Display" panose="020B0503040504020204" pitchFamily="34" charset="0"/>
                </a:rPr>
                <a:t>Инвестировать</a:t>
              </a:r>
            </a:p>
          </p:txBody>
        </p:sp>
        <p:pic>
          <p:nvPicPr>
            <p:cNvPr id="18" name="Рисунок 17">
              <a:extLst>
                <a:ext uri="{FF2B5EF4-FFF2-40B4-BE49-F238E27FC236}">
                  <a16:creationId xmlns:a16="http://schemas.microsoft.com/office/drawing/2014/main" id="{8CBF0CC5-CED4-D1CB-438C-EF8AD56DC2A7}"/>
                </a:ext>
              </a:extLst>
            </p:cNvPr>
            <p:cNvPicPr>
              <a:picLocks noChangeAspect="1"/>
            </p:cNvPicPr>
            <p:nvPr/>
          </p:nvPicPr>
          <p:blipFill>
            <a:blip r:embed="rId9" cstate="hq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>
            <a:xfrm>
              <a:off x="1330354" y="2987891"/>
              <a:ext cx="3360146" cy="2815202"/>
            </a:xfrm>
            <a:prstGeom prst="rect">
              <a:avLst/>
            </a:prstGeom>
            <a:effectLst/>
          </p:spPr>
        </p:pic>
        <p:sp>
          <p:nvSpPr>
            <p:cNvPr id="19" name="Овал 18">
              <a:extLst>
                <a:ext uri="{FF2B5EF4-FFF2-40B4-BE49-F238E27FC236}">
                  <a16:creationId xmlns:a16="http://schemas.microsoft.com/office/drawing/2014/main" id="{9ACFD38E-E00A-10DC-0777-207F0C5A68EA}"/>
                </a:ext>
              </a:extLst>
            </p:cNvPr>
            <p:cNvSpPr/>
            <p:nvPr/>
          </p:nvSpPr>
          <p:spPr>
            <a:xfrm>
              <a:off x="2791619" y="1510633"/>
              <a:ext cx="466725" cy="466725"/>
            </a:xfrm>
            <a:prstGeom prst="ellipse">
              <a:avLst/>
            </a:prstGeom>
            <a:gradFill>
              <a:gsLst>
                <a:gs pos="0">
                  <a:srgbClr val="B9F414"/>
                </a:gs>
                <a:gs pos="100000">
                  <a:schemeClr val="accent3"/>
                </a:gs>
              </a:gsLst>
              <a:lin ang="0" scaled="1"/>
            </a:gra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ru-RU" dirty="0">
                  <a:solidFill>
                    <a:schemeClr val="tx2"/>
                  </a:solidFill>
                  <a:latin typeface="+mj-lt"/>
                </a:rPr>
                <a:t>3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15004233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7E1FDCA-A86A-1252-8E42-CC9A7DB8BDC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Рисунок 12">
            <a:extLst>
              <a:ext uri="{FF2B5EF4-FFF2-40B4-BE49-F238E27FC236}">
                <a16:creationId xmlns:a16="http://schemas.microsoft.com/office/drawing/2014/main" id="{D193938D-2D6A-109B-8F00-321C2030676C}"/>
              </a:ext>
            </a:extLst>
          </p:cNvPr>
          <p:cNvPicPr>
            <a:picLocks noChangeAspect="1"/>
          </p:cNvPicPr>
          <p:nvPr/>
        </p:nvPicPr>
        <p:blipFill>
          <a:blip r:embed="rId2" cstate="hqprint">
            <a:alphaModFix amt="35000"/>
            <a:duotone>
              <a:prstClr val="black"/>
              <a:srgbClr val="0070C0">
                <a:tint val="45000"/>
                <a:satMod val="400000"/>
              </a:srgb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4458" r="-3871"/>
          <a:stretch>
            <a:fillRect/>
          </a:stretch>
        </p:blipFill>
        <p:spPr>
          <a:xfrm>
            <a:off x="7338282" y="-163067"/>
            <a:ext cx="562723" cy="707677"/>
          </a:xfrm>
          <a:prstGeom prst="rect">
            <a:avLst/>
          </a:prstGeom>
        </p:spPr>
      </p:pic>
      <p:pic>
        <p:nvPicPr>
          <p:cNvPr id="12" name="Рисунок 11">
            <a:extLst>
              <a:ext uri="{FF2B5EF4-FFF2-40B4-BE49-F238E27FC236}">
                <a16:creationId xmlns:a16="http://schemas.microsoft.com/office/drawing/2014/main" id="{6FE6780A-7CF6-3E2C-520D-8265F5510FFF}"/>
              </a:ext>
            </a:extLst>
          </p:cNvPr>
          <p:cNvPicPr>
            <a:picLocks noChangeAspect="1"/>
          </p:cNvPicPr>
          <p:nvPr/>
        </p:nvPicPr>
        <p:blipFill>
          <a:blip r:embed="rId3" cstate="hqprint">
            <a:alphaModFix amt="35000"/>
            <a:duotone>
              <a:prstClr val="black"/>
              <a:srgbClr val="0070C0">
                <a:tint val="45000"/>
                <a:satMod val="400000"/>
              </a:srgb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-7576" b="-123"/>
          <a:stretch>
            <a:fillRect/>
          </a:stretch>
        </p:blipFill>
        <p:spPr>
          <a:xfrm>
            <a:off x="3302171" y="5437368"/>
            <a:ext cx="1966353" cy="1845464"/>
          </a:xfrm>
          <a:prstGeom prst="rect">
            <a:avLst/>
          </a:prstGeom>
        </p:spPr>
      </p:pic>
      <p:pic>
        <p:nvPicPr>
          <p:cNvPr id="10" name="Рисунок 9">
            <a:extLst>
              <a:ext uri="{FF2B5EF4-FFF2-40B4-BE49-F238E27FC236}">
                <a16:creationId xmlns:a16="http://schemas.microsoft.com/office/drawing/2014/main" id="{C3DA9C3B-7DF9-0751-D07F-B45A93DCD6DE}"/>
              </a:ext>
            </a:extLst>
          </p:cNvPr>
          <p:cNvPicPr>
            <a:picLocks noChangeAspect="1"/>
          </p:cNvPicPr>
          <p:nvPr/>
        </p:nvPicPr>
        <p:blipFill>
          <a:blip r:embed="rId4" cstate="hqprint">
            <a:alphaModFix amt="35000"/>
            <a:duotone>
              <a:prstClr val="black"/>
              <a:srgbClr val="0070C0">
                <a:tint val="45000"/>
                <a:satMod val="400000"/>
              </a:srgb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915" b="1125"/>
          <a:stretch>
            <a:fillRect/>
          </a:stretch>
        </p:blipFill>
        <p:spPr>
          <a:xfrm rot="2015254">
            <a:off x="8340596" y="5601591"/>
            <a:ext cx="1877606" cy="2155893"/>
          </a:xfrm>
          <a:prstGeom prst="rect">
            <a:avLst/>
          </a:prstGeom>
        </p:spPr>
      </p:pic>
      <p:sp>
        <p:nvSpPr>
          <p:cNvPr id="16" name="Текст 2">
            <a:extLst>
              <a:ext uri="{FF2B5EF4-FFF2-40B4-BE49-F238E27FC236}">
                <a16:creationId xmlns:a16="http://schemas.microsoft.com/office/drawing/2014/main" id="{8E7C9683-5C9B-9071-0CE8-11842F842F51}"/>
              </a:ext>
            </a:extLst>
          </p:cNvPr>
          <p:cNvSpPr txBox="1">
            <a:spLocks/>
          </p:cNvSpPr>
          <p:nvPr/>
        </p:nvSpPr>
        <p:spPr>
          <a:xfrm>
            <a:off x="782638" y="416152"/>
            <a:ext cx="9830045" cy="664797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lang="ru-RU" sz="5000" kern="1200" dirty="0" smtClean="0">
                <a:solidFill>
                  <a:schemeClr val="bg1"/>
                </a:solidFill>
                <a:latin typeface="+mj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ru-RU" sz="4800" dirty="0">
                <a:latin typeface="SB Sans Display Bold" panose="020B0803040504020204" pitchFamily="34" charset="0"/>
              </a:rPr>
              <a:t>Как победить инфляцию? </a:t>
            </a:r>
          </a:p>
        </p:txBody>
      </p:sp>
      <p:pic>
        <p:nvPicPr>
          <p:cNvPr id="15" name="Рисунок 14">
            <a:extLst>
              <a:ext uri="{FF2B5EF4-FFF2-40B4-BE49-F238E27FC236}">
                <a16:creationId xmlns:a16="http://schemas.microsoft.com/office/drawing/2014/main" id="{25883306-2CB8-CFDD-089F-A57DF0874593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alphaModFix amt="35000"/>
            <a:duotone>
              <a:prstClr val="black"/>
              <a:srgbClr val="0070C0">
                <a:tint val="45000"/>
                <a:satMod val="400000"/>
              </a:srgb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37666" y="386489"/>
            <a:ext cx="1014547" cy="781700"/>
          </a:xfrm>
          <a:prstGeom prst="rect">
            <a:avLst/>
          </a:prstGeom>
        </p:spPr>
      </p:pic>
      <p:grpSp>
        <p:nvGrpSpPr>
          <p:cNvPr id="2" name="Группа 1">
            <a:extLst>
              <a:ext uri="{FF2B5EF4-FFF2-40B4-BE49-F238E27FC236}">
                <a16:creationId xmlns:a16="http://schemas.microsoft.com/office/drawing/2014/main" id="{CB801E13-A0C0-65D7-159A-0396B9A1D386}"/>
              </a:ext>
            </a:extLst>
          </p:cNvPr>
          <p:cNvGrpSpPr/>
          <p:nvPr/>
        </p:nvGrpSpPr>
        <p:grpSpPr>
          <a:xfrm>
            <a:off x="4466117" y="1769001"/>
            <a:ext cx="3257123" cy="3522639"/>
            <a:chOff x="839788" y="1510633"/>
            <a:chExt cx="4370387" cy="4726655"/>
          </a:xfrm>
        </p:grpSpPr>
        <p:sp>
          <p:nvSpPr>
            <p:cNvPr id="3" name="Скругленный прямоугольник 3">
              <a:extLst>
                <a:ext uri="{FF2B5EF4-FFF2-40B4-BE49-F238E27FC236}">
                  <a16:creationId xmlns:a16="http://schemas.microsoft.com/office/drawing/2014/main" id="{432A9892-7892-7981-3C8F-60E3FFBEEBBA}"/>
                </a:ext>
              </a:extLst>
            </p:cNvPr>
            <p:cNvSpPr/>
            <p:nvPr/>
          </p:nvSpPr>
          <p:spPr>
            <a:xfrm flipV="1">
              <a:off x="839788" y="1649435"/>
              <a:ext cx="4370387" cy="4587853"/>
            </a:xfrm>
            <a:prstGeom prst="round2SameRect">
              <a:avLst>
                <a:gd name="adj1" fmla="val 7106"/>
                <a:gd name="adj2" fmla="val 5583"/>
              </a:avLst>
            </a:prstGeom>
            <a:solidFill>
              <a:schemeClr val="bg1">
                <a:alpha val="2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dirty="0"/>
            </a:p>
          </p:txBody>
        </p:sp>
        <p:sp>
          <p:nvSpPr>
            <p:cNvPr id="4" name="Прямоугольник: скругленные углы 3">
              <a:extLst>
                <a:ext uri="{FF2B5EF4-FFF2-40B4-BE49-F238E27FC236}">
                  <a16:creationId xmlns:a16="http://schemas.microsoft.com/office/drawing/2014/main" id="{DBF62BE4-06A8-09C7-AED9-817B254A6E26}"/>
                </a:ext>
              </a:extLst>
            </p:cNvPr>
            <p:cNvSpPr/>
            <p:nvPr/>
          </p:nvSpPr>
          <p:spPr>
            <a:xfrm>
              <a:off x="1330354" y="2175375"/>
              <a:ext cx="3389255" cy="1023326"/>
            </a:xfrm>
            <a:prstGeom prst="roundRect">
              <a:avLst>
                <a:gd name="adj" fmla="val 13058"/>
              </a:avLst>
            </a:prstGeom>
            <a:noFill/>
          </p:spPr>
          <p:txBody>
            <a:bodyPr wrap="square">
              <a:spAutoFit/>
            </a:bodyPr>
            <a:lstStyle/>
            <a:p>
              <a:pPr algn="ctr"/>
              <a:r>
                <a:rPr lang="ru-RU" sz="2000" dirty="0">
                  <a:solidFill>
                    <a:schemeClr val="bg1"/>
                  </a:solidFill>
                  <a:latin typeface="+mj-lt"/>
                  <a:ea typeface="SB Sans Display" panose="020B0503040504020204" pitchFamily="34" charset="0"/>
                </a:rPr>
                <a:t>Хранить деньги </a:t>
              </a:r>
              <a:br>
                <a:rPr lang="ru-RU" sz="2000" dirty="0">
                  <a:solidFill>
                    <a:schemeClr val="bg1"/>
                  </a:solidFill>
                  <a:latin typeface="+mj-lt"/>
                  <a:ea typeface="SB Sans Display" panose="020B0503040504020204" pitchFamily="34" charset="0"/>
                </a:rPr>
              </a:br>
              <a:r>
                <a:rPr lang="ru-RU" sz="2000" dirty="0">
                  <a:solidFill>
                    <a:schemeClr val="bg1"/>
                  </a:solidFill>
                  <a:latin typeface="+mj-lt"/>
                  <a:ea typeface="SB Sans Display" panose="020B0503040504020204" pitchFamily="34" charset="0"/>
                </a:rPr>
                <a:t>в банке</a:t>
              </a:r>
            </a:p>
          </p:txBody>
        </p:sp>
        <p:pic>
          <p:nvPicPr>
            <p:cNvPr id="5" name="Рисунок 4">
              <a:extLst>
                <a:ext uri="{FF2B5EF4-FFF2-40B4-BE49-F238E27FC236}">
                  <a16:creationId xmlns:a16="http://schemas.microsoft.com/office/drawing/2014/main" id="{BEFFE88A-3D66-3E30-47CA-0B8DDDAF1508}"/>
                </a:ext>
              </a:extLst>
            </p:cNvPr>
            <p:cNvPicPr>
              <a:picLocks noChangeAspect="1"/>
            </p:cNvPicPr>
            <p:nvPr/>
          </p:nvPicPr>
          <p:blipFill>
            <a:blip r:embed="rId6" cstate="hq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12815" b="12815"/>
            <a:stretch/>
          </p:blipFill>
          <p:spPr>
            <a:xfrm>
              <a:off x="1330354" y="3538286"/>
              <a:ext cx="3132689" cy="2329786"/>
            </a:xfrm>
            <a:prstGeom prst="rect">
              <a:avLst/>
            </a:prstGeom>
            <a:effectLst/>
          </p:spPr>
        </p:pic>
        <p:sp>
          <p:nvSpPr>
            <p:cNvPr id="6" name="Овал 5">
              <a:extLst>
                <a:ext uri="{FF2B5EF4-FFF2-40B4-BE49-F238E27FC236}">
                  <a16:creationId xmlns:a16="http://schemas.microsoft.com/office/drawing/2014/main" id="{CF6C0580-E330-7FE7-D4AD-96DDF29134ED}"/>
                </a:ext>
              </a:extLst>
            </p:cNvPr>
            <p:cNvSpPr/>
            <p:nvPr/>
          </p:nvSpPr>
          <p:spPr>
            <a:xfrm>
              <a:off x="2791619" y="1510633"/>
              <a:ext cx="466725" cy="466725"/>
            </a:xfrm>
            <a:prstGeom prst="ellipse">
              <a:avLst/>
            </a:prstGeom>
            <a:gradFill>
              <a:gsLst>
                <a:gs pos="0">
                  <a:srgbClr val="B9F414"/>
                </a:gs>
                <a:gs pos="100000">
                  <a:schemeClr val="accent3"/>
                </a:gs>
              </a:gsLst>
              <a:lin ang="0" scaled="1"/>
            </a:gra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ru-RU" dirty="0">
                  <a:solidFill>
                    <a:schemeClr val="tx2"/>
                  </a:solidFill>
                  <a:latin typeface="+mj-lt"/>
                </a:rPr>
                <a:t>2</a:t>
              </a:r>
            </a:p>
          </p:txBody>
        </p:sp>
      </p:grpSp>
      <p:grpSp>
        <p:nvGrpSpPr>
          <p:cNvPr id="8" name="Группа 7">
            <a:extLst>
              <a:ext uri="{FF2B5EF4-FFF2-40B4-BE49-F238E27FC236}">
                <a16:creationId xmlns:a16="http://schemas.microsoft.com/office/drawing/2014/main" id="{6C3810DA-69E0-5146-E22B-BDC4F4E1DD16}"/>
              </a:ext>
            </a:extLst>
          </p:cNvPr>
          <p:cNvGrpSpPr/>
          <p:nvPr/>
        </p:nvGrpSpPr>
        <p:grpSpPr>
          <a:xfrm>
            <a:off x="8092446" y="1769001"/>
            <a:ext cx="3257123" cy="3522639"/>
            <a:chOff x="839788" y="1510633"/>
            <a:chExt cx="4370387" cy="4726655"/>
          </a:xfrm>
        </p:grpSpPr>
        <p:sp>
          <p:nvSpPr>
            <p:cNvPr id="9" name="Скругленный прямоугольник 3">
              <a:extLst>
                <a:ext uri="{FF2B5EF4-FFF2-40B4-BE49-F238E27FC236}">
                  <a16:creationId xmlns:a16="http://schemas.microsoft.com/office/drawing/2014/main" id="{45F3041D-D73F-2FCA-E887-7E16738F61FF}"/>
                </a:ext>
              </a:extLst>
            </p:cNvPr>
            <p:cNvSpPr/>
            <p:nvPr/>
          </p:nvSpPr>
          <p:spPr>
            <a:xfrm flipV="1">
              <a:off x="839788" y="1649435"/>
              <a:ext cx="4370387" cy="4587853"/>
            </a:xfrm>
            <a:prstGeom prst="round2SameRect">
              <a:avLst>
                <a:gd name="adj1" fmla="val 7106"/>
                <a:gd name="adj2" fmla="val 5583"/>
              </a:avLst>
            </a:prstGeom>
            <a:solidFill>
              <a:schemeClr val="bg1">
                <a:alpha val="2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dirty="0"/>
            </a:p>
          </p:txBody>
        </p:sp>
        <p:sp>
          <p:nvSpPr>
            <p:cNvPr id="17" name="Прямоугольник: скругленные углы 16">
              <a:extLst>
                <a:ext uri="{FF2B5EF4-FFF2-40B4-BE49-F238E27FC236}">
                  <a16:creationId xmlns:a16="http://schemas.microsoft.com/office/drawing/2014/main" id="{74CB1B9E-976C-AFBC-FFA9-47F6DF9AF45F}"/>
                </a:ext>
              </a:extLst>
            </p:cNvPr>
            <p:cNvSpPr/>
            <p:nvPr/>
          </p:nvSpPr>
          <p:spPr>
            <a:xfrm>
              <a:off x="1330354" y="2175375"/>
              <a:ext cx="3389255" cy="578402"/>
            </a:xfrm>
            <a:prstGeom prst="roundRect">
              <a:avLst>
                <a:gd name="adj" fmla="val 13058"/>
              </a:avLst>
            </a:prstGeom>
            <a:noFill/>
          </p:spPr>
          <p:txBody>
            <a:bodyPr wrap="square">
              <a:spAutoFit/>
            </a:bodyPr>
            <a:lstStyle/>
            <a:p>
              <a:pPr algn="ctr"/>
              <a:r>
                <a:rPr lang="ru-RU" sz="2000" dirty="0">
                  <a:solidFill>
                    <a:schemeClr val="bg1"/>
                  </a:solidFill>
                  <a:latin typeface="+mj-lt"/>
                  <a:ea typeface="SB Sans Display" panose="020B0503040504020204" pitchFamily="34" charset="0"/>
                </a:rPr>
                <a:t>Инвестировать</a:t>
              </a:r>
            </a:p>
          </p:txBody>
        </p:sp>
        <p:pic>
          <p:nvPicPr>
            <p:cNvPr id="18" name="Рисунок 17">
              <a:extLst>
                <a:ext uri="{FF2B5EF4-FFF2-40B4-BE49-F238E27FC236}">
                  <a16:creationId xmlns:a16="http://schemas.microsoft.com/office/drawing/2014/main" id="{6BDB2487-7CE3-4EC5-660F-EBCF4D96BE1A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hq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>
            <a:xfrm>
              <a:off x="1330354" y="2987891"/>
              <a:ext cx="3360146" cy="2815202"/>
            </a:xfrm>
            <a:prstGeom prst="rect">
              <a:avLst/>
            </a:prstGeom>
            <a:effectLst/>
          </p:spPr>
        </p:pic>
        <p:sp>
          <p:nvSpPr>
            <p:cNvPr id="19" name="Овал 18">
              <a:extLst>
                <a:ext uri="{FF2B5EF4-FFF2-40B4-BE49-F238E27FC236}">
                  <a16:creationId xmlns:a16="http://schemas.microsoft.com/office/drawing/2014/main" id="{1CEED000-F91F-78DA-6A96-0B7F11DEB344}"/>
                </a:ext>
              </a:extLst>
            </p:cNvPr>
            <p:cNvSpPr/>
            <p:nvPr/>
          </p:nvSpPr>
          <p:spPr>
            <a:xfrm>
              <a:off x="2791619" y="1510633"/>
              <a:ext cx="466725" cy="466725"/>
            </a:xfrm>
            <a:prstGeom prst="ellipse">
              <a:avLst/>
            </a:prstGeom>
            <a:gradFill>
              <a:gsLst>
                <a:gs pos="0">
                  <a:srgbClr val="B9F414"/>
                </a:gs>
                <a:gs pos="100000">
                  <a:schemeClr val="accent3"/>
                </a:gs>
              </a:gsLst>
              <a:lin ang="0" scaled="1"/>
            </a:gra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ru-RU" dirty="0">
                  <a:solidFill>
                    <a:schemeClr val="tx2"/>
                  </a:solidFill>
                  <a:latin typeface="+mj-lt"/>
                </a:rPr>
                <a:t>3</a:t>
              </a:r>
            </a:p>
          </p:txBody>
        </p:sp>
      </p:grpSp>
      <p:grpSp>
        <p:nvGrpSpPr>
          <p:cNvPr id="11" name="Группа 10">
            <a:extLst>
              <a:ext uri="{FF2B5EF4-FFF2-40B4-BE49-F238E27FC236}">
                <a16:creationId xmlns:a16="http://schemas.microsoft.com/office/drawing/2014/main" id="{8B7B356F-CA13-C83B-ECF5-396F439EB253}"/>
              </a:ext>
            </a:extLst>
          </p:cNvPr>
          <p:cNvGrpSpPr/>
          <p:nvPr/>
        </p:nvGrpSpPr>
        <p:grpSpPr>
          <a:xfrm>
            <a:off x="839788" y="1769001"/>
            <a:ext cx="3257123" cy="3522639"/>
            <a:chOff x="839788" y="1510633"/>
            <a:chExt cx="4370387" cy="4726655"/>
          </a:xfrm>
        </p:grpSpPr>
        <p:sp>
          <p:nvSpPr>
            <p:cNvPr id="20" name="Скругленный прямоугольник 3">
              <a:extLst>
                <a:ext uri="{FF2B5EF4-FFF2-40B4-BE49-F238E27FC236}">
                  <a16:creationId xmlns:a16="http://schemas.microsoft.com/office/drawing/2014/main" id="{E6A759ED-5D02-050C-C2A5-C93B07FD59E7}"/>
                </a:ext>
              </a:extLst>
            </p:cNvPr>
            <p:cNvSpPr/>
            <p:nvPr/>
          </p:nvSpPr>
          <p:spPr>
            <a:xfrm flipV="1">
              <a:off x="839788" y="1649435"/>
              <a:ext cx="4370387" cy="4587853"/>
            </a:xfrm>
            <a:prstGeom prst="round2SameRect">
              <a:avLst>
                <a:gd name="adj1" fmla="val 7106"/>
                <a:gd name="adj2" fmla="val 5583"/>
              </a:avLst>
            </a:prstGeom>
            <a:solidFill>
              <a:schemeClr val="tx1">
                <a:lumMod val="60000"/>
                <a:lumOff val="40000"/>
                <a:alpha val="2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dirty="0"/>
            </a:p>
          </p:txBody>
        </p:sp>
        <p:sp>
          <p:nvSpPr>
            <p:cNvPr id="21" name="Прямоугольник: скругленные углы 20">
              <a:extLst>
                <a:ext uri="{FF2B5EF4-FFF2-40B4-BE49-F238E27FC236}">
                  <a16:creationId xmlns:a16="http://schemas.microsoft.com/office/drawing/2014/main" id="{24871C65-0052-A18B-FD38-CE202F480A0B}"/>
                </a:ext>
              </a:extLst>
            </p:cNvPr>
            <p:cNvSpPr/>
            <p:nvPr/>
          </p:nvSpPr>
          <p:spPr>
            <a:xfrm>
              <a:off x="1330354" y="2175375"/>
              <a:ext cx="3389255" cy="1055608"/>
            </a:xfrm>
            <a:prstGeom prst="roundRect">
              <a:avLst>
                <a:gd name="adj" fmla="val 13058"/>
              </a:avLst>
            </a:prstGeom>
            <a:noFill/>
          </p:spPr>
          <p:txBody>
            <a:bodyPr wrap="square">
              <a:spAutoFit/>
            </a:bodyPr>
            <a:lstStyle/>
            <a:p>
              <a:pPr algn="ctr"/>
              <a:r>
                <a:rPr lang="ru-RU" sz="2000" dirty="0">
                  <a:solidFill>
                    <a:schemeClr val="tx1">
                      <a:lumMod val="40000"/>
                      <a:lumOff val="60000"/>
                    </a:schemeClr>
                  </a:solidFill>
                  <a:latin typeface="+mj-lt"/>
                  <a:ea typeface="SB Sans Display" panose="020B0503040504020204" pitchFamily="34" charset="0"/>
                </a:rPr>
                <a:t>Хранить деньги </a:t>
              </a:r>
              <a:br>
                <a:rPr lang="ru-RU" sz="2000" dirty="0">
                  <a:solidFill>
                    <a:schemeClr val="tx1">
                      <a:lumMod val="40000"/>
                      <a:lumOff val="60000"/>
                    </a:schemeClr>
                  </a:solidFill>
                  <a:latin typeface="+mj-lt"/>
                  <a:ea typeface="SB Sans Display" panose="020B0503040504020204" pitchFamily="34" charset="0"/>
                </a:rPr>
              </a:br>
              <a:r>
                <a:rPr lang="ru-RU" sz="2000" dirty="0">
                  <a:solidFill>
                    <a:schemeClr val="tx1">
                      <a:lumMod val="40000"/>
                      <a:lumOff val="60000"/>
                    </a:schemeClr>
                  </a:solidFill>
                  <a:latin typeface="+mj-lt"/>
                  <a:ea typeface="SB Sans Display" panose="020B0503040504020204" pitchFamily="34" charset="0"/>
                </a:rPr>
                <a:t>в тайнике</a:t>
              </a:r>
            </a:p>
          </p:txBody>
        </p:sp>
        <p:pic>
          <p:nvPicPr>
            <p:cNvPr id="22" name="Рисунок 21">
              <a:extLst>
                <a:ext uri="{FF2B5EF4-FFF2-40B4-BE49-F238E27FC236}">
                  <a16:creationId xmlns:a16="http://schemas.microsoft.com/office/drawing/2014/main" id="{0784F331-BFA4-D6EC-BCB6-3600D1612181}"/>
                </a:ext>
              </a:extLst>
            </p:cNvPr>
            <p:cNvPicPr>
              <a:picLocks noChangeAspect="1"/>
            </p:cNvPicPr>
            <p:nvPr/>
          </p:nvPicPr>
          <p:blipFill>
            <a:blip r:embed="rId8" cstate="print">
              <a:extLst>
                <a:ext uri="{BEBA8EAE-BF5A-486C-A8C5-ECC9F3942E4B}">
                  <a14:imgProps xmlns:a14="http://schemas.microsoft.com/office/drawing/2010/main">
                    <a14:imgLayer r:embed="rId9">
                      <a14:imgEffect>
                        <a14:saturation sat="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>
            <a:xfrm>
              <a:off x="1163086" y="3429000"/>
              <a:ext cx="3723790" cy="2769389"/>
            </a:xfrm>
            <a:prstGeom prst="rect">
              <a:avLst/>
            </a:prstGeom>
            <a:effectLst/>
          </p:spPr>
        </p:pic>
        <p:sp>
          <p:nvSpPr>
            <p:cNvPr id="23" name="Овал 22">
              <a:extLst>
                <a:ext uri="{FF2B5EF4-FFF2-40B4-BE49-F238E27FC236}">
                  <a16:creationId xmlns:a16="http://schemas.microsoft.com/office/drawing/2014/main" id="{1C95213D-B4AE-A9FE-5649-966E49C01FB6}"/>
                </a:ext>
              </a:extLst>
            </p:cNvPr>
            <p:cNvSpPr/>
            <p:nvPr/>
          </p:nvSpPr>
          <p:spPr>
            <a:xfrm>
              <a:off x="2791619" y="1510633"/>
              <a:ext cx="466725" cy="466725"/>
            </a:xfrm>
            <a:prstGeom prst="ellipse">
              <a:avLst/>
            </a:prstGeom>
            <a:solidFill>
              <a:schemeClr val="tx1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ru-RU" dirty="0">
                  <a:solidFill>
                    <a:schemeClr val="tx2"/>
                  </a:solidFill>
                  <a:latin typeface="+mj-lt"/>
                </a:rPr>
                <a:t>1</a:t>
              </a:r>
            </a:p>
          </p:txBody>
        </p:sp>
      </p:grpSp>
      <p:pic>
        <p:nvPicPr>
          <p:cNvPr id="30" name="Рисунок 29">
            <a:extLst>
              <a:ext uri="{FF2B5EF4-FFF2-40B4-BE49-F238E27FC236}">
                <a16:creationId xmlns:a16="http://schemas.microsoft.com/office/drawing/2014/main" id="{6CE37022-0563-930F-CE7A-2B56F511FBD6}"/>
              </a:ext>
            </a:extLst>
          </p:cNvPr>
          <p:cNvPicPr>
            <a:picLocks noChangeAspect="1"/>
          </p:cNvPicPr>
          <p:nvPr/>
        </p:nvPicPr>
        <p:blipFill>
          <a:blip r:embed="rId10" cstate="hqprint">
            <a:alphaModFix amt="35000"/>
            <a:duotone>
              <a:prstClr val="black"/>
              <a:srgbClr val="0070C0">
                <a:tint val="45000"/>
                <a:satMod val="400000"/>
              </a:srgb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5811"/>
          <a:stretch>
            <a:fillRect/>
          </a:stretch>
        </p:blipFill>
        <p:spPr>
          <a:xfrm>
            <a:off x="-313899" y="4674917"/>
            <a:ext cx="983589" cy="7162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781245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A4E0C6C-15D7-55AF-6E0F-5E07ACEA195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Рисунок 12">
            <a:extLst>
              <a:ext uri="{FF2B5EF4-FFF2-40B4-BE49-F238E27FC236}">
                <a16:creationId xmlns:a16="http://schemas.microsoft.com/office/drawing/2014/main" id="{178B919F-5003-4B13-E94A-76571ECF148B}"/>
              </a:ext>
            </a:extLst>
          </p:cNvPr>
          <p:cNvPicPr>
            <a:picLocks noChangeAspect="1"/>
          </p:cNvPicPr>
          <p:nvPr/>
        </p:nvPicPr>
        <p:blipFill>
          <a:blip r:embed="rId2" cstate="hqprint">
            <a:alphaModFix amt="35000"/>
            <a:duotone>
              <a:prstClr val="black"/>
              <a:srgbClr val="0070C0">
                <a:tint val="45000"/>
                <a:satMod val="400000"/>
              </a:srgb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4458" r="-3871"/>
          <a:stretch>
            <a:fillRect/>
          </a:stretch>
        </p:blipFill>
        <p:spPr>
          <a:xfrm>
            <a:off x="7338282" y="-163067"/>
            <a:ext cx="562723" cy="707677"/>
          </a:xfrm>
          <a:prstGeom prst="rect">
            <a:avLst/>
          </a:prstGeom>
        </p:spPr>
      </p:pic>
      <p:pic>
        <p:nvPicPr>
          <p:cNvPr id="12" name="Рисунок 11">
            <a:extLst>
              <a:ext uri="{FF2B5EF4-FFF2-40B4-BE49-F238E27FC236}">
                <a16:creationId xmlns:a16="http://schemas.microsoft.com/office/drawing/2014/main" id="{9BF8BFBD-D189-3FE8-B068-65202E0D6323}"/>
              </a:ext>
            </a:extLst>
          </p:cNvPr>
          <p:cNvPicPr>
            <a:picLocks noChangeAspect="1"/>
          </p:cNvPicPr>
          <p:nvPr/>
        </p:nvPicPr>
        <p:blipFill>
          <a:blip r:embed="rId3" cstate="hqprint">
            <a:alphaModFix amt="35000"/>
            <a:duotone>
              <a:prstClr val="black"/>
              <a:srgbClr val="0070C0">
                <a:tint val="45000"/>
                <a:satMod val="400000"/>
              </a:srgb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-7576" b="-123"/>
          <a:stretch>
            <a:fillRect/>
          </a:stretch>
        </p:blipFill>
        <p:spPr>
          <a:xfrm>
            <a:off x="3302171" y="5437368"/>
            <a:ext cx="1966353" cy="1845464"/>
          </a:xfrm>
          <a:prstGeom prst="rect">
            <a:avLst/>
          </a:prstGeom>
        </p:spPr>
      </p:pic>
      <p:pic>
        <p:nvPicPr>
          <p:cNvPr id="10" name="Рисунок 9">
            <a:extLst>
              <a:ext uri="{FF2B5EF4-FFF2-40B4-BE49-F238E27FC236}">
                <a16:creationId xmlns:a16="http://schemas.microsoft.com/office/drawing/2014/main" id="{0178380D-D939-146E-FC74-D6942F969356}"/>
              </a:ext>
            </a:extLst>
          </p:cNvPr>
          <p:cNvPicPr>
            <a:picLocks noChangeAspect="1"/>
          </p:cNvPicPr>
          <p:nvPr/>
        </p:nvPicPr>
        <p:blipFill>
          <a:blip r:embed="rId4" cstate="hqprint">
            <a:alphaModFix amt="35000"/>
            <a:duotone>
              <a:prstClr val="black"/>
              <a:srgbClr val="0070C0">
                <a:tint val="45000"/>
                <a:satMod val="400000"/>
              </a:srgb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915" b="1125"/>
          <a:stretch>
            <a:fillRect/>
          </a:stretch>
        </p:blipFill>
        <p:spPr>
          <a:xfrm rot="2015254">
            <a:off x="8340596" y="5601591"/>
            <a:ext cx="1877606" cy="2155893"/>
          </a:xfrm>
          <a:prstGeom prst="rect">
            <a:avLst/>
          </a:prstGeom>
        </p:spPr>
      </p:pic>
      <p:sp>
        <p:nvSpPr>
          <p:cNvPr id="16" name="Текст 2">
            <a:extLst>
              <a:ext uri="{FF2B5EF4-FFF2-40B4-BE49-F238E27FC236}">
                <a16:creationId xmlns:a16="http://schemas.microsoft.com/office/drawing/2014/main" id="{08EF2E90-4AFB-9B03-24FF-37A4B5B65018}"/>
              </a:ext>
            </a:extLst>
          </p:cNvPr>
          <p:cNvSpPr txBox="1">
            <a:spLocks/>
          </p:cNvSpPr>
          <p:nvPr/>
        </p:nvSpPr>
        <p:spPr>
          <a:xfrm>
            <a:off x="782638" y="416152"/>
            <a:ext cx="9830045" cy="664797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lang="ru-RU" sz="5000" kern="1200" dirty="0" smtClean="0">
                <a:solidFill>
                  <a:schemeClr val="bg1"/>
                </a:solidFill>
                <a:latin typeface="+mj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ru-RU" sz="4800" dirty="0">
                <a:latin typeface="SB Sans Display Bold" panose="020B0803040504020204" pitchFamily="34" charset="0"/>
              </a:rPr>
              <a:t>Как победить инфляцию? </a:t>
            </a:r>
          </a:p>
        </p:txBody>
      </p:sp>
      <p:pic>
        <p:nvPicPr>
          <p:cNvPr id="15" name="Рисунок 14">
            <a:extLst>
              <a:ext uri="{FF2B5EF4-FFF2-40B4-BE49-F238E27FC236}">
                <a16:creationId xmlns:a16="http://schemas.microsoft.com/office/drawing/2014/main" id="{8A494B8F-5DCD-B217-BC5D-58E20FF37A4C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alphaModFix amt="35000"/>
            <a:duotone>
              <a:prstClr val="black"/>
              <a:srgbClr val="0070C0">
                <a:tint val="45000"/>
                <a:satMod val="400000"/>
              </a:srgb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37666" y="386489"/>
            <a:ext cx="1014547" cy="781700"/>
          </a:xfrm>
          <a:prstGeom prst="rect">
            <a:avLst/>
          </a:prstGeom>
        </p:spPr>
      </p:pic>
      <p:grpSp>
        <p:nvGrpSpPr>
          <p:cNvPr id="8" name="Группа 7">
            <a:extLst>
              <a:ext uri="{FF2B5EF4-FFF2-40B4-BE49-F238E27FC236}">
                <a16:creationId xmlns:a16="http://schemas.microsoft.com/office/drawing/2014/main" id="{918E447B-0134-0EAD-8456-8BEB7D5A99E1}"/>
              </a:ext>
            </a:extLst>
          </p:cNvPr>
          <p:cNvGrpSpPr/>
          <p:nvPr/>
        </p:nvGrpSpPr>
        <p:grpSpPr>
          <a:xfrm>
            <a:off x="8092446" y="1769001"/>
            <a:ext cx="3257123" cy="3522639"/>
            <a:chOff x="839788" y="1510633"/>
            <a:chExt cx="4370387" cy="4726655"/>
          </a:xfrm>
        </p:grpSpPr>
        <p:sp>
          <p:nvSpPr>
            <p:cNvPr id="9" name="Скругленный прямоугольник 3">
              <a:extLst>
                <a:ext uri="{FF2B5EF4-FFF2-40B4-BE49-F238E27FC236}">
                  <a16:creationId xmlns:a16="http://schemas.microsoft.com/office/drawing/2014/main" id="{B3D0ABC5-8EEC-28B2-8374-321DC4E1E584}"/>
                </a:ext>
              </a:extLst>
            </p:cNvPr>
            <p:cNvSpPr/>
            <p:nvPr/>
          </p:nvSpPr>
          <p:spPr>
            <a:xfrm flipV="1">
              <a:off x="839788" y="1649435"/>
              <a:ext cx="4370387" cy="4587853"/>
            </a:xfrm>
            <a:prstGeom prst="round2SameRect">
              <a:avLst>
                <a:gd name="adj1" fmla="val 7106"/>
                <a:gd name="adj2" fmla="val 5583"/>
              </a:avLst>
            </a:prstGeom>
            <a:solidFill>
              <a:schemeClr val="bg1">
                <a:alpha val="2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dirty="0"/>
            </a:p>
          </p:txBody>
        </p:sp>
        <p:sp>
          <p:nvSpPr>
            <p:cNvPr id="17" name="Прямоугольник: скругленные углы 16">
              <a:extLst>
                <a:ext uri="{FF2B5EF4-FFF2-40B4-BE49-F238E27FC236}">
                  <a16:creationId xmlns:a16="http://schemas.microsoft.com/office/drawing/2014/main" id="{659E942E-B499-D41D-5BAC-3384C644AB0A}"/>
                </a:ext>
              </a:extLst>
            </p:cNvPr>
            <p:cNvSpPr/>
            <p:nvPr/>
          </p:nvSpPr>
          <p:spPr>
            <a:xfrm>
              <a:off x="1330354" y="2175375"/>
              <a:ext cx="3389255" cy="578402"/>
            </a:xfrm>
            <a:prstGeom prst="roundRect">
              <a:avLst>
                <a:gd name="adj" fmla="val 13058"/>
              </a:avLst>
            </a:prstGeom>
            <a:noFill/>
          </p:spPr>
          <p:txBody>
            <a:bodyPr wrap="square">
              <a:spAutoFit/>
            </a:bodyPr>
            <a:lstStyle/>
            <a:p>
              <a:pPr algn="ctr"/>
              <a:r>
                <a:rPr lang="ru-RU" sz="2000" dirty="0">
                  <a:solidFill>
                    <a:schemeClr val="bg1"/>
                  </a:solidFill>
                  <a:latin typeface="+mj-lt"/>
                  <a:ea typeface="SB Sans Display" panose="020B0503040504020204" pitchFamily="34" charset="0"/>
                </a:rPr>
                <a:t>Инвестировать</a:t>
              </a:r>
            </a:p>
          </p:txBody>
        </p:sp>
        <p:pic>
          <p:nvPicPr>
            <p:cNvPr id="18" name="Рисунок 17">
              <a:extLst>
                <a:ext uri="{FF2B5EF4-FFF2-40B4-BE49-F238E27FC236}">
                  <a16:creationId xmlns:a16="http://schemas.microsoft.com/office/drawing/2014/main" id="{25B5E02D-B6E7-787F-5327-2DD0BF5B723A}"/>
                </a:ext>
              </a:extLst>
            </p:cNvPr>
            <p:cNvPicPr>
              <a:picLocks noChangeAspect="1"/>
            </p:cNvPicPr>
            <p:nvPr/>
          </p:nvPicPr>
          <p:blipFill>
            <a:blip r:embed="rId6" cstate="hq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>
            <a:xfrm>
              <a:off x="1330354" y="2987891"/>
              <a:ext cx="3360146" cy="2815202"/>
            </a:xfrm>
            <a:prstGeom prst="rect">
              <a:avLst/>
            </a:prstGeom>
            <a:effectLst/>
          </p:spPr>
        </p:pic>
        <p:sp>
          <p:nvSpPr>
            <p:cNvPr id="19" name="Овал 18">
              <a:extLst>
                <a:ext uri="{FF2B5EF4-FFF2-40B4-BE49-F238E27FC236}">
                  <a16:creationId xmlns:a16="http://schemas.microsoft.com/office/drawing/2014/main" id="{5673D8C0-6731-7D10-1FB1-379E726E5671}"/>
                </a:ext>
              </a:extLst>
            </p:cNvPr>
            <p:cNvSpPr/>
            <p:nvPr/>
          </p:nvSpPr>
          <p:spPr>
            <a:xfrm>
              <a:off x="2791619" y="1510633"/>
              <a:ext cx="466725" cy="466725"/>
            </a:xfrm>
            <a:prstGeom prst="ellipse">
              <a:avLst/>
            </a:prstGeom>
            <a:gradFill>
              <a:gsLst>
                <a:gs pos="0">
                  <a:srgbClr val="B9F414"/>
                </a:gs>
                <a:gs pos="100000">
                  <a:schemeClr val="accent3"/>
                </a:gs>
              </a:gsLst>
              <a:lin ang="0" scaled="1"/>
            </a:gra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ru-RU" dirty="0">
                  <a:solidFill>
                    <a:schemeClr val="tx2"/>
                  </a:solidFill>
                  <a:latin typeface="+mj-lt"/>
                </a:rPr>
                <a:t>3</a:t>
              </a:r>
            </a:p>
          </p:txBody>
        </p:sp>
      </p:grpSp>
      <p:grpSp>
        <p:nvGrpSpPr>
          <p:cNvPr id="11" name="Группа 10">
            <a:extLst>
              <a:ext uri="{FF2B5EF4-FFF2-40B4-BE49-F238E27FC236}">
                <a16:creationId xmlns:a16="http://schemas.microsoft.com/office/drawing/2014/main" id="{9CE24AFE-1265-F5B7-B6B1-18CB3748534B}"/>
              </a:ext>
            </a:extLst>
          </p:cNvPr>
          <p:cNvGrpSpPr/>
          <p:nvPr/>
        </p:nvGrpSpPr>
        <p:grpSpPr>
          <a:xfrm>
            <a:off x="839788" y="1769001"/>
            <a:ext cx="3257123" cy="3522639"/>
            <a:chOff x="839788" y="1510633"/>
            <a:chExt cx="4370387" cy="4726655"/>
          </a:xfrm>
        </p:grpSpPr>
        <p:sp>
          <p:nvSpPr>
            <p:cNvPr id="20" name="Скругленный прямоугольник 3">
              <a:extLst>
                <a:ext uri="{FF2B5EF4-FFF2-40B4-BE49-F238E27FC236}">
                  <a16:creationId xmlns:a16="http://schemas.microsoft.com/office/drawing/2014/main" id="{A1C492E0-BD34-B69E-7089-B7E42675B2DF}"/>
                </a:ext>
              </a:extLst>
            </p:cNvPr>
            <p:cNvSpPr/>
            <p:nvPr/>
          </p:nvSpPr>
          <p:spPr>
            <a:xfrm flipV="1">
              <a:off x="839788" y="1649435"/>
              <a:ext cx="4370387" cy="4587853"/>
            </a:xfrm>
            <a:prstGeom prst="round2SameRect">
              <a:avLst>
                <a:gd name="adj1" fmla="val 7106"/>
                <a:gd name="adj2" fmla="val 5583"/>
              </a:avLst>
            </a:prstGeom>
            <a:solidFill>
              <a:schemeClr val="tx1">
                <a:lumMod val="60000"/>
                <a:lumOff val="40000"/>
                <a:alpha val="2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dirty="0"/>
            </a:p>
          </p:txBody>
        </p:sp>
        <p:sp>
          <p:nvSpPr>
            <p:cNvPr id="21" name="Прямоугольник: скругленные углы 20">
              <a:extLst>
                <a:ext uri="{FF2B5EF4-FFF2-40B4-BE49-F238E27FC236}">
                  <a16:creationId xmlns:a16="http://schemas.microsoft.com/office/drawing/2014/main" id="{F520A878-021D-35A8-5239-7C7D49CB2DB7}"/>
                </a:ext>
              </a:extLst>
            </p:cNvPr>
            <p:cNvSpPr/>
            <p:nvPr/>
          </p:nvSpPr>
          <p:spPr>
            <a:xfrm>
              <a:off x="1330354" y="2175375"/>
              <a:ext cx="3389255" cy="1055608"/>
            </a:xfrm>
            <a:prstGeom prst="roundRect">
              <a:avLst>
                <a:gd name="adj" fmla="val 13058"/>
              </a:avLst>
            </a:prstGeom>
            <a:noFill/>
          </p:spPr>
          <p:txBody>
            <a:bodyPr wrap="square">
              <a:spAutoFit/>
            </a:bodyPr>
            <a:lstStyle/>
            <a:p>
              <a:pPr algn="ctr"/>
              <a:r>
                <a:rPr lang="ru-RU" sz="2000" dirty="0">
                  <a:solidFill>
                    <a:schemeClr val="tx1">
                      <a:lumMod val="40000"/>
                      <a:lumOff val="60000"/>
                    </a:schemeClr>
                  </a:solidFill>
                  <a:latin typeface="+mj-lt"/>
                  <a:ea typeface="SB Sans Display" panose="020B0503040504020204" pitchFamily="34" charset="0"/>
                </a:rPr>
                <a:t>Хранить деньги </a:t>
              </a:r>
              <a:br>
                <a:rPr lang="ru-RU" sz="2000" dirty="0">
                  <a:solidFill>
                    <a:schemeClr val="tx1">
                      <a:lumMod val="40000"/>
                      <a:lumOff val="60000"/>
                    </a:schemeClr>
                  </a:solidFill>
                  <a:latin typeface="+mj-lt"/>
                  <a:ea typeface="SB Sans Display" panose="020B0503040504020204" pitchFamily="34" charset="0"/>
                </a:rPr>
              </a:br>
              <a:r>
                <a:rPr lang="ru-RU" sz="2000" dirty="0">
                  <a:solidFill>
                    <a:schemeClr val="tx1">
                      <a:lumMod val="40000"/>
                      <a:lumOff val="60000"/>
                    </a:schemeClr>
                  </a:solidFill>
                  <a:latin typeface="+mj-lt"/>
                  <a:ea typeface="SB Sans Display" panose="020B0503040504020204" pitchFamily="34" charset="0"/>
                </a:rPr>
                <a:t>в тайнике</a:t>
              </a:r>
            </a:p>
          </p:txBody>
        </p:sp>
        <p:pic>
          <p:nvPicPr>
            <p:cNvPr id="22" name="Рисунок 21">
              <a:extLst>
                <a:ext uri="{FF2B5EF4-FFF2-40B4-BE49-F238E27FC236}">
                  <a16:creationId xmlns:a16="http://schemas.microsoft.com/office/drawing/2014/main" id="{4E986F30-1408-A87B-AE65-8E5F4A19BC47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print">
              <a:extLst>
                <a:ext uri="{BEBA8EAE-BF5A-486C-A8C5-ECC9F3942E4B}">
                  <a14:imgProps xmlns:a14="http://schemas.microsoft.com/office/drawing/2010/main">
                    <a14:imgLayer r:embed="rId8">
                      <a14:imgEffect>
                        <a14:saturation sat="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>
            <a:xfrm>
              <a:off x="1163086" y="3429000"/>
              <a:ext cx="3723790" cy="2769389"/>
            </a:xfrm>
            <a:prstGeom prst="rect">
              <a:avLst/>
            </a:prstGeom>
            <a:effectLst/>
          </p:spPr>
        </p:pic>
        <p:sp>
          <p:nvSpPr>
            <p:cNvPr id="23" name="Овал 22">
              <a:extLst>
                <a:ext uri="{FF2B5EF4-FFF2-40B4-BE49-F238E27FC236}">
                  <a16:creationId xmlns:a16="http://schemas.microsoft.com/office/drawing/2014/main" id="{14EB482E-7278-F604-1732-5DF2CBE012A4}"/>
                </a:ext>
              </a:extLst>
            </p:cNvPr>
            <p:cNvSpPr/>
            <p:nvPr/>
          </p:nvSpPr>
          <p:spPr>
            <a:xfrm>
              <a:off x="2791619" y="1510633"/>
              <a:ext cx="466725" cy="466725"/>
            </a:xfrm>
            <a:prstGeom prst="ellipse">
              <a:avLst/>
            </a:prstGeom>
            <a:solidFill>
              <a:schemeClr val="tx1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ru-RU" dirty="0">
                  <a:solidFill>
                    <a:schemeClr val="tx2"/>
                  </a:solidFill>
                  <a:latin typeface="+mj-lt"/>
                </a:rPr>
                <a:t>1</a:t>
              </a:r>
            </a:p>
          </p:txBody>
        </p:sp>
      </p:grpSp>
      <p:pic>
        <p:nvPicPr>
          <p:cNvPr id="30" name="Рисунок 29">
            <a:extLst>
              <a:ext uri="{FF2B5EF4-FFF2-40B4-BE49-F238E27FC236}">
                <a16:creationId xmlns:a16="http://schemas.microsoft.com/office/drawing/2014/main" id="{24546F7E-B082-F73F-65A8-8815D907700C}"/>
              </a:ext>
            </a:extLst>
          </p:cNvPr>
          <p:cNvPicPr>
            <a:picLocks noChangeAspect="1"/>
          </p:cNvPicPr>
          <p:nvPr/>
        </p:nvPicPr>
        <p:blipFill>
          <a:blip r:embed="rId9" cstate="hqprint">
            <a:alphaModFix amt="35000"/>
            <a:duotone>
              <a:prstClr val="black"/>
              <a:srgbClr val="0070C0">
                <a:tint val="45000"/>
                <a:satMod val="400000"/>
              </a:srgb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5811"/>
          <a:stretch>
            <a:fillRect/>
          </a:stretch>
        </p:blipFill>
        <p:spPr>
          <a:xfrm>
            <a:off x="-313899" y="4674917"/>
            <a:ext cx="983589" cy="716232"/>
          </a:xfrm>
          <a:prstGeom prst="rect">
            <a:avLst/>
          </a:prstGeom>
        </p:spPr>
      </p:pic>
      <p:grpSp>
        <p:nvGrpSpPr>
          <p:cNvPr id="7" name="Группа 6">
            <a:extLst>
              <a:ext uri="{FF2B5EF4-FFF2-40B4-BE49-F238E27FC236}">
                <a16:creationId xmlns:a16="http://schemas.microsoft.com/office/drawing/2014/main" id="{95D6B041-76C1-9D0D-986B-3F5B80DBBDBC}"/>
              </a:ext>
            </a:extLst>
          </p:cNvPr>
          <p:cNvGrpSpPr/>
          <p:nvPr/>
        </p:nvGrpSpPr>
        <p:grpSpPr>
          <a:xfrm>
            <a:off x="4466117" y="1765411"/>
            <a:ext cx="3257123" cy="3522639"/>
            <a:chOff x="839788" y="1510633"/>
            <a:chExt cx="4370387" cy="4726655"/>
          </a:xfrm>
        </p:grpSpPr>
        <p:sp>
          <p:nvSpPr>
            <p:cNvPr id="14" name="Скругленный прямоугольник 3">
              <a:extLst>
                <a:ext uri="{FF2B5EF4-FFF2-40B4-BE49-F238E27FC236}">
                  <a16:creationId xmlns:a16="http://schemas.microsoft.com/office/drawing/2014/main" id="{D9E275F0-1A1C-5EB0-9925-B3132A6CC0E0}"/>
                </a:ext>
              </a:extLst>
            </p:cNvPr>
            <p:cNvSpPr/>
            <p:nvPr/>
          </p:nvSpPr>
          <p:spPr>
            <a:xfrm flipV="1">
              <a:off x="839788" y="1649435"/>
              <a:ext cx="4370387" cy="4587853"/>
            </a:xfrm>
            <a:prstGeom prst="round2SameRect">
              <a:avLst>
                <a:gd name="adj1" fmla="val 7106"/>
                <a:gd name="adj2" fmla="val 5583"/>
              </a:avLst>
            </a:prstGeom>
            <a:solidFill>
              <a:schemeClr val="tx1">
                <a:lumMod val="60000"/>
                <a:lumOff val="40000"/>
                <a:alpha val="2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dirty="0"/>
            </a:p>
          </p:txBody>
        </p:sp>
        <p:sp>
          <p:nvSpPr>
            <p:cNvPr id="24" name="Прямоугольник: скругленные углы 23">
              <a:extLst>
                <a:ext uri="{FF2B5EF4-FFF2-40B4-BE49-F238E27FC236}">
                  <a16:creationId xmlns:a16="http://schemas.microsoft.com/office/drawing/2014/main" id="{FABFEF26-9EB3-1B40-6817-5CFA5BC7D53A}"/>
                </a:ext>
              </a:extLst>
            </p:cNvPr>
            <p:cNvSpPr/>
            <p:nvPr/>
          </p:nvSpPr>
          <p:spPr>
            <a:xfrm>
              <a:off x="1330354" y="2175375"/>
              <a:ext cx="3389255" cy="1023326"/>
            </a:xfrm>
            <a:prstGeom prst="roundRect">
              <a:avLst>
                <a:gd name="adj" fmla="val 13058"/>
              </a:avLst>
            </a:prstGeom>
            <a:noFill/>
          </p:spPr>
          <p:txBody>
            <a:bodyPr wrap="square">
              <a:spAutoFit/>
            </a:bodyPr>
            <a:lstStyle/>
            <a:p>
              <a:pPr algn="ctr"/>
              <a:r>
                <a:rPr lang="ru-RU" sz="2000" dirty="0">
                  <a:solidFill>
                    <a:schemeClr val="tx1">
                      <a:lumMod val="40000"/>
                      <a:lumOff val="60000"/>
                    </a:schemeClr>
                  </a:solidFill>
                  <a:latin typeface="+mj-lt"/>
                  <a:ea typeface="SB Sans Display" panose="020B0503040504020204" pitchFamily="34" charset="0"/>
                </a:rPr>
                <a:t>Хранить деньги </a:t>
              </a:r>
              <a:br>
                <a:rPr lang="ru-RU" sz="2000" dirty="0">
                  <a:solidFill>
                    <a:schemeClr val="tx1">
                      <a:lumMod val="40000"/>
                      <a:lumOff val="60000"/>
                    </a:schemeClr>
                  </a:solidFill>
                  <a:latin typeface="+mj-lt"/>
                  <a:ea typeface="SB Sans Display" panose="020B0503040504020204" pitchFamily="34" charset="0"/>
                </a:rPr>
              </a:br>
              <a:r>
                <a:rPr lang="ru-RU" sz="2000" dirty="0">
                  <a:solidFill>
                    <a:schemeClr val="tx1">
                      <a:lumMod val="40000"/>
                      <a:lumOff val="60000"/>
                    </a:schemeClr>
                  </a:solidFill>
                  <a:latin typeface="+mj-lt"/>
                  <a:ea typeface="SB Sans Display" panose="020B0503040504020204" pitchFamily="34" charset="0"/>
                </a:rPr>
                <a:t>в банке</a:t>
              </a:r>
            </a:p>
          </p:txBody>
        </p:sp>
        <p:pic>
          <p:nvPicPr>
            <p:cNvPr id="25" name="Рисунок 24">
              <a:extLst>
                <a:ext uri="{FF2B5EF4-FFF2-40B4-BE49-F238E27FC236}">
                  <a16:creationId xmlns:a16="http://schemas.microsoft.com/office/drawing/2014/main" id="{FB9D5073-47F4-F0DC-40F2-FECE8DE73A56}"/>
                </a:ext>
              </a:extLst>
            </p:cNvPr>
            <p:cNvPicPr>
              <a:picLocks noChangeAspect="1"/>
            </p:cNvPicPr>
            <p:nvPr/>
          </p:nvPicPr>
          <p:blipFill>
            <a:blip r:embed="rId10" cstate="hqprint">
              <a:extLst>
                <a:ext uri="{BEBA8EAE-BF5A-486C-A8C5-ECC9F3942E4B}">
                  <a14:imgProps xmlns:a14="http://schemas.microsoft.com/office/drawing/2010/main">
                    <a14:imgLayer r:embed="rId11">
                      <a14:imgEffect>
                        <a14:saturation sat="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12815" b="12815"/>
            <a:stretch/>
          </p:blipFill>
          <p:spPr>
            <a:xfrm>
              <a:off x="1330354" y="3538286"/>
              <a:ext cx="3132689" cy="2329786"/>
            </a:xfrm>
            <a:prstGeom prst="rect">
              <a:avLst/>
            </a:prstGeom>
            <a:effectLst/>
          </p:spPr>
        </p:pic>
        <p:sp>
          <p:nvSpPr>
            <p:cNvPr id="26" name="Овал 25">
              <a:extLst>
                <a:ext uri="{FF2B5EF4-FFF2-40B4-BE49-F238E27FC236}">
                  <a16:creationId xmlns:a16="http://schemas.microsoft.com/office/drawing/2014/main" id="{EF6F2B6B-5CF1-9CEE-52B4-2D076D0DEAA9}"/>
                </a:ext>
              </a:extLst>
            </p:cNvPr>
            <p:cNvSpPr/>
            <p:nvPr/>
          </p:nvSpPr>
          <p:spPr>
            <a:xfrm>
              <a:off x="2791619" y="1510633"/>
              <a:ext cx="466725" cy="466725"/>
            </a:xfrm>
            <a:prstGeom prst="ellipse">
              <a:avLst/>
            </a:prstGeom>
            <a:solidFill>
              <a:schemeClr val="tx1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ru-RU" dirty="0">
                  <a:solidFill>
                    <a:schemeClr val="tx2"/>
                  </a:solidFill>
                  <a:latin typeface="+mj-lt"/>
                </a:rPr>
                <a:t>2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35199984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D4D0FC9-721F-E243-7DDD-A83ECF62831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Группа 1">
            <a:extLst>
              <a:ext uri="{FF2B5EF4-FFF2-40B4-BE49-F238E27FC236}">
                <a16:creationId xmlns:a16="http://schemas.microsoft.com/office/drawing/2014/main" id="{C95E725A-78E3-9566-2203-97CB8AC82756}"/>
              </a:ext>
            </a:extLst>
          </p:cNvPr>
          <p:cNvGrpSpPr/>
          <p:nvPr/>
        </p:nvGrpSpPr>
        <p:grpSpPr>
          <a:xfrm>
            <a:off x="1855095" y="944563"/>
            <a:ext cx="8481811" cy="5232948"/>
            <a:chOff x="2034373" y="596921"/>
            <a:chExt cx="8481811" cy="5232948"/>
          </a:xfrm>
        </p:grpSpPr>
        <p:cxnSp>
          <p:nvCxnSpPr>
            <p:cNvPr id="37" name="Прямая соединительная линия 36">
              <a:extLst>
                <a:ext uri="{FF2B5EF4-FFF2-40B4-BE49-F238E27FC236}">
                  <a16:creationId xmlns:a16="http://schemas.microsoft.com/office/drawing/2014/main" id="{67C84DCC-C438-FCA1-6165-9CF1762FE3E7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2527670" y="1830820"/>
              <a:ext cx="7192200" cy="780056"/>
            </a:xfrm>
            <a:prstGeom prst="line">
              <a:avLst/>
            </a:prstGeom>
            <a:ln w="28575">
              <a:solidFill>
                <a:schemeClr val="accent4"/>
              </a:solidFill>
            </a:ln>
            <a:effectLst>
              <a:glow rad="228600">
                <a:schemeClr val="accent4">
                  <a:satMod val="175000"/>
                  <a:alpha val="20000"/>
                </a:schemeClr>
              </a:glow>
            </a:effectLst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8" name="Прямая соединительная линия 37">
              <a:extLst>
                <a:ext uri="{FF2B5EF4-FFF2-40B4-BE49-F238E27FC236}">
                  <a16:creationId xmlns:a16="http://schemas.microsoft.com/office/drawing/2014/main" id="{E1309435-FB2D-8F7B-B42A-B93E805D7821}"/>
                </a:ext>
              </a:extLst>
            </p:cNvPr>
            <p:cNvCxnSpPr>
              <a:cxnSpLocks/>
            </p:cNvCxnSpPr>
            <p:nvPr/>
          </p:nvCxnSpPr>
          <p:spPr>
            <a:xfrm>
              <a:off x="2527670" y="2692483"/>
              <a:ext cx="7478450" cy="745003"/>
            </a:xfrm>
            <a:prstGeom prst="line">
              <a:avLst/>
            </a:prstGeom>
            <a:ln w="28575">
              <a:solidFill>
                <a:srgbClr val="FF7575"/>
              </a:solidFill>
            </a:ln>
            <a:effectLst>
              <a:glow rad="228600">
                <a:srgbClr val="FF7575">
                  <a:alpha val="20000"/>
                </a:srgbClr>
              </a:glow>
            </a:effectLst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9" name="Полилиния: фигура 38">
              <a:extLst>
                <a:ext uri="{FF2B5EF4-FFF2-40B4-BE49-F238E27FC236}">
                  <a16:creationId xmlns:a16="http://schemas.microsoft.com/office/drawing/2014/main" id="{55BF444D-5841-7AE2-400E-8344E00E2041}"/>
                </a:ext>
              </a:extLst>
            </p:cNvPr>
            <p:cNvSpPr/>
            <p:nvPr/>
          </p:nvSpPr>
          <p:spPr>
            <a:xfrm>
              <a:off x="2540389" y="944563"/>
              <a:ext cx="7536805" cy="2015583"/>
            </a:xfrm>
            <a:custGeom>
              <a:avLst/>
              <a:gdLst>
                <a:gd name="csX0" fmla="*/ 0 w 6461090"/>
                <a:gd name="csY0" fmla="*/ 2371411 h 2884268"/>
                <a:gd name="csX1" fmla="*/ 462224 w 6461090"/>
                <a:gd name="csY1" fmla="*/ 2100106 h 2884268"/>
                <a:gd name="csX2" fmla="*/ 532562 w 6461090"/>
                <a:gd name="csY2" fmla="*/ 1778558 h 2884268"/>
                <a:gd name="csX3" fmla="*/ 592852 w 6461090"/>
                <a:gd name="csY3" fmla="*/ 2240782 h 2884268"/>
                <a:gd name="csX4" fmla="*/ 733529 w 6461090"/>
                <a:gd name="csY4" fmla="*/ 2652765 h 2884268"/>
                <a:gd name="csX5" fmla="*/ 884255 w 6461090"/>
                <a:gd name="csY5" fmla="*/ 2270928 h 2884268"/>
                <a:gd name="csX6" fmla="*/ 1014883 w 6461090"/>
                <a:gd name="csY6" fmla="*/ 2813538 h 2884268"/>
                <a:gd name="csX7" fmla="*/ 1366576 w 6461090"/>
                <a:gd name="csY7" fmla="*/ 2250831 h 2884268"/>
                <a:gd name="csX8" fmla="*/ 1557494 w 6461090"/>
                <a:gd name="csY8" fmla="*/ 2512088 h 2884268"/>
                <a:gd name="csX9" fmla="*/ 1818751 w 6461090"/>
                <a:gd name="csY9" fmla="*/ 2210637 h 2884268"/>
                <a:gd name="csX10" fmla="*/ 2019718 w 6461090"/>
                <a:gd name="csY10" fmla="*/ 2883877 h 2884268"/>
                <a:gd name="csX11" fmla="*/ 2381459 w 6461090"/>
                <a:gd name="csY11" fmla="*/ 2311121 h 2884268"/>
                <a:gd name="csX12" fmla="*/ 2552281 w 6461090"/>
                <a:gd name="csY12" fmla="*/ 2502040 h 2884268"/>
                <a:gd name="csX13" fmla="*/ 2733151 w 6461090"/>
                <a:gd name="csY13" fmla="*/ 2160396 h 2884268"/>
                <a:gd name="csX14" fmla="*/ 2893925 w 6461090"/>
                <a:gd name="csY14" fmla="*/ 2451798 h 2884268"/>
                <a:gd name="csX15" fmla="*/ 2994408 w 6461090"/>
                <a:gd name="csY15" fmla="*/ 2311121 h 2884268"/>
                <a:gd name="csX16" fmla="*/ 3175279 w 6461090"/>
                <a:gd name="csY16" fmla="*/ 2582426 h 2884268"/>
                <a:gd name="csX17" fmla="*/ 3356149 w 6461090"/>
                <a:gd name="csY17" fmla="*/ 2371411 h 2884268"/>
                <a:gd name="csX18" fmla="*/ 3547068 w 6461090"/>
                <a:gd name="csY18" fmla="*/ 2532185 h 2884268"/>
                <a:gd name="csX19" fmla="*/ 3647551 w 6461090"/>
                <a:gd name="csY19" fmla="*/ 2100106 h 2884268"/>
                <a:gd name="csX20" fmla="*/ 3959050 w 6461090"/>
                <a:gd name="csY20" fmla="*/ 2371411 h 2884268"/>
                <a:gd name="csX21" fmla="*/ 4119824 w 6461090"/>
                <a:gd name="csY21" fmla="*/ 1557495 h 2884268"/>
                <a:gd name="csX22" fmla="*/ 4290646 w 6461090"/>
                <a:gd name="csY22" fmla="*/ 1879042 h 2884268"/>
                <a:gd name="csX23" fmla="*/ 4461468 w 6461090"/>
                <a:gd name="csY23" fmla="*/ 1235947 h 2884268"/>
                <a:gd name="csX24" fmla="*/ 4853354 w 6461090"/>
                <a:gd name="csY24" fmla="*/ 1266092 h 2884268"/>
                <a:gd name="csX25" fmla="*/ 4943789 w 6461090"/>
                <a:gd name="csY25" fmla="*/ 934497 h 2884268"/>
                <a:gd name="csX26" fmla="*/ 5225143 w 6461090"/>
                <a:gd name="csY26" fmla="*/ 874207 h 2884268"/>
                <a:gd name="csX27" fmla="*/ 5325626 w 6461090"/>
                <a:gd name="csY27" fmla="*/ 1145512 h 2884268"/>
                <a:gd name="csX28" fmla="*/ 5637125 w 6461090"/>
                <a:gd name="csY28" fmla="*/ 643095 h 2884268"/>
                <a:gd name="csX29" fmla="*/ 5757705 w 6461090"/>
                <a:gd name="csY29" fmla="*/ 1085222 h 2884268"/>
                <a:gd name="csX30" fmla="*/ 5918479 w 6461090"/>
                <a:gd name="csY30" fmla="*/ 351692 h 2884268"/>
                <a:gd name="csX31" fmla="*/ 6089301 w 6461090"/>
                <a:gd name="csY31" fmla="*/ 653143 h 2884268"/>
                <a:gd name="csX32" fmla="*/ 6461090 w 6461090"/>
                <a:gd name="csY32" fmla="*/ 0 h 2884268"/>
                <a:gd name="csX0" fmla="*/ 0 w 6461090"/>
                <a:gd name="csY0" fmla="*/ 2371411 h 2884268"/>
                <a:gd name="csX1" fmla="*/ 462224 w 6461090"/>
                <a:gd name="csY1" fmla="*/ 2100106 h 2884268"/>
                <a:gd name="csX2" fmla="*/ 532562 w 6461090"/>
                <a:gd name="csY2" fmla="*/ 1778558 h 2884268"/>
                <a:gd name="csX3" fmla="*/ 592852 w 6461090"/>
                <a:gd name="csY3" fmla="*/ 2240782 h 2884268"/>
                <a:gd name="csX4" fmla="*/ 733529 w 6461090"/>
                <a:gd name="csY4" fmla="*/ 2652765 h 2884268"/>
                <a:gd name="csX5" fmla="*/ 884255 w 6461090"/>
                <a:gd name="csY5" fmla="*/ 2270928 h 2884268"/>
                <a:gd name="csX6" fmla="*/ 1014883 w 6461090"/>
                <a:gd name="csY6" fmla="*/ 2813538 h 2884268"/>
                <a:gd name="csX7" fmla="*/ 1366576 w 6461090"/>
                <a:gd name="csY7" fmla="*/ 2250831 h 2884268"/>
                <a:gd name="csX8" fmla="*/ 1557494 w 6461090"/>
                <a:gd name="csY8" fmla="*/ 2512088 h 2884268"/>
                <a:gd name="csX9" fmla="*/ 1818751 w 6461090"/>
                <a:gd name="csY9" fmla="*/ 2210637 h 2884268"/>
                <a:gd name="csX10" fmla="*/ 2019718 w 6461090"/>
                <a:gd name="csY10" fmla="*/ 2883877 h 2884268"/>
                <a:gd name="csX11" fmla="*/ 2381459 w 6461090"/>
                <a:gd name="csY11" fmla="*/ 2311121 h 2884268"/>
                <a:gd name="csX12" fmla="*/ 2552281 w 6461090"/>
                <a:gd name="csY12" fmla="*/ 2502040 h 2884268"/>
                <a:gd name="csX13" fmla="*/ 2733151 w 6461090"/>
                <a:gd name="csY13" fmla="*/ 2160396 h 2884268"/>
                <a:gd name="csX14" fmla="*/ 2893925 w 6461090"/>
                <a:gd name="csY14" fmla="*/ 2451798 h 2884268"/>
                <a:gd name="csX15" fmla="*/ 2994408 w 6461090"/>
                <a:gd name="csY15" fmla="*/ 2311121 h 2884268"/>
                <a:gd name="csX16" fmla="*/ 3175279 w 6461090"/>
                <a:gd name="csY16" fmla="*/ 2582426 h 2884268"/>
                <a:gd name="csX17" fmla="*/ 3356149 w 6461090"/>
                <a:gd name="csY17" fmla="*/ 2371411 h 2884268"/>
                <a:gd name="csX18" fmla="*/ 3547068 w 6461090"/>
                <a:gd name="csY18" fmla="*/ 2532185 h 2884268"/>
                <a:gd name="csX19" fmla="*/ 3647551 w 6461090"/>
                <a:gd name="csY19" fmla="*/ 2100106 h 2884268"/>
                <a:gd name="csX20" fmla="*/ 3959050 w 6461090"/>
                <a:gd name="csY20" fmla="*/ 2371411 h 2884268"/>
                <a:gd name="csX21" fmla="*/ 4119824 w 6461090"/>
                <a:gd name="csY21" fmla="*/ 1557495 h 2884268"/>
                <a:gd name="csX22" fmla="*/ 4290646 w 6461090"/>
                <a:gd name="csY22" fmla="*/ 1879042 h 2884268"/>
                <a:gd name="csX23" fmla="*/ 4461468 w 6461090"/>
                <a:gd name="csY23" fmla="*/ 1235947 h 2884268"/>
                <a:gd name="csX24" fmla="*/ 4853354 w 6461090"/>
                <a:gd name="csY24" fmla="*/ 1266092 h 2884268"/>
                <a:gd name="csX25" fmla="*/ 4943789 w 6461090"/>
                <a:gd name="csY25" fmla="*/ 934497 h 2884268"/>
                <a:gd name="csX26" fmla="*/ 5325626 w 6461090"/>
                <a:gd name="csY26" fmla="*/ 1145512 h 2884268"/>
                <a:gd name="csX27" fmla="*/ 5637125 w 6461090"/>
                <a:gd name="csY27" fmla="*/ 643095 h 2884268"/>
                <a:gd name="csX28" fmla="*/ 5757705 w 6461090"/>
                <a:gd name="csY28" fmla="*/ 1085222 h 2884268"/>
                <a:gd name="csX29" fmla="*/ 5918479 w 6461090"/>
                <a:gd name="csY29" fmla="*/ 351692 h 2884268"/>
                <a:gd name="csX30" fmla="*/ 6089301 w 6461090"/>
                <a:gd name="csY30" fmla="*/ 653143 h 2884268"/>
                <a:gd name="csX31" fmla="*/ 6461090 w 6461090"/>
                <a:gd name="csY31" fmla="*/ 0 h 2884268"/>
                <a:gd name="csX0" fmla="*/ 0 w 6461090"/>
                <a:gd name="csY0" fmla="*/ 2371411 h 2884268"/>
                <a:gd name="csX1" fmla="*/ 462224 w 6461090"/>
                <a:gd name="csY1" fmla="*/ 2100106 h 2884268"/>
                <a:gd name="csX2" fmla="*/ 532562 w 6461090"/>
                <a:gd name="csY2" fmla="*/ 1778558 h 2884268"/>
                <a:gd name="csX3" fmla="*/ 592852 w 6461090"/>
                <a:gd name="csY3" fmla="*/ 2240782 h 2884268"/>
                <a:gd name="csX4" fmla="*/ 733529 w 6461090"/>
                <a:gd name="csY4" fmla="*/ 2652765 h 2884268"/>
                <a:gd name="csX5" fmla="*/ 884255 w 6461090"/>
                <a:gd name="csY5" fmla="*/ 2270928 h 2884268"/>
                <a:gd name="csX6" fmla="*/ 1014883 w 6461090"/>
                <a:gd name="csY6" fmla="*/ 2813538 h 2884268"/>
                <a:gd name="csX7" fmla="*/ 1366576 w 6461090"/>
                <a:gd name="csY7" fmla="*/ 2250831 h 2884268"/>
                <a:gd name="csX8" fmla="*/ 1557494 w 6461090"/>
                <a:gd name="csY8" fmla="*/ 2512088 h 2884268"/>
                <a:gd name="csX9" fmla="*/ 1818751 w 6461090"/>
                <a:gd name="csY9" fmla="*/ 2210637 h 2884268"/>
                <a:gd name="csX10" fmla="*/ 2019718 w 6461090"/>
                <a:gd name="csY10" fmla="*/ 2883877 h 2884268"/>
                <a:gd name="csX11" fmla="*/ 2381459 w 6461090"/>
                <a:gd name="csY11" fmla="*/ 2311121 h 2884268"/>
                <a:gd name="csX12" fmla="*/ 2552281 w 6461090"/>
                <a:gd name="csY12" fmla="*/ 2502040 h 2884268"/>
                <a:gd name="csX13" fmla="*/ 2733151 w 6461090"/>
                <a:gd name="csY13" fmla="*/ 2160396 h 2884268"/>
                <a:gd name="csX14" fmla="*/ 2893925 w 6461090"/>
                <a:gd name="csY14" fmla="*/ 2451798 h 2884268"/>
                <a:gd name="csX15" fmla="*/ 2994408 w 6461090"/>
                <a:gd name="csY15" fmla="*/ 2311121 h 2884268"/>
                <a:gd name="csX16" fmla="*/ 3175279 w 6461090"/>
                <a:gd name="csY16" fmla="*/ 2582426 h 2884268"/>
                <a:gd name="csX17" fmla="*/ 3356149 w 6461090"/>
                <a:gd name="csY17" fmla="*/ 2371411 h 2884268"/>
                <a:gd name="csX18" fmla="*/ 3547068 w 6461090"/>
                <a:gd name="csY18" fmla="*/ 2532185 h 2884268"/>
                <a:gd name="csX19" fmla="*/ 3647551 w 6461090"/>
                <a:gd name="csY19" fmla="*/ 2100106 h 2884268"/>
                <a:gd name="csX20" fmla="*/ 3959050 w 6461090"/>
                <a:gd name="csY20" fmla="*/ 2371411 h 2884268"/>
                <a:gd name="csX21" fmla="*/ 4119824 w 6461090"/>
                <a:gd name="csY21" fmla="*/ 1557495 h 2884268"/>
                <a:gd name="csX22" fmla="*/ 4290646 w 6461090"/>
                <a:gd name="csY22" fmla="*/ 1879042 h 2884268"/>
                <a:gd name="csX23" fmla="*/ 4461468 w 6461090"/>
                <a:gd name="csY23" fmla="*/ 1235947 h 2884268"/>
                <a:gd name="csX24" fmla="*/ 4853354 w 6461090"/>
                <a:gd name="csY24" fmla="*/ 1266092 h 2884268"/>
                <a:gd name="csX25" fmla="*/ 5094514 w 6461090"/>
                <a:gd name="csY25" fmla="*/ 874207 h 2884268"/>
                <a:gd name="csX26" fmla="*/ 5325626 w 6461090"/>
                <a:gd name="csY26" fmla="*/ 1145512 h 2884268"/>
                <a:gd name="csX27" fmla="*/ 5637125 w 6461090"/>
                <a:gd name="csY27" fmla="*/ 643095 h 2884268"/>
                <a:gd name="csX28" fmla="*/ 5757705 w 6461090"/>
                <a:gd name="csY28" fmla="*/ 1085222 h 2884268"/>
                <a:gd name="csX29" fmla="*/ 5918479 w 6461090"/>
                <a:gd name="csY29" fmla="*/ 351692 h 2884268"/>
                <a:gd name="csX30" fmla="*/ 6089301 w 6461090"/>
                <a:gd name="csY30" fmla="*/ 653143 h 2884268"/>
                <a:gd name="csX31" fmla="*/ 6461090 w 6461090"/>
                <a:gd name="csY31" fmla="*/ 0 h 2884268"/>
                <a:gd name="csX0" fmla="*/ 0 w 6461090"/>
                <a:gd name="csY0" fmla="*/ 2371411 h 2884268"/>
                <a:gd name="csX1" fmla="*/ 462224 w 6461090"/>
                <a:gd name="csY1" fmla="*/ 2100106 h 2884268"/>
                <a:gd name="csX2" fmla="*/ 532562 w 6461090"/>
                <a:gd name="csY2" fmla="*/ 1778558 h 2884268"/>
                <a:gd name="csX3" fmla="*/ 592852 w 6461090"/>
                <a:gd name="csY3" fmla="*/ 2240782 h 2884268"/>
                <a:gd name="csX4" fmla="*/ 733529 w 6461090"/>
                <a:gd name="csY4" fmla="*/ 2652765 h 2884268"/>
                <a:gd name="csX5" fmla="*/ 884255 w 6461090"/>
                <a:gd name="csY5" fmla="*/ 2270928 h 2884268"/>
                <a:gd name="csX6" fmla="*/ 1014883 w 6461090"/>
                <a:gd name="csY6" fmla="*/ 2813538 h 2884268"/>
                <a:gd name="csX7" fmla="*/ 1366576 w 6461090"/>
                <a:gd name="csY7" fmla="*/ 2250831 h 2884268"/>
                <a:gd name="csX8" fmla="*/ 1557494 w 6461090"/>
                <a:gd name="csY8" fmla="*/ 2512088 h 2884268"/>
                <a:gd name="csX9" fmla="*/ 1818751 w 6461090"/>
                <a:gd name="csY9" fmla="*/ 2210637 h 2884268"/>
                <a:gd name="csX10" fmla="*/ 2019718 w 6461090"/>
                <a:gd name="csY10" fmla="*/ 2883877 h 2884268"/>
                <a:gd name="csX11" fmla="*/ 2381459 w 6461090"/>
                <a:gd name="csY11" fmla="*/ 2311121 h 2884268"/>
                <a:gd name="csX12" fmla="*/ 2552281 w 6461090"/>
                <a:gd name="csY12" fmla="*/ 2502040 h 2884268"/>
                <a:gd name="csX13" fmla="*/ 2733151 w 6461090"/>
                <a:gd name="csY13" fmla="*/ 2160396 h 2884268"/>
                <a:gd name="csX14" fmla="*/ 2893925 w 6461090"/>
                <a:gd name="csY14" fmla="*/ 2451798 h 2884268"/>
                <a:gd name="csX15" fmla="*/ 2994408 w 6461090"/>
                <a:gd name="csY15" fmla="*/ 2311121 h 2884268"/>
                <a:gd name="csX16" fmla="*/ 3175279 w 6461090"/>
                <a:gd name="csY16" fmla="*/ 2582426 h 2884268"/>
                <a:gd name="csX17" fmla="*/ 3356149 w 6461090"/>
                <a:gd name="csY17" fmla="*/ 2371411 h 2884268"/>
                <a:gd name="csX18" fmla="*/ 3547068 w 6461090"/>
                <a:gd name="csY18" fmla="*/ 2532185 h 2884268"/>
                <a:gd name="csX19" fmla="*/ 3647551 w 6461090"/>
                <a:gd name="csY19" fmla="*/ 2100106 h 2884268"/>
                <a:gd name="csX20" fmla="*/ 3959050 w 6461090"/>
                <a:gd name="csY20" fmla="*/ 2371411 h 2884268"/>
                <a:gd name="csX21" fmla="*/ 4119824 w 6461090"/>
                <a:gd name="csY21" fmla="*/ 1557495 h 2884268"/>
                <a:gd name="csX22" fmla="*/ 4290646 w 6461090"/>
                <a:gd name="csY22" fmla="*/ 1879042 h 2884268"/>
                <a:gd name="csX23" fmla="*/ 4531806 w 6461090"/>
                <a:gd name="csY23" fmla="*/ 1205802 h 2884268"/>
                <a:gd name="csX24" fmla="*/ 4853354 w 6461090"/>
                <a:gd name="csY24" fmla="*/ 1266092 h 2884268"/>
                <a:gd name="csX25" fmla="*/ 5094514 w 6461090"/>
                <a:gd name="csY25" fmla="*/ 874207 h 2884268"/>
                <a:gd name="csX26" fmla="*/ 5325626 w 6461090"/>
                <a:gd name="csY26" fmla="*/ 1145512 h 2884268"/>
                <a:gd name="csX27" fmla="*/ 5637125 w 6461090"/>
                <a:gd name="csY27" fmla="*/ 643095 h 2884268"/>
                <a:gd name="csX28" fmla="*/ 5757705 w 6461090"/>
                <a:gd name="csY28" fmla="*/ 1085222 h 2884268"/>
                <a:gd name="csX29" fmla="*/ 5918479 w 6461090"/>
                <a:gd name="csY29" fmla="*/ 351692 h 2884268"/>
                <a:gd name="csX30" fmla="*/ 6089301 w 6461090"/>
                <a:gd name="csY30" fmla="*/ 653143 h 2884268"/>
                <a:gd name="csX31" fmla="*/ 6461090 w 6461090"/>
                <a:gd name="csY31" fmla="*/ 0 h 2884268"/>
                <a:gd name="csX0" fmla="*/ 0 w 6461090"/>
                <a:gd name="csY0" fmla="*/ 2371411 h 2884268"/>
                <a:gd name="csX1" fmla="*/ 252674 w 6461090"/>
                <a:gd name="csY1" fmla="*/ 2585881 h 2884268"/>
                <a:gd name="csX2" fmla="*/ 532562 w 6461090"/>
                <a:gd name="csY2" fmla="*/ 1778558 h 2884268"/>
                <a:gd name="csX3" fmla="*/ 592852 w 6461090"/>
                <a:gd name="csY3" fmla="*/ 2240782 h 2884268"/>
                <a:gd name="csX4" fmla="*/ 733529 w 6461090"/>
                <a:gd name="csY4" fmla="*/ 2652765 h 2884268"/>
                <a:gd name="csX5" fmla="*/ 884255 w 6461090"/>
                <a:gd name="csY5" fmla="*/ 2270928 h 2884268"/>
                <a:gd name="csX6" fmla="*/ 1014883 w 6461090"/>
                <a:gd name="csY6" fmla="*/ 2813538 h 2884268"/>
                <a:gd name="csX7" fmla="*/ 1366576 w 6461090"/>
                <a:gd name="csY7" fmla="*/ 2250831 h 2884268"/>
                <a:gd name="csX8" fmla="*/ 1557494 w 6461090"/>
                <a:gd name="csY8" fmla="*/ 2512088 h 2884268"/>
                <a:gd name="csX9" fmla="*/ 1818751 w 6461090"/>
                <a:gd name="csY9" fmla="*/ 2210637 h 2884268"/>
                <a:gd name="csX10" fmla="*/ 2019718 w 6461090"/>
                <a:gd name="csY10" fmla="*/ 2883877 h 2884268"/>
                <a:gd name="csX11" fmla="*/ 2381459 w 6461090"/>
                <a:gd name="csY11" fmla="*/ 2311121 h 2884268"/>
                <a:gd name="csX12" fmla="*/ 2552281 w 6461090"/>
                <a:gd name="csY12" fmla="*/ 2502040 h 2884268"/>
                <a:gd name="csX13" fmla="*/ 2733151 w 6461090"/>
                <a:gd name="csY13" fmla="*/ 2160396 h 2884268"/>
                <a:gd name="csX14" fmla="*/ 2893925 w 6461090"/>
                <a:gd name="csY14" fmla="*/ 2451798 h 2884268"/>
                <a:gd name="csX15" fmla="*/ 2994408 w 6461090"/>
                <a:gd name="csY15" fmla="*/ 2311121 h 2884268"/>
                <a:gd name="csX16" fmla="*/ 3175279 w 6461090"/>
                <a:gd name="csY16" fmla="*/ 2582426 h 2884268"/>
                <a:gd name="csX17" fmla="*/ 3356149 w 6461090"/>
                <a:gd name="csY17" fmla="*/ 2371411 h 2884268"/>
                <a:gd name="csX18" fmla="*/ 3547068 w 6461090"/>
                <a:gd name="csY18" fmla="*/ 2532185 h 2884268"/>
                <a:gd name="csX19" fmla="*/ 3647551 w 6461090"/>
                <a:gd name="csY19" fmla="*/ 2100106 h 2884268"/>
                <a:gd name="csX20" fmla="*/ 3959050 w 6461090"/>
                <a:gd name="csY20" fmla="*/ 2371411 h 2884268"/>
                <a:gd name="csX21" fmla="*/ 4119824 w 6461090"/>
                <a:gd name="csY21" fmla="*/ 1557495 h 2884268"/>
                <a:gd name="csX22" fmla="*/ 4290646 w 6461090"/>
                <a:gd name="csY22" fmla="*/ 1879042 h 2884268"/>
                <a:gd name="csX23" fmla="*/ 4531806 w 6461090"/>
                <a:gd name="csY23" fmla="*/ 1205802 h 2884268"/>
                <a:gd name="csX24" fmla="*/ 4853354 w 6461090"/>
                <a:gd name="csY24" fmla="*/ 1266092 h 2884268"/>
                <a:gd name="csX25" fmla="*/ 5094514 w 6461090"/>
                <a:gd name="csY25" fmla="*/ 874207 h 2884268"/>
                <a:gd name="csX26" fmla="*/ 5325626 w 6461090"/>
                <a:gd name="csY26" fmla="*/ 1145512 h 2884268"/>
                <a:gd name="csX27" fmla="*/ 5637125 w 6461090"/>
                <a:gd name="csY27" fmla="*/ 643095 h 2884268"/>
                <a:gd name="csX28" fmla="*/ 5757705 w 6461090"/>
                <a:gd name="csY28" fmla="*/ 1085222 h 2884268"/>
                <a:gd name="csX29" fmla="*/ 5918479 w 6461090"/>
                <a:gd name="csY29" fmla="*/ 351692 h 2884268"/>
                <a:gd name="csX30" fmla="*/ 6089301 w 6461090"/>
                <a:gd name="csY30" fmla="*/ 653143 h 2884268"/>
                <a:gd name="csX31" fmla="*/ 6461090 w 6461090"/>
                <a:gd name="csY31" fmla="*/ 0 h 2884268"/>
                <a:gd name="csX0" fmla="*/ 0 w 6461090"/>
                <a:gd name="csY0" fmla="*/ 2371411 h 2884268"/>
                <a:gd name="csX1" fmla="*/ 252674 w 6461090"/>
                <a:gd name="csY1" fmla="*/ 2585881 h 2884268"/>
                <a:gd name="csX2" fmla="*/ 427787 w 6461090"/>
                <a:gd name="csY2" fmla="*/ 1769033 h 2884268"/>
                <a:gd name="csX3" fmla="*/ 592852 w 6461090"/>
                <a:gd name="csY3" fmla="*/ 2240782 h 2884268"/>
                <a:gd name="csX4" fmla="*/ 733529 w 6461090"/>
                <a:gd name="csY4" fmla="*/ 2652765 h 2884268"/>
                <a:gd name="csX5" fmla="*/ 884255 w 6461090"/>
                <a:gd name="csY5" fmla="*/ 2270928 h 2884268"/>
                <a:gd name="csX6" fmla="*/ 1014883 w 6461090"/>
                <a:gd name="csY6" fmla="*/ 2813538 h 2884268"/>
                <a:gd name="csX7" fmla="*/ 1366576 w 6461090"/>
                <a:gd name="csY7" fmla="*/ 2250831 h 2884268"/>
                <a:gd name="csX8" fmla="*/ 1557494 w 6461090"/>
                <a:gd name="csY8" fmla="*/ 2512088 h 2884268"/>
                <a:gd name="csX9" fmla="*/ 1818751 w 6461090"/>
                <a:gd name="csY9" fmla="*/ 2210637 h 2884268"/>
                <a:gd name="csX10" fmla="*/ 2019718 w 6461090"/>
                <a:gd name="csY10" fmla="*/ 2883877 h 2884268"/>
                <a:gd name="csX11" fmla="*/ 2381459 w 6461090"/>
                <a:gd name="csY11" fmla="*/ 2311121 h 2884268"/>
                <a:gd name="csX12" fmla="*/ 2552281 w 6461090"/>
                <a:gd name="csY12" fmla="*/ 2502040 h 2884268"/>
                <a:gd name="csX13" fmla="*/ 2733151 w 6461090"/>
                <a:gd name="csY13" fmla="*/ 2160396 h 2884268"/>
                <a:gd name="csX14" fmla="*/ 2893925 w 6461090"/>
                <a:gd name="csY14" fmla="*/ 2451798 h 2884268"/>
                <a:gd name="csX15" fmla="*/ 2994408 w 6461090"/>
                <a:gd name="csY15" fmla="*/ 2311121 h 2884268"/>
                <a:gd name="csX16" fmla="*/ 3175279 w 6461090"/>
                <a:gd name="csY16" fmla="*/ 2582426 h 2884268"/>
                <a:gd name="csX17" fmla="*/ 3356149 w 6461090"/>
                <a:gd name="csY17" fmla="*/ 2371411 h 2884268"/>
                <a:gd name="csX18" fmla="*/ 3547068 w 6461090"/>
                <a:gd name="csY18" fmla="*/ 2532185 h 2884268"/>
                <a:gd name="csX19" fmla="*/ 3647551 w 6461090"/>
                <a:gd name="csY19" fmla="*/ 2100106 h 2884268"/>
                <a:gd name="csX20" fmla="*/ 3959050 w 6461090"/>
                <a:gd name="csY20" fmla="*/ 2371411 h 2884268"/>
                <a:gd name="csX21" fmla="*/ 4119824 w 6461090"/>
                <a:gd name="csY21" fmla="*/ 1557495 h 2884268"/>
                <a:gd name="csX22" fmla="*/ 4290646 w 6461090"/>
                <a:gd name="csY22" fmla="*/ 1879042 h 2884268"/>
                <a:gd name="csX23" fmla="*/ 4531806 w 6461090"/>
                <a:gd name="csY23" fmla="*/ 1205802 h 2884268"/>
                <a:gd name="csX24" fmla="*/ 4853354 w 6461090"/>
                <a:gd name="csY24" fmla="*/ 1266092 h 2884268"/>
                <a:gd name="csX25" fmla="*/ 5094514 w 6461090"/>
                <a:gd name="csY25" fmla="*/ 874207 h 2884268"/>
                <a:gd name="csX26" fmla="*/ 5325626 w 6461090"/>
                <a:gd name="csY26" fmla="*/ 1145512 h 2884268"/>
                <a:gd name="csX27" fmla="*/ 5637125 w 6461090"/>
                <a:gd name="csY27" fmla="*/ 643095 h 2884268"/>
                <a:gd name="csX28" fmla="*/ 5757705 w 6461090"/>
                <a:gd name="csY28" fmla="*/ 1085222 h 2884268"/>
                <a:gd name="csX29" fmla="*/ 5918479 w 6461090"/>
                <a:gd name="csY29" fmla="*/ 351692 h 2884268"/>
                <a:gd name="csX30" fmla="*/ 6089301 w 6461090"/>
                <a:gd name="csY30" fmla="*/ 653143 h 2884268"/>
                <a:gd name="csX31" fmla="*/ 6461090 w 6461090"/>
                <a:gd name="csY31" fmla="*/ 0 h 2884268"/>
                <a:gd name="csX0" fmla="*/ 0 w 6461090"/>
                <a:gd name="csY0" fmla="*/ 2371411 h 2884268"/>
                <a:gd name="csX1" fmla="*/ 252674 w 6461090"/>
                <a:gd name="csY1" fmla="*/ 2585881 h 2884268"/>
                <a:gd name="csX2" fmla="*/ 427787 w 6461090"/>
                <a:gd name="csY2" fmla="*/ 1769033 h 2884268"/>
                <a:gd name="csX3" fmla="*/ 733529 w 6461090"/>
                <a:gd name="csY3" fmla="*/ 2652765 h 2884268"/>
                <a:gd name="csX4" fmla="*/ 884255 w 6461090"/>
                <a:gd name="csY4" fmla="*/ 2270928 h 2884268"/>
                <a:gd name="csX5" fmla="*/ 1014883 w 6461090"/>
                <a:gd name="csY5" fmla="*/ 2813538 h 2884268"/>
                <a:gd name="csX6" fmla="*/ 1366576 w 6461090"/>
                <a:gd name="csY6" fmla="*/ 2250831 h 2884268"/>
                <a:gd name="csX7" fmla="*/ 1557494 w 6461090"/>
                <a:gd name="csY7" fmla="*/ 2512088 h 2884268"/>
                <a:gd name="csX8" fmla="*/ 1818751 w 6461090"/>
                <a:gd name="csY8" fmla="*/ 2210637 h 2884268"/>
                <a:gd name="csX9" fmla="*/ 2019718 w 6461090"/>
                <a:gd name="csY9" fmla="*/ 2883877 h 2884268"/>
                <a:gd name="csX10" fmla="*/ 2381459 w 6461090"/>
                <a:gd name="csY10" fmla="*/ 2311121 h 2884268"/>
                <a:gd name="csX11" fmla="*/ 2552281 w 6461090"/>
                <a:gd name="csY11" fmla="*/ 2502040 h 2884268"/>
                <a:gd name="csX12" fmla="*/ 2733151 w 6461090"/>
                <a:gd name="csY12" fmla="*/ 2160396 h 2884268"/>
                <a:gd name="csX13" fmla="*/ 2893925 w 6461090"/>
                <a:gd name="csY13" fmla="*/ 2451798 h 2884268"/>
                <a:gd name="csX14" fmla="*/ 2994408 w 6461090"/>
                <a:gd name="csY14" fmla="*/ 2311121 h 2884268"/>
                <a:gd name="csX15" fmla="*/ 3175279 w 6461090"/>
                <a:gd name="csY15" fmla="*/ 2582426 h 2884268"/>
                <a:gd name="csX16" fmla="*/ 3356149 w 6461090"/>
                <a:gd name="csY16" fmla="*/ 2371411 h 2884268"/>
                <a:gd name="csX17" fmla="*/ 3547068 w 6461090"/>
                <a:gd name="csY17" fmla="*/ 2532185 h 2884268"/>
                <a:gd name="csX18" fmla="*/ 3647551 w 6461090"/>
                <a:gd name="csY18" fmla="*/ 2100106 h 2884268"/>
                <a:gd name="csX19" fmla="*/ 3959050 w 6461090"/>
                <a:gd name="csY19" fmla="*/ 2371411 h 2884268"/>
                <a:gd name="csX20" fmla="*/ 4119824 w 6461090"/>
                <a:gd name="csY20" fmla="*/ 1557495 h 2884268"/>
                <a:gd name="csX21" fmla="*/ 4290646 w 6461090"/>
                <a:gd name="csY21" fmla="*/ 1879042 h 2884268"/>
                <a:gd name="csX22" fmla="*/ 4531806 w 6461090"/>
                <a:gd name="csY22" fmla="*/ 1205802 h 2884268"/>
                <a:gd name="csX23" fmla="*/ 4853354 w 6461090"/>
                <a:gd name="csY23" fmla="*/ 1266092 h 2884268"/>
                <a:gd name="csX24" fmla="*/ 5094514 w 6461090"/>
                <a:gd name="csY24" fmla="*/ 874207 h 2884268"/>
                <a:gd name="csX25" fmla="*/ 5325626 w 6461090"/>
                <a:gd name="csY25" fmla="*/ 1145512 h 2884268"/>
                <a:gd name="csX26" fmla="*/ 5637125 w 6461090"/>
                <a:gd name="csY26" fmla="*/ 643095 h 2884268"/>
                <a:gd name="csX27" fmla="*/ 5757705 w 6461090"/>
                <a:gd name="csY27" fmla="*/ 1085222 h 2884268"/>
                <a:gd name="csX28" fmla="*/ 5918479 w 6461090"/>
                <a:gd name="csY28" fmla="*/ 351692 h 2884268"/>
                <a:gd name="csX29" fmla="*/ 6089301 w 6461090"/>
                <a:gd name="csY29" fmla="*/ 653143 h 2884268"/>
                <a:gd name="csX30" fmla="*/ 6461090 w 6461090"/>
                <a:gd name="csY30" fmla="*/ 0 h 2884268"/>
                <a:gd name="csX0" fmla="*/ 0 w 6461090"/>
                <a:gd name="csY0" fmla="*/ 2371411 h 2884268"/>
                <a:gd name="csX1" fmla="*/ 252674 w 6461090"/>
                <a:gd name="csY1" fmla="*/ 2585881 h 2884268"/>
                <a:gd name="csX2" fmla="*/ 427787 w 6461090"/>
                <a:gd name="csY2" fmla="*/ 1769033 h 2884268"/>
                <a:gd name="csX3" fmla="*/ 657329 w 6461090"/>
                <a:gd name="csY3" fmla="*/ 2662290 h 2884268"/>
                <a:gd name="csX4" fmla="*/ 884255 w 6461090"/>
                <a:gd name="csY4" fmla="*/ 2270928 h 2884268"/>
                <a:gd name="csX5" fmla="*/ 1014883 w 6461090"/>
                <a:gd name="csY5" fmla="*/ 2813538 h 2884268"/>
                <a:gd name="csX6" fmla="*/ 1366576 w 6461090"/>
                <a:gd name="csY6" fmla="*/ 2250831 h 2884268"/>
                <a:gd name="csX7" fmla="*/ 1557494 w 6461090"/>
                <a:gd name="csY7" fmla="*/ 2512088 h 2884268"/>
                <a:gd name="csX8" fmla="*/ 1818751 w 6461090"/>
                <a:gd name="csY8" fmla="*/ 2210637 h 2884268"/>
                <a:gd name="csX9" fmla="*/ 2019718 w 6461090"/>
                <a:gd name="csY9" fmla="*/ 2883877 h 2884268"/>
                <a:gd name="csX10" fmla="*/ 2381459 w 6461090"/>
                <a:gd name="csY10" fmla="*/ 2311121 h 2884268"/>
                <a:gd name="csX11" fmla="*/ 2552281 w 6461090"/>
                <a:gd name="csY11" fmla="*/ 2502040 h 2884268"/>
                <a:gd name="csX12" fmla="*/ 2733151 w 6461090"/>
                <a:gd name="csY12" fmla="*/ 2160396 h 2884268"/>
                <a:gd name="csX13" fmla="*/ 2893925 w 6461090"/>
                <a:gd name="csY13" fmla="*/ 2451798 h 2884268"/>
                <a:gd name="csX14" fmla="*/ 2994408 w 6461090"/>
                <a:gd name="csY14" fmla="*/ 2311121 h 2884268"/>
                <a:gd name="csX15" fmla="*/ 3175279 w 6461090"/>
                <a:gd name="csY15" fmla="*/ 2582426 h 2884268"/>
                <a:gd name="csX16" fmla="*/ 3356149 w 6461090"/>
                <a:gd name="csY16" fmla="*/ 2371411 h 2884268"/>
                <a:gd name="csX17" fmla="*/ 3547068 w 6461090"/>
                <a:gd name="csY17" fmla="*/ 2532185 h 2884268"/>
                <a:gd name="csX18" fmla="*/ 3647551 w 6461090"/>
                <a:gd name="csY18" fmla="*/ 2100106 h 2884268"/>
                <a:gd name="csX19" fmla="*/ 3959050 w 6461090"/>
                <a:gd name="csY19" fmla="*/ 2371411 h 2884268"/>
                <a:gd name="csX20" fmla="*/ 4119824 w 6461090"/>
                <a:gd name="csY20" fmla="*/ 1557495 h 2884268"/>
                <a:gd name="csX21" fmla="*/ 4290646 w 6461090"/>
                <a:gd name="csY21" fmla="*/ 1879042 h 2884268"/>
                <a:gd name="csX22" fmla="*/ 4531806 w 6461090"/>
                <a:gd name="csY22" fmla="*/ 1205802 h 2884268"/>
                <a:gd name="csX23" fmla="*/ 4853354 w 6461090"/>
                <a:gd name="csY23" fmla="*/ 1266092 h 2884268"/>
                <a:gd name="csX24" fmla="*/ 5094514 w 6461090"/>
                <a:gd name="csY24" fmla="*/ 874207 h 2884268"/>
                <a:gd name="csX25" fmla="*/ 5325626 w 6461090"/>
                <a:gd name="csY25" fmla="*/ 1145512 h 2884268"/>
                <a:gd name="csX26" fmla="*/ 5637125 w 6461090"/>
                <a:gd name="csY26" fmla="*/ 643095 h 2884268"/>
                <a:gd name="csX27" fmla="*/ 5757705 w 6461090"/>
                <a:gd name="csY27" fmla="*/ 1085222 h 2884268"/>
                <a:gd name="csX28" fmla="*/ 5918479 w 6461090"/>
                <a:gd name="csY28" fmla="*/ 351692 h 2884268"/>
                <a:gd name="csX29" fmla="*/ 6089301 w 6461090"/>
                <a:gd name="csY29" fmla="*/ 653143 h 2884268"/>
                <a:gd name="csX30" fmla="*/ 6461090 w 6461090"/>
                <a:gd name="csY30" fmla="*/ 0 h 2884268"/>
                <a:gd name="csX0" fmla="*/ 0 w 6461090"/>
                <a:gd name="csY0" fmla="*/ 2371411 h 2884268"/>
                <a:gd name="csX1" fmla="*/ 252674 w 6461090"/>
                <a:gd name="csY1" fmla="*/ 2585881 h 2884268"/>
                <a:gd name="csX2" fmla="*/ 427787 w 6461090"/>
                <a:gd name="csY2" fmla="*/ 1769033 h 2884268"/>
                <a:gd name="csX3" fmla="*/ 657329 w 6461090"/>
                <a:gd name="csY3" fmla="*/ 2662290 h 2884268"/>
                <a:gd name="csX4" fmla="*/ 884255 w 6461090"/>
                <a:gd name="csY4" fmla="*/ 2270928 h 2884268"/>
                <a:gd name="csX5" fmla="*/ 1062508 w 6461090"/>
                <a:gd name="csY5" fmla="*/ 2813538 h 2884268"/>
                <a:gd name="csX6" fmla="*/ 1366576 w 6461090"/>
                <a:gd name="csY6" fmla="*/ 2250831 h 2884268"/>
                <a:gd name="csX7" fmla="*/ 1557494 w 6461090"/>
                <a:gd name="csY7" fmla="*/ 2512088 h 2884268"/>
                <a:gd name="csX8" fmla="*/ 1818751 w 6461090"/>
                <a:gd name="csY8" fmla="*/ 2210637 h 2884268"/>
                <a:gd name="csX9" fmla="*/ 2019718 w 6461090"/>
                <a:gd name="csY9" fmla="*/ 2883877 h 2884268"/>
                <a:gd name="csX10" fmla="*/ 2381459 w 6461090"/>
                <a:gd name="csY10" fmla="*/ 2311121 h 2884268"/>
                <a:gd name="csX11" fmla="*/ 2552281 w 6461090"/>
                <a:gd name="csY11" fmla="*/ 2502040 h 2884268"/>
                <a:gd name="csX12" fmla="*/ 2733151 w 6461090"/>
                <a:gd name="csY12" fmla="*/ 2160396 h 2884268"/>
                <a:gd name="csX13" fmla="*/ 2893925 w 6461090"/>
                <a:gd name="csY13" fmla="*/ 2451798 h 2884268"/>
                <a:gd name="csX14" fmla="*/ 2994408 w 6461090"/>
                <a:gd name="csY14" fmla="*/ 2311121 h 2884268"/>
                <a:gd name="csX15" fmla="*/ 3175279 w 6461090"/>
                <a:gd name="csY15" fmla="*/ 2582426 h 2884268"/>
                <a:gd name="csX16" fmla="*/ 3356149 w 6461090"/>
                <a:gd name="csY16" fmla="*/ 2371411 h 2884268"/>
                <a:gd name="csX17" fmla="*/ 3547068 w 6461090"/>
                <a:gd name="csY17" fmla="*/ 2532185 h 2884268"/>
                <a:gd name="csX18" fmla="*/ 3647551 w 6461090"/>
                <a:gd name="csY18" fmla="*/ 2100106 h 2884268"/>
                <a:gd name="csX19" fmla="*/ 3959050 w 6461090"/>
                <a:gd name="csY19" fmla="*/ 2371411 h 2884268"/>
                <a:gd name="csX20" fmla="*/ 4119824 w 6461090"/>
                <a:gd name="csY20" fmla="*/ 1557495 h 2884268"/>
                <a:gd name="csX21" fmla="*/ 4290646 w 6461090"/>
                <a:gd name="csY21" fmla="*/ 1879042 h 2884268"/>
                <a:gd name="csX22" fmla="*/ 4531806 w 6461090"/>
                <a:gd name="csY22" fmla="*/ 1205802 h 2884268"/>
                <a:gd name="csX23" fmla="*/ 4853354 w 6461090"/>
                <a:gd name="csY23" fmla="*/ 1266092 h 2884268"/>
                <a:gd name="csX24" fmla="*/ 5094514 w 6461090"/>
                <a:gd name="csY24" fmla="*/ 874207 h 2884268"/>
                <a:gd name="csX25" fmla="*/ 5325626 w 6461090"/>
                <a:gd name="csY25" fmla="*/ 1145512 h 2884268"/>
                <a:gd name="csX26" fmla="*/ 5637125 w 6461090"/>
                <a:gd name="csY26" fmla="*/ 643095 h 2884268"/>
                <a:gd name="csX27" fmla="*/ 5757705 w 6461090"/>
                <a:gd name="csY27" fmla="*/ 1085222 h 2884268"/>
                <a:gd name="csX28" fmla="*/ 5918479 w 6461090"/>
                <a:gd name="csY28" fmla="*/ 351692 h 2884268"/>
                <a:gd name="csX29" fmla="*/ 6089301 w 6461090"/>
                <a:gd name="csY29" fmla="*/ 653143 h 2884268"/>
                <a:gd name="csX30" fmla="*/ 6461090 w 6461090"/>
                <a:gd name="csY30" fmla="*/ 0 h 2884268"/>
                <a:gd name="csX0" fmla="*/ 0 w 6461090"/>
                <a:gd name="csY0" fmla="*/ 2371411 h 2884268"/>
                <a:gd name="csX1" fmla="*/ 252674 w 6461090"/>
                <a:gd name="csY1" fmla="*/ 2585881 h 2884268"/>
                <a:gd name="csX2" fmla="*/ 427787 w 6461090"/>
                <a:gd name="csY2" fmla="*/ 1769033 h 2884268"/>
                <a:gd name="csX3" fmla="*/ 657329 w 6461090"/>
                <a:gd name="csY3" fmla="*/ 2662290 h 2884268"/>
                <a:gd name="csX4" fmla="*/ 884255 w 6461090"/>
                <a:gd name="csY4" fmla="*/ 2270928 h 2884268"/>
                <a:gd name="csX5" fmla="*/ 1091083 w 6461090"/>
                <a:gd name="csY5" fmla="*/ 2823063 h 2884268"/>
                <a:gd name="csX6" fmla="*/ 1366576 w 6461090"/>
                <a:gd name="csY6" fmla="*/ 2250831 h 2884268"/>
                <a:gd name="csX7" fmla="*/ 1557494 w 6461090"/>
                <a:gd name="csY7" fmla="*/ 2512088 h 2884268"/>
                <a:gd name="csX8" fmla="*/ 1818751 w 6461090"/>
                <a:gd name="csY8" fmla="*/ 2210637 h 2884268"/>
                <a:gd name="csX9" fmla="*/ 2019718 w 6461090"/>
                <a:gd name="csY9" fmla="*/ 2883877 h 2884268"/>
                <a:gd name="csX10" fmla="*/ 2381459 w 6461090"/>
                <a:gd name="csY10" fmla="*/ 2311121 h 2884268"/>
                <a:gd name="csX11" fmla="*/ 2552281 w 6461090"/>
                <a:gd name="csY11" fmla="*/ 2502040 h 2884268"/>
                <a:gd name="csX12" fmla="*/ 2733151 w 6461090"/>
                <a:gd name="csY12" fmla="*/ 2160396 h 2884268"/>
                <a:gd name="csX13" fmla="*/ 2893925 w 6461090"/>
                <a:gd name="csY13" fmla="*/ 2451798 h 2884268"/>
                <a:gd name="csX14" fmla="*/ 2994408 w 6461090"/>
                <a:gd name="csY14" fmla="*/ 2311121 h 2884268"/>
                <a:gd name="csX15" fmla="*/ 3175279 w 6461090"/>
                <a:gd name="csY15" fmla="*/ 2582426 h 2884268"/>
                <a:gd name="csX16" fmla="*/ 3356149 w 6461090"/>
                <a:gd name="csY16" fmla="*/ 2371411 h 2884268"/>
                <a:gd name="csX17" fmla="*/ 3547068 w 6461090"/>
                <a:gd name="csY17" fmla="*/ 2532185 h 2884268"/>
                <a:gd name="csX18" fmla="*/ 3647551 w 6461090"/>
                <a:gd name="csY18" fmla="*/ 2100106 h 2884268"/>
                <a:gd name="csX19" fmla="*/ 3959050 w 6461090"/>
                <a:gd name="csY19" fmla="*/ 2371411 h 2884268"/>
                <a:gd name="csX20" fmla="*/ 4119824 w 6461090"/>
                <a:gd name="csY20" fmla="*/ 1557495 h 2884268"/>
                <a:gd name="csX21" fmla="*/ 4290646 w 6461090"/>
                <a:gd name="csY21" fmla="*/ 1879042 h 2884268"/>
                <a:gd name="csX22" fmla="*/ 4531806 w 6461090"/>
                <a:gd name="csY22" fmla="*/ 1205802 h 2884268"/>
                <a:gd name="csX23" fmla="*/ 4853354 w 6461090"/>
                <a:gd name="csY23" fmla="*/ 1266092 h 2884268"/>
                <a:gd name="csX24" fmla="*/ 5094514 w 6461090"/>
                <a:gd name="csY24" fmla="*/ 874207 h 2884268"/>
                <a:gd name="csX25" fmla="*/ 5325626 w 6461090"/>
                <a:gd name="csY25" fmla="*/ 1145512 h 2884268"/>
                <a:gd name="csX26" fmla="*/ 5637125 w 6461090"/>
                <a:gd name="csY26" fmla="*/ 643095 h 2884268"/>
                <a:gd name="csX27" fmla="*/ 5757705 w 6461090"/>
                <a:gd name="csY27" fmla="*/ 1085222 h 2884268"/>
                <a:gd name="csX28" fmla="*/ 5918479 w 6461090"/>
                <a:gd name="csY28" fmla="*/ 351692 h 2884268"/>
                <a:gd name="csX29" fmla="*/ 6089301 w 6461090"/>
                <a:gd name="csY29" fmla="*/ 653143 h 2884268"/>
                <a:gd name="csX30" fmla="*/ 6461090 w 6461090"/>
                <a:gd name="csY30" fmla="*/ 0 h 2884268"/>
                <a:gd name="csX0" fmla="*/ 0 w 6461090"/>
                <a:gd name="csY0" fmla="*/ 2371411 h 2884268"/>
                <a:gd name="csX1" fmla="*/ 252674 w 6461090"/>
                <a:gd name="csY1" fmla="*/ 2585881 h 2884268"/>
                <a:gd name="csX2" fmla="*/ 427787 w 6461090"/>
                <a:gd name="csY2" fmla="*/ 1769033 h 2884268"/>
                <a:gd name="csX3" fmla="*/ 657329 w 6461090"/>
                <a:gd name="csY3" fmla="*/ 2662290 h 2884268"/>
                <a:gd name="csX4" fmla="*/ 884255 w 6461090"/>
                <a:gd name="csY4" fmla="*/ 2270928 h 2884268"/>
                <a:gd name="csX5" fmla="*/ 1091083 w 6461090"/>
                <a:gd name="csY5" fmla="*/ 2823063 h 2884268"/>
                <a:gd name="csX6" fmla="*/ 1366576 w 6461090"/>
                <a:gd name="csY6" fmla="*/ 2250831 h 2884268"/>
                <a:gd name="csX7" fmla="*/ 1557494 w 6461090"/>
                <a:gd name="csY7" fmla="*/ 2512088 h 2884268"/>
                <a:gd name="csX8" fmla="*/ 1818751 w 6461090"/>
                <a:gd name="csY8" fmla="*/ 2210637 h 2884268"/>
                <a:gd name="csX9" fmla="*/ 2095918 w 6461090"/>
                <a:gd name="csY9" fmla="*/ 2883877 h 2884268"/>
                <a:gd name="csX10" fmla="*/ 2381459 w 6461090"/>
                <a:gd name="csY10" fmla="*/ 2311121 h 2884268"/>
                <a:gd name="csX11" fmla="*/ 2552281 w 6461090"/>
                <a:gd name="csY11" fmla="*/ 2502040 h 2884268"/>
                <a:gd name="csX12" fmla="*/ 2733151 w 6461090"/>
                <a:gd name="csY12" fmla="*/ 2160396 h 2884268"/>
                <a:gd name="csX13" fmla="*/ 2893925 w 6461090"/>
                <a:gd name="csY13" fmla="*/ 2451798 h 2884268"/>
                <a:gd name="csX14" fmla="*/ 2994408 w 6461090"/>
                <a:gd name="csY14" fmla="*/ 2311121 h 2884268"/>
                <a:gd name="csX15" fmla="*/ 3175279 w 6461090"/>
                <a:gd name="csY15" fmla="*/ 2582426 h 2884268"/>
                <a:gd name="csX16" fmla="*/ 3356149 w 6461090"/>
                <a:gd name="csY16" fmla="*/ 2371411 h 2884268"/>
                <a:gd name="csX17" fmla="*/ 3547068 w 6461090"/>
                <a:gd name="csY17" fmla="*/ 2532185 h 2884268"/>
                <a:gd name="csX18" fmla="*/ 3647551 w 6461090"/>
                <a:gd name="csY18" fmla="*/ 2100106 h 2884268"/>
                <a:gd name="csX19" fmla="*/ 3959050 w 6461090"/>
                <a:gd name="csY19" fmla="*/ 2371411 h 2884268"/>
                <a:gd name="csX20" fmla="*/ 4119824 w 6461090"/>
                <a:gd name="csY20" fmla="*/ 1557495 h 2884268"/>
                <a:gd name="csX21" fmla="*/ 4290646 w 6461090"/>
                <a:gd name="csY21" fmla="*/ 1879042 h 2884268"/>
                <a:gd name="csX22" fmla="*/ 4531806 w 6461090"/>
                <a:gd name="csY22" fmla="*/ 1205802 h 2884268"/>
                <a:gd name="csX23" fmla="*/ 4853354 w 6461090"/>
                <a:gd name="csY23" fmla="*/ 1266092 h 2884268"/>
                <a:gd name="csX24" fmla="*/ 5094514 w 6461090"/>
                <a:gd name="csY24" fmla="*/ 874207 h 2884268"/>
                <a:gd name="csX25" fmla="*/ 5325626 w 6461090"/>
                <a:gd name="csY25" fmla="*/ 1145512 h 2884268"/>
                <a:gd name="csX26" fmla="*/ 5637125 w 6461090"/>
                <a:gd name="csY26" fmla="*/ 643095 h 2884268"/>
                <a:gd name="csX27" fmla="*/ 5757705 w 6461090"/>
                <a:gd name="csY27" fmla="*/ 1085222 h 2884268"/>
                <a:gd name="csX28" fmla="*/ 5918479 w 6461090"/>
                <a:gd name="csY28" fmla="*/ 351692 h 2884268"/>
                <a:gd name="csX29" fmla="*/ 6089301 w 6461090"/>
                <a:gd name="csY29" fmla="*/ 653143 h 2884268"/>
                <a:gd name="csX30" fmla="*/ 6461090 w 6461090"/>
                <a:gd name="csY30" fmla="*/ 0 h 2884268"/>
                <a:gd name="csX0" fmla="*/ 0 w 6461090"/>
                <a:gd name="csY0" fmla="*/ 2371411 h 2884268"/>
                <a:gd name="csX1" fmla="*/ 252674 w 6461090"/>
                <a:gd name="csY1" fmla="*/ 2585881 h 2884268"/>
                <a:gd name="csX2" fmla="*/ 427787 w 6461090"/>
                <a:gd name="csY2" fmla="*/ 1769033 h 2884268"/>
                <a:gd name="csX3" fmla="*/ 657329 w 6461090"/>
                <a:gd name="csY3" fmla="*/ 2662290 h 2884268"/>
                <a:gd name="csX4" fmla="*/ 884255 w 6461090"/>
                <a:gd name="csY4" fmla="*/ 2270928 h 2884268"/>
                <a:gd name="csX5" fmla="*/ 1091083 w 6461090"/>
                <a:gd name="csY5" fmla="*/ 2823063 h 2884268"/>
                <a:gd name="csX6" fmla="*/ 1366576 w 6461090"/>
                <a:gd name="csY6" fmla="*/ 2250831 h 2884268"/>
                <a:gd name="csX7" fmla="*/ 1557494 w 6461090"/>
                <a:gd name="csY7" fmla="*/ 2512088 h 2884268"/>
                <a:gd name="csX8" fmla="*/ 1818751 w 6461090"/>
                <a:gd name="csY8" fmla="*/ 2210637 h 2884268"/>
                <a:gd name="csX9" fmla="*/ 2095918 w 6461090"/>
                <a:gd name="csY9" fmla="*/ 2883877 h 2884268"/>
                <a:gd name="csX10" fmla="*/ 2381459 w 6461090"/>
                <a:gd name="csY10" fmla="*/ 2311121 h 2884268"/>
                <a:gd name="csX11" fmla="*/ 2552281 w 6461090"/>
                <a:gd name="csY11" fmla="*/ 2502040 h 2884268"/>
                <a:gd name="csX12" fmla="*/ 2733151 w 6461090"/>
                <a:gd name="csY12" fmla="*/ 2160396 h 2884268"/>
                <a:gd name="csX13" fmla="*/ 2893925 w 6461090"/>
                <a:gd name="csY13" fmla="*/ 2451798 h 2884268"/>
                <a:gd name="csX14" fmla="*/ 2994408 w 6461090"/>
                <a:gd name="csY14" fmla="*/ 2311121 h 2884268"/>
                <a:gd name="csX15" fmla="*/ 3175279 w 6461090"/>
                <a:gd name="csY15" fmla="*/ 2582426 h 2884268"/>
                <a:gd name="csX16" fmla="*/ 3356149 w 6461090"/>
                <a:gd name="csY16" fmla="*/ 2371411 h 2884268"/>
                <a:gd name="csX17" fmla="*/ 3547068 w 6461090"/>
                <a:gd name="csY17" fmla="*/ 2532185 h 2884268"/>
                <a:gd name="csX18" fmla="*/ 3647551 w 6461090"/>
                <a:gd name="csY18" fmla="*/ 2100106 h 2884268"/>
                <a:gd name="csX19" fmla="*/ 3959050 w 6461090"/>
                <a:gd name="csY19" fmla="*/ 2371411 h 2884268"/>
                <a:gd name="csX20" fmla="*/ 4119824 w 6461090"/>
                <a:gd name="csY20" fmla="*/ 1557495 h 2884268"/>
                <a:gd name="csX21" fmla="*/ 4290646 w 6461090"/>
                <a:gd name="csY21" fmla="*/ 1879042 h 2884268"/>
                <a:gd name="csX22" fmla="*/ 4531806 w 6461090"/>
                <a:gd name="csY22" fmla="*/ 1205802 h 2884268"/>
                <a:gd name="csX23" fmla="*/ 4853354 w 6461090"/>
                <a:gd name="csY23" fmla="*/ 1266092 h 2884268"/>
                <a:gd name="csX24" fmla="*/ 5065939 w 6461090"/>
                <a:gd name="csY24" fmla="*/ 855157 h 2884268"/>
                <a:gd name="csX25" fmla="*/ 5325626 w 6461090"/>
                <a:gd name="csY25" fmla="*/ 1145512 h 2884268"/>
                <a:gd name="csX26" fmla="*/ 5637125 w 6461090"/>
                <a:gd name="csY26" fmla="*/ 643095 h 2884268"/>
                <a:gd name="csX27" fmla="*/ 5757705 w 6461090"/>
                <a:gd name="csY27" fmla="*/ 1085222 h 2884268"/>
                <a:gd name="csX28" fmla="*/ 5918479 w 6461090"/>
                <a:gd name="csY28" fmla="*/ 351692 h 2884268"/>
                <a:gd name="csX29" fmla="*/ 6089301 w 6461090"/>
                <a:gd name="csY29" fmla="*/ 653143 h 2884268"/>
                <a:gd name="csX30" fmla="*/ 6461090 w 6461090"/>
                <a:gd name="csY30" fmla="*/ 0 h 2884268"/>
                <a:gd name="csX0" fmla="*/ 0 w 6461090"/>
                <a:gd name="csY0" fmla="*/ 2371411 h 2884268"/>
                <a:gd name="csX1" fmla="*/ 252674 w 6461090"/>
                <a:gd name="csY1" fmla="*/ 2585881 h 2884268"/>
                <a:gd name="csX2" fmla="*/ 427787 w 6461090"/>
                <a:gd name="csY2" fmla="*/ 1769033 h 2884268"/>
                <a:gd name="csX3" fmla="*/ 657329 w 6461090"/>
                <a:gd name="csY3" fmla="*/ 2662290 h 2884268"/>
                <a:gd name="csX4" fmla="*/ 884255 w 6461090"/>
                <a:gd name="csY4" fmla="*/ 2270928 h 2884268"/>
                <a:gd name="csX5" fmla="*/ 1091083 w 6461090"/>
                <a:gd name="csY5" fmla="*/ 2823063 h 2884268"/>
                <a:gd name="csX6" fmla="*/ 1366576 w 6461090"/>
                <a:gd name="csY6" fmla="*/ 2250831 h 2884268"/>
                <a:gd name="csX7" fmla="*/ 1557494 w 6461090"/>
                <a:gd name="csY7" fmla="*/ 2512088 h 2884268"/>
                <a:gd name="csX8" fmla="*/ 1818751 w 6461090"/>
                <a:gd name="csY8" fmla="*/ 2210637 h 2884268"/>
                <a:gd name="csX9" fmla="*/ 2095918 w 6461090"/>
                <a:gd name="csY9" fmla="*/ 2883877 h 2884268"/>
                <a:gd name="csX10" fmla="*/ 2381459 w 6461090"/>
                <a:gd name="csY10" fmla="*/ 2311121 h 2884268"/>
                <a:gd name="csX11" fmla="*/ 2552281 w 6461090"/>
                <a:gd name="csY11" fmla="*/ 2502040 h 2884268"/>
                <a:gd name="csX12" fmla="*/ 2733151 w 6461090"/>
                <a:gd name="csY12" fmla="*/ 2160396 h 2884268"/>
                <a:gd name="csX13" fmla="*/ 2893925 w 6461090"/>
                <a:gd name="csY13" fmla="*/ 2451798 h 2884268"/>
                <a:gd name="csX14" fmla="*/ 2994408 w 6461090"/>
                <a:gd name="csY14" fmla="*/ 2311121 h 2884268"/>
                <a:gd name="csX15" fmla="*/ 3175279 w 6461090"/>
                <a:gd name="csY15" fmla="*/ 2582426 h 2884268"/>
                <a:gd name="csX16" fmla="*/ 3356149 w 6461090"/>
                <a:gd name="csY16" fmla="*/ 2371411 h 2884268"/>
                <a:gd name="csX17" fmla="*/ 3547068 w 6461090"/>
                <a:gd name="csY17" fmla="*/ 2532185 h 2884268"/>
                <a:gd name="csX18" fmla="*/ 3647551 w 6461090"/>
                <a:gd name="csY18" fmla="*/ 2100106 h 2884268"/>
                <a:gd name="csX19" fmla="*/ 3959050 w 6461090"/>
                <a:gd name="csY19" fmla="*/ 2371411 h 2884268"/>
                <a:gd name="csX20" fmla="*/ 4119824 w 6461090"/>
                <a:gd name="csY20" fmla="*/ 1557495 h 2884268"/>
                <a:gd name="csX21" fmla="*/ 4290646 w 6461090"/>
                <a:gd name="csY21" fmla="*/ 1879042 h 2884268"/>
                <a:gd name="csX22" fmla="*/ 4560381 w 6461090"/>
                <a:gd name="csY22" fmla="*/ 1167702 h 2884268"/>
                <a:gd name="csX23" fmla="*/ 4853354 w 6461090"/>
                <a:gd name="csY23" fmla="*/ 1266092 h 2884268"/>
                <a:gd name="csX24" fmla="*/ 5065939 w 6461090"/>
                <a:gd name="csY24" fmla="*/ 855157 h 2884268"/>
                <a:gd name="csX25" fmla="*/ 5325626 w 6461090"/>
                <a:gd name="csY25" fmla="*/ 1145512 h 2884268"/>
                <a:gd name="csX26" fmla="*/ 5637125 w 6461090"/>
                <a:gd name="csY26" fmla="*/ 643095 h 2884268"/>
                <a:gd name="csX27" fmla="*/ 5757705 w 6461090"/>
                <a:gd name="csY27" fmla="*/ 1085222 h 2884268"/>
                <a:gd name="csX28" fmla="*/ 5918479 w 6461090"/>
                <a:gd name="csY28" fmla="*/ 351692 h 2884268"/>
                <a:gd name="csX29" fmla="*/ 6089301 w 6461090"/>
                <a:gd name="csY29" fmla="*/ 653143 h 2884268"/>
                <a:gd name="csX30" fmla="*/ 6461090 w 6461090"/>
                <a:gd name="csY30" fmla="*/ 0 h 2884268"/>
                <a:gd name="csX0" fmla="*/ 0 w 6461090"/>
                <a:gd name="csY0" fmla="*/ 2371411 h 2884268"/>
                <a:gd name="csX1" fmla="*/ 252674 w 6461090"/>
                <a:gd name="csY1" fmla="*/ 2585881 h 2884268"/>
                <a:gd name="csX2" fmla="*/ 427787 w 6461090"/>
                <a:gd name="csY2" fmla="*/ 1769033 h 2884268"/>
                <a:gd name="csX3" fmla="*/ 657329 w 6461090"/>
                <a:gd name="csY3" fmla="*/ 2662290 h 2884268"/>
                <a:gd name="csX4" fmla="*/ 884255 w 6461090"/>
                <a:gd name="csY4" fmla="*/ 2270928 h 2884268"/>
                <a:gd name="csX5" fmla="*/ 1091083 w 6461090"/>
                <a:gd name="csY5" fmla="*/ 2823063 h 2884268"/>
                <a:gd name="csX6" fmla="*/ 1366576 w 6461090"/>
                <a:gd name="csY6" fmla="*/ 2250831 h 2884268"/>
                <a:gd name="csX7" fmla="*/ 1557494 w 6461090"/>
                <a:gd name="csY7" fmla="*/ 2512088 h 2884268"/>
                <a:gd name="csX8" fmla="*/ 1818751 w 6461090"/>
                <a:gd name="csY8" fmla="*/ 2210637 h 2884268"/>
                <a:gd name="csX9" fmla="*/ 2095918 w 6461090"/>
                <a:gd name="csY9" fmla="*/ 2883877 h 2884268"/>
                <a:gd name="csX10" fmla="*/ 2381459 w 6461090"/>
                <a:gd name="csY10" fmla="*/ 2311121 h 2884268"/>
                <a:gd name="csX11" fmla="*/ 2552281 w 6461090"/>
                <a:gd name="csY11" fmla="*/ 2502040 h 2884268"/>
                <a:gd name="csX12" fmla="*/ 2733151 w 6461090"/>
                <a:gd name="csY12" fmla="*/ 2160396 h 2884268"/>
                <a:gd name="csX13" fmla="*/ 2893925 w 6461090"/>
                <a:gd name="csY13" fmla="*/ 2451798 h 2884268"/>
                <a:gd name="csX14" fmla="*/ 2994408 w 6461090"/>
                <a:gd name="csY14" fmla="*/ 2311121 h 2884268"/>
                <a:gd name="csX15" fmla="*/ 3175279 w 6461090"/>
                <a:gd name="csY15" fmla="*/ 2582426 h 2884268"/>
                <a:gd name="csX16" fmla="*/ 3356149 w 6461090"/>
                <a:gd name="csY16" fmla="*/ 2371411 h 2884268"/>
                <a:gd name="csX17" fmla="*/ 3547068 w 6461090"/>
                <a:gd name="csY17" fmla="*/ 2532185 h 2884268"/>
                <a:gd name="csX18" fmla="*/ 3647551 w 6461090"/>
                <a:gd name="csY18" fmla="*/ 2100106 h 2884268"/>
                <a:gd name="csX19" fmla="*/ 3959050 w 6461090"/>
                <a:gd name="csY19" fmla="*/ 2371411 h 2884268"/>
                <a:gd name="csX20" fmla="*/ 4119824 w 6461090"/>
                <a:gd name="csY20" fmla="*/ 1557495 h 2884268"/>
                <a:gd name="csX21" fmla="*/ 4290646 w 6461090"/>
                <a:gd name="csY21" fmla="*/ 1879042 h 2884268"/>
                <a:gd name="csX22" fmla="*/ 4560381 w 6461090"/>
                <a:gd name="csY22" fmla="*/ 1167702 h 2884268"/>
                <a:gd name="csX23" fmla="*/ 4843829 w 6461090"/>
                <a:gd name="csY23" fmla="*/ 1361342 h 2884268"/>
                <a:gd name="csX24" fmla="*/ 5065939 w 6461090"/>
                <a:gd name="csY24" fmla="*/ 855157 h 2884268"/>
                <a:gd name="csX25" fmla="*/ 5325626 w 6461090"/>
                <a:gd name="csY25" fmla="*/ 1145512 h 2884268"/>
                <a:gd name="csX26" fmla="*/ 5637125 w 6461090"/>
                <a:gd name="csY26" fmla="*/ 643095 h 2884268"/>
                <a:gd name="csX27" fmla="*/ 5757705 w 6461090"/>
                <a:gd name="csY27" fmla="*/ 1085222 h 2884268"/>
                <a:gd name="csX28" fmla="*/ 5918479 w 6461090"/>
                <a:gd name="csY28" fmla="*/ 351692 h 2884268"/>
                <a:gd name="csX29" fmla="*/ 6089301 w 6461090"/>
                <a:gd name="csY29" fmla="*/ 653143 h 2884268"/>
                <a:gd name="csX30" fmla="*/ 6461090 w 6461090"/>
                <a:gd name="csY30" fmla="*/ 0 h 2884268"/>
                <a:gd name="csX0" fmla="*/ 0 w 6461090"/>
                <a:gd name="csY0" fmla="*/ 2371411 h 2884268"/>
                <a:gd name="csX1" fmla="*/ 252674 w 6461090"/>
                <a:gd name="csY1" fmla="*/ 2585881 h 2884268"/>
                <a:gd name="csX2" fmla="*/ 427787 w 6461090"/>
                <a:gd name="csY2" fmla="*/ 1769033 h 2884268"/>
                <a:gd name="csX3" fmla="*/ 657329 w 6461090"/>
                <a:gd name="csY3" fmla="*/ 2662290 h 2884268"/>
                <a:gd name="csX4" fmla="*/ 884255 w 6461090"/>
                <a:gd name="csY4" fmla="*/ 2270928 h 2884268"/>
                <a:gd name="csX5" fmla="*/ 1091083 w 6461090"/>
                <a:gd name="csY5" fmla="*/ 2823063 h 2884268"/>
                <a:gd name="csX6" fmla="*/ 1366576 w 6461090"/>
                <a:gd name="csY6" fmla="*/ 2250831 h 2884268"/>
                <a:gd name="csX7" fmla="*/ 1557494 w 6461090"/>
                <a:gd name="csY7" fmla="*/ 2512088 h 2884268"/>
                <a:gd name="csX8" fmla="*/ 1818751 w 6461090"/>
                <a:gd name="csY8" fmla="*/ 2210637 h 2884268"/>
                <a:gd name="csX9" fmla="*/ 2095918 w 6461090"/>
                <a:gd name="csY9" fmla="*/ 2883877 h 2884268"/>
                <a:gd name="csX10" fmla="*/ 2381459 w 6461090"/>
                <a:gd name="csY10" fmla="*/ 2311121 h 2884268"/>
                <a:gd name="csX11" fmla="*/ 2552281 w 6461090"/>
                <a:gd name="csY11" fmla="*/ 2502040 h 2884268"/>
                <a:gd name="csX12" fmla="*/ 2733151 w 6461090"/>
                <a:gd name="csY12" fmla="*/ 2160396 h 2884268"/>
                <a:gd name="csX13" fmla="*/ 2893925 w 6461090"/>
                <a:gd name="csY13" fmla="*/ 2451798 h 2884268"/>
                <a:gd name="csX14" fmla="*/ 2994408 w 6461090"/>
                <a:gd name="csY14" fmla="*/ 2311121 h 2884268"/>
                <a:gd name="csX15" fmla="*/ 3175279 w 6461090"/>
                <a:gd name="csY15" fmla="*/ 2582426 h 2884268"/>
                <a:gd name="csX16" fmla="*/ 3356149 w 6461090"/>
                <a:gd name="csY16" fmla="*/ 2371411 h 2884268"/>
                <a:gd name="csX17" fmla="*/ 3547068 w 6461090"/>
                <a:gd name="csY17" fmla="*/ 2532185 h 2884268"/>
                <a:gd name="csX18" fmla="*/ 3647551 w 6461090"/>
                <a:gd name="csY18" fmla="*/ 2100106 h 2884268"/>
                <a:gd name="csX19" fmla="*/ 3959050 w 6461090"/>
                <a:gd name="csY19" fmla="*/ 2371411 h 2884268"/>
                <a:gd name="csX20" fmla="*/ 4119824 w 6461090"/>
                <a:gd name="csY20" fmla="*/ 1557495 h 2884268"/>
                <a:gd name="csX21" fmla="*/ 4290646 w 6461090"/>
                <a:gd name="csY21" fmla="*/ 1879042 h 2884268"/>
                <a:gd name="csX22" fmla="*/ 4560381 w 6461090"/>
                <a:gd name="csY22" fmla="*/ 1167702 h 2884268"/>
                <a:gd name="csX23" fmla="*/ 4843829 w 6461090"/>
                <a:gd name="csY23" fmla="*/ 1361342 h 2884268"/>
                <a:gd name="csX24" fmla="*/ 5065939 w 6461090"/>
                <a:gd name="csY24" fmla="*/ 855157 h 2884268"/>
                <a:gd name="csX25" fmla="*/ 5325626 w 6461090"/>
                <a:gd name="csY25" fmla="*/ 1145512 h 2884268"/>
                <a:gd name="csX26" fmla="*/ 5522825 w 6461090"/>
                <a:gd name="csY26" fmla="*/ 633570 h 2884268"/>
                <a:gd name="csX27" fmla="*/ 5757705 w 6461090"/>
                <a:gd name="csY27" fmla="*/ 1085222 h 2884268"/>
                <a:gd name="csX28" fmla="*/ 5918479 w 6461090"/>
                <a:gd name="csY28" fmla="*/ 351692 h 2884268"/>
                <a:gd name="csX29" fmla="*/ 6089301 w 6461090"/>
                <a:gd name="csY29" fmla="*/ 653143 h 2884268"/>
                <a:gd name="csX30" fmla="*/ 6461090 w 6461090"/>
                <a:gd name="csY30" fmla="*/ 0 h 2884268"/>
                <a:gd name="csX0" fmla="*/ 0 w 6461090"/>
                <a:gd name="csY0" fmla="*/ 2371411 h 2884268"/>
                <a:gd name="csX1" fmla="*/ 252674 w 6461090"/>
                <a:gd name="csY1" fmla="*/ 2585881 h 2884268"/>
                <a:gd name="csX2" fmla="*/ 427787 w 6461090"/>
                <a:gd name="csY2" fmla="*/ 1769033 h 2884268"/>
                <a:gd name="csX3" fmla="*/ 657329 w 6461090"/>
                <a:gd name="csY3" fmla="*/ 2662290 h 2884268"/>
                <a:gd name="csX4" fmla="*/ 884255 w 6461090"/>
                <a:gd name="csY4" fmla="*/ 2270928 h 2884268"/>
                <a:gd name="csX5" fmla="*/ 1091083 w 6461090"/>
                <a:gd name="csY5" fmla="*/ 2823063 h 2884268"/>
                <a:gd name="csX6" fmla="*/ 1366576 w 6461090"/>
                <a:gd name="csY6" fmla="*/ 2250831 h 2884268"/>
                <a:gd name="csX7" fmla="*/ 1557494 w 6461090"/>
                <a:gd name="csY7" fmla="*/ 2512088 h 2884268"/>
                <a:gd name="csX8" fmla="*/ 1818751 w 6461090"/>
                <a:gd name="csY8" fmla="*/ 2210637 h 2884268"/>
                <a:gd name="csX9" fmla="*/ 2095918 w 6461090"/>
                <a:gd name="csY9" fmla="*/ 2883877 h 2884268"/>
                <a:gd name="csX10" fmla="*/ 2381459 w 6461090"/>
                <a:gd name="csY10" fmla="*/ 2311121 h 2884268"/>
                <a:gd name="csX11" fmla="*/ 2552281 w 6461090"/>
                <a:gd name="csY11" fmla="*/ 2502040 h 2884268"/>
                <a:gd name="csX12" fmla="*/ 2733151 w 6461090"/>
                <a:gd name="csY12" fmla="*/ 2160396 h 2884268"/>
                <a:gd name="csX13" fmla="*/ 2893925 w 6461090"/>
                <a:gd name="csY13" fmla="*/ 2451798 h 2884268"/>
                <a:gd name="csX14" fmla="*/ 2994408 w 6461090"/>
                <a:gd name="csY14" fmla="*/ 2311121 h 2884268"/>
                <a:gd name="csX15" fmla="*/ 3175279 w 6461090"/>
                <a:gd name="csY15" fmla="*/ 2582426 h 2884268"/>
                <a:gd name="csX16" fmla="*/ 3356149 w 6461090"/>
                <a:gd name="csY16" fmla="*/ 2371411 h 2884268"/>
                <a:gd name="csX17" fmla="*/ 3547068 w 6461090"/>
                <a:gd name="csY17" fmla="*/ 2532185 h 2884268"/>
                <a:gd name="csX18" fmla="*/ 3647551 w 6461090"/>
                <a:gd name="csY18" fmla="*/ 2100106 h 2884268"/>
                <a:gd name="csX19" fmla="*/ 3959050 w 6461090"/>
                <a:gd name="csY19" fmla="*/ 2371411 h 2884268"/>
                <a:gd name="csX20" fmla="*/ 4119824 w 6461090"/>
                <a:gd name="csY20" fmla="*/ 1557495 h 2884268"/>
                <a:gd name="csX21" fmla="*/ 4290646 w 6461090"/>
                <a:gd name="csY21" fmla="*/ 1879042 h 2884268"/>
                <a:gd name="csX22" fmla="*/ 4560381 w 6461090"/>
                <a:gd name="csY22" fmla="*/ 1167702 h 2884268"/>
                <a:gd name="csX23" fmla="*/ 4843829 w 6461090"/>
                <a:gd name="csY23" fmla="*/ 1361342 h 2884268"/>
                <a:gd name="csX24" fmla="*/ 5065939 w 6461090"/>
                <a:gd name="csY24" fmla="*/ 855157 h 2884268"/>
                <a:gd name="csX25" fmla="*/ 5325626 w 6461090"/>
                <a:gd name="csY25" fmla="*/ 1145512 h 2884268"/>
                <a:gd name="csX26" fmla="*/ 5522825 w 6461090"/>
                <a:gd name="csY26" fmla="*/ 633570 h 2884268"/>
                <a:gd name="csX27" fmla="*/ 5757705 w 6461090"/>
                <a:gd name="csY27" fmla="*/ 1085222 h 2884268"/>
                <a:gd name="csX28" fmla="*/ 5918479 w 6461090"/>
                <a:gd name="csY28" fmla="*/ 351692 h 2884268"/>
                <a:gd name="csX29" fmla="*/ 6155976 w 6461090"/>
                <a:gd name="csY29" fmla="*/ 662668 h 2884268"/>
                <a:gd name="csX30" fmla="*/ 6461090 w 6461090"/>
                <a:gd name="csY30" fmla="*/ 0 h 2884268"/>
                <a:gd name="csX0" fmla="*/ 0 w 6537290"/>
                <a:gd name="csY0" fmla="*/ 2380936 h 2893793"/>
                <a:gd name="csX1" fmla="*/ 252674 w 6537290"/>
                <a:gd name="csY1" fmla="*/ 2595406 h 2893793"/>
                <a:gd name="csX2" fmla="*/ 427787 w 6537290"/>
                <a:gd name="csY2" fmla="*/ 1778558 h 2893793"/>
                <a:gd name="csX3" fmla="*/ 657329 w 6537290"/>
                <a:gd name="csY3" fmla="*/ 2671815 h 2893793"/>
                <a:gd name="csX4" fmla="*/ 884255 w 6537290"/>
                <a:gd name="csY4" fmla="*/ 2280453 h 2893793"/>
                <a:gd name="csX5" fmla="*/ 1091083 w 6537290"/>
                <a:gd name="csY5" fmla="*/ 2832588 h 2893793"/>
                <a:gd name="csX6" fmla="*/ 1366576 w 6537290"/>
                <a:gd name="csY6" fmla="*/ 2260356 h 2893793"/>
                <a:gd name="csX7" fmla="*/ 1557494 w 6537290"/>
                <a:gd name="csY7" fmla="*/ 2521613 h 2893793"/>
                <a:gd name="csX8" fmla="*/ 1818751 w 6537290"/>
                <a:gd name="csY8" fmla="*/ 2220162 h 2893793"/>
                <a:gd name="csX9" fmla="*/ 2095918 w 6537290"/>
                <a:gd name="csY9" fmla="*/ 2893402 h 2893793"/>
                <a:gd name="csX10" fmla="*/ 2381459 w 6537290"/>
                <a:gd name="csY10" fmla="*/ 2320646 h 2893793"/>
                <a:gd name="csX11" fmla="*/ 2552281 w 6537290"/>
                <a:gd name="csY11" fmla="*/ 2511565 h 2893793"/>
                <a:gd name="csX12" fmla="*/ 2733151 w 6537290"/>
                <a:gd name="csY12" fmla="*/ 2169921 h 2893793"/>
                <a:gd name="csX13" fmla="*/ 2893925 w 6537290"/>
                <a:gd name="csY13" fmla="*/ 2461323 h 2893793"/>
                <a:gd name="csX14" fmla="*/ 2994408 w 6537290"/>
                <a:gd name="csY14" fmla="*/ 2320646 h 2893793"/>
                <a:gd name="csX15" fmla="*/ 3175279 w 6537290"/>
                <a:gd name="csY15" fmla="*/ 2591951 h 2893793"/>
                <a:gd name="csX16" fmla="*/ 3356149 w 6537290"/>
                <a:gd name="csY16" fmla="*/ 2380936 h 2893793"/>
                <a:gd name="csX17" fmla="*/ 3547068 w 6537290"/>
                <a:gd name="csY17" fmla="*/ 2541710 h 2893793"/>
                <a:gd name="csX18" fmla="*/ 3647551 w 6537290"/>
                <a:gd name="csY18" fmla="*/ 2109631 h 2893793"/>
                <a:gd name="csX19" fmla="*/ 3959050 w 6537290"/>
                <a:gd name="csY19" fmla="*/ 2380936 h 2893793"/>
                <a:gd name="csX20" fmla="*/ 4119824 w 6537290"/>
                <a:gd name="csY20" fmla="*/ 1567020 h 2893793"/>
                <a:gd name="csX21" fmla="*/ 4290646 w 6537290"/>
                <a:gd name="csY21" fmla="*/ 1888567 h 2893793"/>
                <a:gd name="csX22" fmla="*/ 4560381 w 6537290"/>
                <a:gd name="csY22" fmla="*/ 1177227 h 2893793"/>
                <a:gd name="csX23" fmla="*/ 4843829 w 6537290"/>
                <a:gd name="csY23" fmla="*/ 1370867 h 2893793"/>
                <a:gd name="csX24" fmla="*/ 5065939 w 6537290"/>
                <a:gd name="csY24" fmla="*/ 864682 h 2893793"/>
                <a:gd name="csX25" fmla="*/ 5325626 w 6537290"/>
                <a:gd name="csY25" fmla="*/ 1155037 h 2893793"/>
                <a:gd name="csX26" fmla="*/ 5522825 w 6537290"/>
                <a:gd name="csY26" fmla="*/ 643095 h 2893793"/>
                <a:gd name="csX27" fmla="*/ 5757705 w 6537290"/>
                <a:gd name="csY27" fmla="*/ 1094747 h 2893793"/>
                <a:gd name="csX28" fmla="*/ 5918479 w 6537290"/>
                <a:gd name="csY28" fmla="*/ 361217 h 2893793"/>
                <a:gd name="csX29" fmla="*/ 6155976 w 6537290"/>
                <a:gd name="csY29" fmla="*/ 672193 h 2893793"/>
                <a:gd name="csX30" fmla="*/ 6537290 w 6537290"/>
                <a:gd name="csY30" fmla="*/ 0 h 2893793"/>
                <a:gd name="csX0" fmla="*/ 0 w 6537290"/>
                <a:gd name="csY0" fmla="*/ 2380936 h 2893793"/>
                <a:gd name="csX1" fmla="*/ 252674 w 6537290"/>
                <a:gd name="csY1" fmla="*/ 2595406 h 2893793"/>
                <a:gd name="csX2" fmla="*/ 427787 w 6537290"/>
                <a:gd name="csY2" fmla="*/ 1778558 h 2893793"/>
                <a:gd name="csX3" fmla="*/ 657329 w 6537290"/>
                <a:gd name="csY3" fmla="*/ 2671815 h 2893793"/>
                <a:gd name="csX4" fmla="*/ 884255 w 6537290"/>
                <a:gd name="csY4" fmla="*/ 2280453 h 2893793"/>
                <a:gd name="csX5" fmla="*/ 1091083 w 6537290"/>
                <a:gd name="csY5" fmla="*/ 2832588 h 2893793"/>
                <a:gd name="csX6" fmla="*/ 1366576 w 6537290"/>
                <a:gd name="csY6" fmla="*/ 2260356 h 2893793"/>
                <a:gd name="csX7" fmla="*/ 1557494 w 6537290"/>
                <a:gd name="csY7" fmla="*/ 2521613 h 2893793"/>
                <a:gd name="csX8" fmla="*/ 1818751 w 6537290"/>
                <a:gd name="csY8" fmla="*/ 2220162 h 2893793"/>
                <a:gd name="csX9" fmla="*/ 2095918 w 6537290"/>
                <a:gd name="csY9" fmla="*/ 2893402 h 2893793"/>
                <a:gd name="csX10" fmla="*/ 2381459 w 6537290"/>
                <a:gd name="csY10" fmla="*/ 2320646 h 2893793"/>
                <a:gd name="csX11" fmla="*/ 2552281 w 6537290"/>
                <a:gd name="csY11" fmla="*/ 2511565 h 2893793"/>
                <a:gd name="csX12" fmla="*/ 2733151 w 6537290"/>
                <a:gd name="csY12" fmla="*/ 2169921 h 2893793"/>
                <a:gd name="csX13" fmla="*/ 2893925 w 6537290"/>
                <a:gd name="csY13" fmla="*/ 2461323 h 2893793"/>
                <a:gd name="csX14" fmla="*/ 2994408 w 6537290"/>
                <a:gd name="csY14" fmla="*/ 2320646 h 2893793"/>
                <a:gd name="csX15" fmla="*/ 3175279 w 6537290"/>
                <a:gd name="csY15" fmla="*/ 2591951 h 2893793"/>
                <a:gd name="csX16" fmla="*/ 3356149 w 6537290"/>
                <a:gd name="csY16" fmla="*/ 2380936 h 2893793"/>
                <a:gd name="csX17" fmla="*/ 3547068 w 6537290"/>
                <a:gd name="csY17" fmla="*/ 2541710 h 2893793"/>
                <a:gd name="csX18" fmla="*/ 3647551 w 6537290"/>
                <a:gd name="csY18" fmla="*/ 2109631 h 2893793"/>
                <a:gd name="csX19" fmla="*/ 3959050 w 6537290"/>
                <a:gd name="csY19" fmla="*/ 2380936 h 2893793"/>
                <a:gd name="csX20" fmla="*/ 4119824 w 6537290"/>
                <a:gd name="csY20" fmla="*/ 1567020 h 2893793"/>
                <a:gd name="csX21" fmla="*/ 4290646 w 6537290"/>
                <a:gd name="csY21" fmla="*/ 1888567 h 2893793"/>
                <a:gd name="csX22" fmla="*/ 4560381 w 6537290"/>
                <a:gd name="csY22" fmla="*/ 1177227 h 2893793"/>
                <a:gd name="csX23" fmla="*/ 4843829 w 6537290"/>
                <a:gd name="csY23" fmla="*/ 1370867 h 2893793"/>
                <a:gd name="csX24" fmla="*/ 5065939 w 6537290"/>
                <a:gd name="csY24" fmla="*/ 864682 h 2893793"/>
                <a:gd name="csX25" fmla="*/ 5325626 w 6537290"/>
                <a:gd name="csY25" fmla="*/ 1155037 h 2893793"/>
                <a:gd name="csX26" fmla="*/ 5522825 w 6537290"/>
                <a:gd name="csY26" fmla="*/ 643095 h 2893793"/>
                <a:gd name="csX27" fmla="*/ 5757705 w 6537290"/>
                <a:gd name="csY27" fmla="*/ 1094747 h 2893793"/>
                <a:gd name="csX28" fmla="*/ 5966104 w 6537290"/>
                <a:gd name="csY28" fmla="*/ 361217 h 2893793"/>
                <a:gd name="csX29" fmla="*/ 6155976 w 6537290"/>
                <a:gd name="csY29" fmla="*/ 672193 h 2893793"/>
                <a:gd name="csX30" fmla="*/ 6537290 w 6537290"/>
                <a:gd name="csY30" fmla="*/ 0 h 2893793"/>
                <a:gd name="csX0" fmla="*/ 0 w 6155976"/>
                <a:gd name="csY0" fmla="*/ 2027378 h 2540235"/>
                <a:gd name="csX1" fmla="*/ 252674 w 6155976"/>
                <a:gd name="csY1" fmla="*/ 2241848 h 2540235"/>
                <a:gd name="csX2" fmla="*/ 427787 w 6155976"/>
                <a:gd name="csY2" fmla="*/ 1425000 h 2540235"/>
                <a:gd name="csX3" fmla="*/ 657329 w 6155976"/>
                <a:gd name="csY3" fmla="*/ 2318257 h 2540235"/>
                <a:gd name="csX4" fmla="*/ 884255 w 6155976"/>
                <a:gd name="csY4" fmla="*/ 1926895 h 2540235"/>
                <a:gd name="csX5" fmla="*/ 1091083 w 6155976"/>
                <a:gd name="csY5" fmla="*/ 2479030 h 2540235"/>
                <a:gd name="csX6" fmla="*/ 1366576 w 6155976"/>
                <a:gd name="csY6" fmla="*/ 1906798 h 2540235"/>
                <a:gd name="csX7" fmla="*/ 1557494 w 6155976"/>
                <a:gd name="csY7" fmla="*/ 2168055 h 2540235"/>
                <a:gd name="csX8" fmla="*/ 1818751 w 6155976"/>
                <a:gd name="csY8" fmla="*/ 1866604 h 2540235"/>
                <a:gd name="csX9" fmla="*/ 2095918 w 6155976"/>
                <a:gd name="csY9" fmla="*/ 2539844 h 2540235"/>
                <a:gd name="csX10" fmla="*/ 2381459 w 6155976"/>
                <a:gd name="csY10" fmla="*/ 1967088 h 2540235"/>
                <a:gd name="csX11" fmla="*/ 2552281 w 6155976"/>
                <a:gd name="csY11" fmla="*/ 2158007 h 2540235"/>
                <a:gd name="csX12" fmla="*/ 2733151 w 6155976"/>
                <a:gd name="csY12" fmla="*/ 1816363 h 2540235"/>
                <a:gd name="csX13" fmla="*/ 2893925 w 6155976"/>
                <a:gd name="csY13" fmla="*/ 2107765 h 2540235"/>
                <a:gd name="csX14" fmla="*/ 2994408 w 6155976"/>
                <a:gd name="csY14" fmla="*/ 1967088 h 2540235"/>
                <a:gd name="csX15" fmla="*/ 3175279 w 6155976"/>
                <a:gd name="csY15" fmla="*/ 2238393 h 2540235"/>
                <a:gd name="csX16" fmla="*/ 3356149 w 6155976"/>
                <a:gd name="csY16" fmla="*/ 2027378 h 2540235"/>
                <a:gd name="csX17" fmla="*/ 3547068 w 6155976"/>
                <a:gd name="csY17" fmla="*/ 2188152 h 2540235"/>
                <a:gd name="csX18" fmla="*/ 3647551 w 6155976"/>
                <a:gd name="csY18" fmla="*/ 1756073 h 2540235"/>
                <a:gd name="csX19" fmla="*/ 3959050 w 6155976"/>
                <a:gd name="csY19" fmla="*/ 2027378 h 2540235"/>
                <a:gd name="csX20" fmla="*/ 4119824 w 6155976"/>
                <a:gd name="csY20" fmla="*/ 1213462 h 2540235"/>
                <a:gd name="csX21" fmla="*/ 4290646 w 6155976"/>
                <a:gd name="csY21" fmla="*/ 1535009 h 2540235"/>
                <a:gd name="csX22" fmla="*/ 4560381 w 6155976"/>
                <a:gd name="csY22" fmla="*/ 823669 h 2540235"/>
                <a:gd name="csX23" fmla="*/ 4843829 w 6155976"/>
                <a:gd name="csY23" fmla="*/ 1017309 h 2540235"/>
                <a:gd name="csX24" fmla="*/ 5065939 w 6155976"/>
                <a:gd name="csY24" fmla="*/ 511124 h 2540235"/>
                <a:gd name="csX25" fmla="*/ 5325626 w 6155976"/>
                <a:gd name="csY25" fmla="*/ 801479 h 2540235"/>
                <a:gd name="csX26" fmla="*/ 5522825 w 6155976"/>
                <a:gd name="csY26" fmla="*/ 289537 h 2540235"/>
                <a:gd name="csX27" fmla="*/ 5757705 w 6155976"/>
                <a:gd name="csY27" fmla="*/ 741189 h 2540235"/>
                <a:gd name="csX28" fmla="*/ 5966104 w 6155976"/>
                <a:gd name="csY28" fmla="*/ 7659 h 2540235"/>
                <a:gd name="csX29" fmla="*/ 6155976 w 6155976"/>
                <a:gd name="csY29" fmla="*/ 318635 h 2540235"/>
                <a:gd name="csX0" fmla="*/ 0 w 6155976"/>
                <a:gd name="csY0" fmla="*/ 1738005 h 2250862"/>
                <a:gd name="csX1" fmla="*/ 252674 w 6155976"/>
                <a:gd name="csY1" fmla="*/ 1952475 h 2250862"/>
                <a:gd name="csX2" fmla="*/ 427787 w 6155976"/>
                <a:gd name="csY2" fmla="*/ 1135627 h 2250862"/>
                <a:gd name="csX3" fmla="*/ 657329 w 6155976"/>
                <a:gd name="csY3" fmla="*/ 2028884 h 2250862"/>
                <a:gd name="csX4" fmla="*/ 884255 w 6155976"/>
                <a:gd name="csY4" fmla="*/ 1637522 h 2250862"/>
                <a:gd name="csX5" fmla="*/ 1091083 w 6155976"/>
                <a:gd name="csY5" fmla="*/ 2189657 h 2250862"/>
                <a:gd name="csX6" fmla="*/ 1366576 w 6155976"/>
                <a:gd name="csY6" fmla="*/ 1617425 h 2250862"/>
                <a:gd name="csX7" fmla="*/ 1557494 w 6155976"/>
                <a:gd name="csY7" fmla="*/ 1878682 h 2250862"/>
                <a:gd name="csX8" fmla="*/ 1818751 w 6155976"/>
                <a:gd name="csY8" fmla="*/ 1577231 h 2250862"/>
                <a:gd name="csX9" fmla="*/ 2095918 w 6155976"/>
                <a:gd name="csY9" fmla="*/ 2250471 h 2250862"/>
                <a:gd name="csX10" fmla="*/ 2381459 w 6155976"/>
                <a:gd name="csY10" fmla="*/ 1677715 h 2250862"/>
                <a:gd name="csX11" fmla="*/ 2552281 w 6155976"/>
                <a:gd name="csY11" fmla="*/ 1868634 h 2250862"/>
                <a:gd name="csX12" fmla="*/ 2733151 w 6155976"/>
                <a:gd name="csY12" fmla="*/ 1526990 h 2250862"/>
                <a:gd name="csX13" fmla="*/ 2893925 w 6155976"/>
                <a:gd name="csY13" fmla="*/ 1818392 h 2250862"/>
                <a:gd name="csX14" fmla="*/ 2994408 w 6155976"/>
                <a:gd name="csY14" fmla="*/ 1677715 h 2250862"/>
                <a:gd name="csX15" fmla="*/ 3175279 w 6155976"/>
                <a:gd name="csY15" fmla="*/ 1949020 h 2250862"/>
                <a:gd name="csX16" fmla="*/ 3356149 w 6155976"/>
                <a:gd name="csY16" fmla="*/ 1738005 h 2250862"/>
                <a:gd name="csX17" fmla="*/ 3547068 w 6155976"/>
                <a:gd name="csY17" fmla="*/ 1898779 h 2250862"/>
                <a:gd name="csX18" fmla="*/ 3647551 w 6155976"/>
                <a:gd name="csY18" fmla="*/ 1466700 h 2250862"/>
                <a:gd name="csX19" fmla="*/ 3959050 w 6155976"/>
                <a:gd name="csY19" fmla="*/ 1738005 h 2250862"/>
                <a:gd name="csX20" fmla="*/ 4119824 w 6155976"/>
                <a:gd name="csY20" fmla="*/ 924089 h 2250862"/>
                <a:gd name="csX21" fmla="*/ 4290646 w 6155976"/>
                <a:gd name="csY21" fmla="*/ 1245636 h 2250862"/>
                <a:gd name="csX22" fmla="*/ 4560381 w 6155976"/>
                <a:gd name="csY22" fmla="*/ 534296 h 2250862"/>
                <a:gd name="csX23" fmla="*/ 4843829 w 6155976"/>
                <a:gd name="csY23" fmla="*/ 727936 h 2250862"/>
                <a:gd name="csX24" fmla="*/ 5065939 w 6155976"/>
                <a:gd name="csY24" fmla="*/ 221751 h 2250862"/>
                <a:gd name="csX25" fmla="*/ 5325626 w 6155976"/>
                <a:gd name="csY25" fmla="*/ 512106 h 2250862"/>
                <a:gd name="csX26" fmla="*/ 5522825 w 6155976"/>
                <a:gd name="csY26" fmla="*/ 164 h 2250862"/>
                <a:gd name="csX27" fmla="*/ 5757705 w 6155976"/>
                <a:gd name="csY27" fmla="*/ 451816 h 2250862"/>
                <a:gd name="csX28" fmla="*/ 6155976 w 6155976"/>
                <a:gd name="csY28" fmla="*/ 29262 h 2250862"/>
                <a:gd name="csX0" fmla="*/ 0 w 5757705"/>
                <a:gd name="csY0" fmla="*/ 1738005 h 2250862"/>
                <a:gd name="csX1" fmla="*/ 252674 w 5757705"/>
                <a:gd name="csY1" fmla="*/ 1952475 h 2250862"/>
                <a:gd name="csX2" fmla="*/ 427787 w 5757705"/>
                <a:gd name="csY2" fmla="*/ 1135627 h 2250862"/>
                <a:gd name="csX3" fmla="*/ 657329 w 5757705"/>
                <a:gd name="csY3" fmla="*/ 2028884 h 2250862"/>
                <a:gd name="csX4" fmla="*/ 884255 w 5757705"/>
                <a:gd name="csY4" fmla="*/ 1637522 h 2250862"/>
                <a:gd name="csX5" fmla="*/ 1091083 w 5757705"/>
                <a:gd name="csY5" fmla="*/ 2189657 h 2250862"/>
                <a:gd name="csX6" fmla="*/ 1366576 w 5757705"/>
                <a:gd name="csY6" fmla="*/ 1617425 h 2250862"/>
                <a:gd name="csX7" fmla="*/ 1557494 w 5757705"/>
                <a:gd name="csY7" fmla="*/ 1878682 h 2250862"/>
                <a:gd name="csX8" fmla="*/ 1818751 w 5757705"/>
                <a:gd name="csY8" fmla="*/ 1577231 h 2250862"/>
                <a:gd name="csX9" fmla="*/ 2095918 w 5757705"/>
                <a:gd name="csY9" fmla="*/ 2250471 h 2250862"/>
                <a:gd name="csX10" fmla="*/ 2381459 w 5757705"/>
                <a:gd name="csY10" fmla="*/ 1677715 h 2250862"/>
                <a:gd name="csX11" fmla="*/ 2552281 w 5757705"/>
                <a:gd name="csY11" fmla="*/ 1868634 h 2250862"/>
                <a:gd name="csX12" fmla="*/ 2733151 w 5757705"/>
                <a:gd name="csY12" fmla="*/ 1526990 h 2250862"/>
                <a:gd name="csX13" fmla="*/ 2893925 w 5757705"/>
                <a:gd name="csY13" fmla="*/ 1818392 h 2250862"/>
                <a:gd name="csX14" fmla="*/ 2994408 w 5757705"/>
                <a:gd name="csY14" fmla="*/ 1677715 h 2250862"/>
                <a:gd name="csX15" fmla="*/ 3175279 w 5757705"/>
                <a:gd name="csY15" fmla="*/ 1949020 h 2250862"/>
                <a:gd name="csX16" fmla="*/ 3356149 w 5757705"/>
                <a:gd name="csY16" fmla="*/ 1738005 h 2250862"/>
                <a:gd name="csX17" fmla="*/ 3547068 w 5757705"/>
                <a:gd name="csY17" fmla="*/ 1898779 h 2250862"/>
                <a:gd name="csX18" fmla="*/ 3647551 w 5757705"/>
                <a:gd name="csY18" fmla="*/ 1466700 h 2250862"/>
                <a:gd name="csX19" fmla="*/ 3959050 w 5757705"/>
                <a:gd name="csY19" fmla="*/ 1738005 h 2250862"/>
                <a:gd name="csX20" fmla="*/ 4119824 w 5757705"/>
                <a:gd name="csY20" fmla="*/ 924089 h 2250862"/>
                <a:gd name="csX21" fmla="*/ 4290646 w 5757705"/>
                <a:gd name="csY21" fmla="*/ 1245636 h 2250862"/>
                <a:gd name="csX22" fmla="*/ 4560381 w 5757705"/>
                <a:gd name="csY22" fmla="*/ 534296 h 2250862"/>
                <a:gd name="csX23" fmla="*/ 4843829 w 5757705"/>
                <a:gd name="csY23" fmla="*/ 727936 h 2250862"/>
                <a:gd name="csX24" fmla="*/ 5065939 w 5757705"/>
                <a:gd name="csY24" fmla="*/ 221751 h 2250862"/>
                <a:gd name="csX25" fmla="*/ 5325626 w 5757705"/>
                <a:gd name="csY25" fmla="*/ 512106 h 2250862"/>
                <a:gd name="csX26" fmla="*/ 5522825 w 5757705"/>
                <a:gd name="csY26" fmla="*/ 164 h 2250862"/>
                <a:gd name="csX27" fmla="*/ 5757705 w 5757705"/>
                <a:gd name="csY27" fmla="*/ 451816 h 2250862"/>
                <a:gd name="csX0" fmla="*/ 0 w 5522825"/>
                <a:gd name="csY0" fmla="*/ 1737842 h 2250699"/>
                <a:gd name="csX1" fmla="*/ 252674 w 5522825"/>
                <a:gd name="csY1" fmla="*/ 1952312 h 2250699"/>
                <a:gd name="csX2" fmla="*/ 427787 w 5522825"/>
                <a:gd name="csY2" fmla="*/ 1135464 h 2250699"/>
                <a:gd name="csX3" fmla="*/ 657329 w 5522825"/>
                <a:gd name="csY3" fmla="*/ 2028721 h 2250699"/>
                <a:gd name="csX4" fmla="*/ 884255 w 5522825"/>
                <a:gd name="csY4" fmla="*/ 1637359 h 2250699"/>
                <a:gd name="csX5" fmla="*/ 1091083 w 5522825"/>
                <a:gd name="csY5" fmla="*/ 2189494 h 2250699"/>
                <a:gd name="csX6" fmla="*/ 1366576 w 5522825"/>
                <a:gd name="csY6" fmla="*/ 1617262 h 2250699"/>
                <a:gd name="csX7" fmla="*/ 1557494 w 5522825"/>
                <a:gd name="csY7" fmla="*/ 1878519 h 2250699"/>
                <a:gd name="csX8" fmla="*/ 1818751 w 5522825"/>
                <a:gd name="csY8" fmla="*/ 1577068 h 2250699"/>
                <a:gd name="csX9" fmla="*/ 2095918 w 5522825"/>
                <a:gd name="csY9" fmla="*/ 2250308 h 2250699"/>
                <a:gd name="csX10" fmla="*/ 2381459 w 5522825"/>
                <a:gd name="csY10" fmla="*/ 1677552 h 2250699"/>
                <a:gd name="csX11" fmla="*/ 2552281 w 5522825"/>
                <a:gd name="csY11" fmla="*/ 1868471 h 2250699"/>
                <a:gd name="csX12" fmla="*/ 2733151 w 5522825"/>
                <a:gd name="csY12" fmla="*/ 1526827 h 2250699"/>
                <a:gd name="csX13" fmla="*/ 2893925 w 5522825"/>
                <a:gd name="csY13" fmla="*/ 1818229 h 2250699"/>
                <a:gd name="csX14" fmla="*/ 2994408 w 5522825"/>
                <a:gd name="csY14" fmla="*/ 1677552 h 2250699"/>
                <a:gd name="csX15" fmla="*/ 3175279 w 5522825"/>
                <a:gd name="csY15" fmla="*/ 1948857 h 2250699"/>
                <a:gd name="csX16" fmla="*/ 3356149 w 5522825"/>
                <a:gd name="csY16" fmla="*/ 1737842 h 2250699"/>
                <a:gd name="csX17" fmla="*/ 3547068 w 5522825"/>
                <a:gd name="csY17" fmla="*/ 1898616 h 2250699"/>
                <a:gd name="csX18" fmla="*/ 3647551 w 5522825"/>
                <a:gd name="csY18" fmla="*/ 1466537 h 2250699"/>
                <a:gd name="csX19" fmla="*/ 3959050 w 5522825"/>
                <a:gd name="csY19" fmla="*/ 1737842 h 2250699"/>
                <a:gd name="csX20" fmla="*/ 4119824 w 5522825"/>
                <a:gd name="csY20" fmla="*/ 923926 h 2250699"/>
                <a:gd name="csX21" fmla="*/ 4290646 w 5522825"/>
                <a:gd name="csY21" fmla="*/ 1245473 h 2250699"/>
                <a:gd name="csX22" fmla="*/ 4560381 w 5522825"/>
                <a:gd name="csY22" fmla="*/ 534133 h 2250699"/>
                <a:gd name="csX23" fmla="*/ 4843829 w 5522825"/>
                <a:gd name="csY23" fmla="*/ 727773 h 2250699"/>
                <a:gd name="csX24" fmla="*/ 5065939 w 5522825"/>
                <a:gd name="csY24" fmla="*/ 221588 h 2250699"/>
                <a:gd name="csX25" fmla="*/ 5325626 w 5522825"/>
                <a:gd name="csY25" fmla="*/ 511943 h 2250699"/>
                <a:gd name="csX26" fmla="*/ 5522825 w 5522825"/>
                <a:gd name="csY26" fmla="*/ 1 h 2250699"/>
                <a:gd name="csX0" fmla="*/ 0 w 5325626"/>
                <a:gd name="csY0" fmla="*/ 1518763 h 2031620"/>
                <a:gd name="csX1" fmla="*/ 252674 w 5325626"/>
                <a:gd name="csY1" fmla="*/ 1733233 h 2031620"/>
                <a:gd name="csX2" fmla="*/ 427787 w 5325626"/>
                <a:gd name="csY2" fmla="*/ 916385 h 2031620"/>
                <a:gd name="csX3" fmla="*/ 657329 w 5325626"/>
                <a:gd name="csY3" fmla="*/ 1809642 h 2031620"/>
                <a:gd name="csX4" fmla="*/ 884255 w 5325626"/>
                <a:gd name="csY4" fmla="*/ 1418280 h 2031620"/>
                <a:gd name="csX5" fmla="*/ 1091083 w 5325626"/>
                <a:gd name="csY5" fmla="*/ 1970415 h 2031620"/>
                <a:gd name="csX6" fmla="*/ 1366576 w 5325626"/>
                <a:gd name="csY6" fmla="*/ 1398183 h 2031620"/>
                <a:gd name="csX7" fmla="*/ 1557494 w 5325626"/>
                <a:gd name="csY7" fmla="*/ 1659440 h 2031620"/>
                <a:gd name="csX8" fmla="*/ 1818751 w 5325626"/>
                <a:gd name="csY8" fmla="*/ 1357989 h 2031620"/>
                <a:gd name="csX9" fmla="*/ 2095918 w 5325626"/>
                <a:gd name="csY9" fmla="*/ 2031229 h 2031620"/>
                <a:gd name="csX10" fmla="*/ 2381459 w 5325626"/>
                <a:gd name="csY10" fmla="*/ 1458473 h 2031620"/>
                <a:gd name="csX11" fmla="*/ 2552281 w 5325626"/>
                <a:gd name="csY11" fmla="*/ 1649392 h 2031620"/>
                <a:gd name="csX12" fmla="*/ 2733151 w 5325626"/>
                <a:gd name="csY12" fmla="*/ 1307748 h 2031620"/>
                <a:gd name="csX13" fmla="*/ 2893925 w 5325626"/>
                <a:gd name="csY13" fmla="*/ 1599150 h 2031620"/>
                <a:gd name="csX14" fmla="*/ 2994408 w 5325626"/>
                <a:gd name="csY14" fmla="*/ 1458473 h 2031620"/>
                <a:gd name="csX15" fmla="*/ 3175279 w 5325626"/>
                <a:gd name="csY15" fmla="*/ 1729778 h 2031620"/>
                <a:gd name="csX16" fmla="*/ 3356149 w 5325626"/>
                <a:gd name="csY16" fmla="*/ 1518763 h 2031620"/>
                <a:gd name="csX17" fmla="*/ 3547068 w 5325626"/>
                <a:gd name="csY17" fmla="*/ 1679537 h 2031620"/>
                <a:gd name="csX18" fmla="*/ 3647551 w 5325626"/>
                <a:gd name="csY18" fmla="*/ 1247458 h 2031620"/>
                <a:gd name="csX19" fmla="*/ 3959050 w 5325626"/>
                <a:gd name="csY19" fmla="*/ 1518763 h 2031620"/>
                <a:gd name="csX20" fmla="*/ 4119824 w 5325626"/>
                <a:gd name="csY20" fmla="*/ 704847 h 2031620"/>
                <a:gd name="csX21" fmla="*/ 4290646 w 5325626"/>
                <a:gd name="csY21" fmla="*/ 1026394 h 2031620"/>
                <a:gd name="csX22" fmla="*/ 4560381 w 5325626"/>
                <a:gd name="csY22" fmla="*/ 315054 h 2031620"/>
                <a:gd name="csX23" fmla="*/ 4843829 w 5325626"/>
                <a:gd name="csY23" fmla="*/ 508694 h 2031620"/>
                <a:gd name="csX24" fmla="*/ 5065939 w 5325626"/>
                <a:gd name="csY24" fmla="*/ 2509 h 2031620"/>
                <a:gd name="csX25" fmla="*/ 5325626 w 5325626"/>
                <a:gd name="csY25" fmla="*/ 292864 h 2031620"/>
                <a:gd name="csX0" fmla="*/ 0 w 5065939"/>
                <a:gd name="csY0" fmla="*/ 1516254 h 2029111"/>
                <a:gd name="csX1" fmla="*/ 252674 w 5065939"/>
                <a:gd name="csY1" fmla="*/ 1730724 h 2029111"/>
                <a:gd name="csX2" fmla="*/ 427787 w 5065939"/>
                <a:gd name="csY2" fmla="*/ 913876 h 2029111"/>
                <a:gd name="csX3" fmla="*/ 657329 w 5065939"/>
                <a:gd name="csY3" fmla="*/ 1807133 h 2029111"/>
                <a:gd name="csX4" fmla="*/ 884255 w 5065939"/>
                <a:gd name="csY4" fmla="*/ 1415771 h 2029111"/>
                <a:gd name="csX5" fmla="*/ 1091083 w 5065939"/>
                <a:gd name="csY5" fmla="*/ 1967906 h 2029111"/>
                <a:gd name="csX6" fmla="*/ 1366576 w 5065939"/>
                <a:gd name="csY6" fmla="*/ 1395674 h 2029111"/>
                <a:gd name="csX7" fmla="*/ 1557494 w 5065939"/>
                <a:gd name="csY7" fmla="*/ 1656931 h 2029111"/>
                <a:gd name="csX8" fmla="*/ 1818751 w 5065939"/>
                <a:gd name="csY8" fmla="*/ 1355480 h 2029111"/>
                <a:gd name="csX9" fmla="*/ 2095918 w 5065939"/>
                <a:gd name="csY9" fmla="*/ 2028720 h 2029111"/>
                <a:gd name="csX10" fmla="*/ 2381459 w 5065939"/>
                <a:gd name="csY10" fmla="*/ 1455964 h 2029111"/>
                <a:gd name="csX11" fmla="*/ 2552281 w 5065939"/>
                <a:gd name="csY11" fmla="*/ 1646883 h 2029111"/>
                <a:gd name="csX12" fmla="*/ 2733151 w 5065939"/>
                <a:gd name="csY12" fmla="*/ 1305239 h 2029111"/>
                <a:gd name="csX13" fmla="*/ 2893925 w 5065939"/>
                <a:gd name="csY13" fmla="*/ 1596641 h 2029111"/>
                <a:gd name="csX14" fmla="*/ 2994408 w 5065939"/>
                <a:gd name="csY14" fmla="*/ 1455964 h 2029111"/>
                <a:gd name="csX15" fmla="*/ 3175279 w 5065939"/>
                <a:gd name="csY15" fmla="*/ 1727269 h 2029111"/>
                <a:gd name="csX16" fmla="*/ 3356149 w 5065939"/>
                <a:gd name="csY16" fmla="*/ 1516254 h 2029111"/>
                <a:gd name="csX17" fmla="*/ 3547068 w 5065939"/>
                <a:gd name="csY17" fmla="*/ 1677028 h 2029111"/>
                <a:gd name="csX18" fmla="*/ 3647551 w 5065939"/>
                <a:gd name="csY18" fmla="*/ 1244949 h 2029111"/>
                <a:gd name="csX19" fmla="*/ 3959050 w 5065939"/>
                <a:gd name="csY19" fmla="*/ 1516254 h 2029111"/>
                <a:gd name="csX20" fmla="*/ 4119824 w 5065939"/>
                <a:gd name="csY20" fmla="*/ 702338 h 2029111"/>
                <a:gd name="csX21" fmla="*/ 4290646 w 5065939"/>
                <a:gd name="csY21" fmla="*/ 1023885 h 2029111"/>
                <a:gd name="csX22" fmla="*/ 4560381 w 5065939"/>
                <a:gd name="csY22" fmla="*/ 312545 h 2029111"/>
                <a:gd name="csX23" fmla="*/ 4843829 w 5065939"/>
                <a:gd name="csY23" fmla="*/ 506185 h 2029111"/>
                <a:gd name="csX24" fmla="*/ 5065939 w 5065939"/>
                <a:gd name="csY24" fmla="*/ 0 h 2029111"/>
                <a:gd name="csX0" fmla="*/ 0 w 5065939"/>
                <a:gd name="csY0" fmla="*/ 1516254 h 2029111"/>
                <a:gd name="csX1" fmla="*/ 252674 w 5065939"/>
                <a:gd name="csY1" fmla="*/ 1730724 h 2029111"/>
                <a:gd name="csX2" fmla="*/ 427787 w 5065939"/>
                <a:gd name="csY2" fmla="*/ 913876 h 2029111"/>
                <a:gd name="csX3" fmla="*/ 657329 w 5065939"/>
                <a:gd name="csY3" fmla="*/ 1807133 h 2029111"/>
                <a:gd name="csX4" fmla="*/ 884255 w 5065939"/>
                <a:gd name="csY4" fmla="*/ 1415771 h 2029111"/>
                <a:gd name="csX5" fmla="*/ 1091083 w 5065939"/>
                <a:gd name="csY5" fmla="*/ 1967906 h 2029111"/>
                <a:gd name="csX6" fmla="*/ 1366576 w 5065939"/>
                <a:gd name="csY6" fmla="*/ 1395674 h 2029111"/>
                <a:gd name="csX7" fmla="*/ 1557494 w 5065939"/>
                <a:gd name="csY7" fmla="*/ 1656931 h 2029111"/>
                <a:gd name="csX8" fmla="*/ 1818751 w 5065939"/>
                <a:gd name="csY8" fmla="*/ 1355480 h 2029111"/>
                <a:gd name="csX9" fmla="*/ 2095918 w 5065939"/>
                <a:gd name="csY9" fmla="*/ 2028720 h 2029111"/>
                <a:gd name="csX10" fmla="*/ 2381459 w 5065939"/>
                <a:gd name="csY10" fmla="*/ 1455964 h 2029111"/>
                <a:gd name="csX11" fmla="*/ 2552281 w 5065939"/>
                <a:gd name="csY11" fmla="*/ 1646883 h 2029111"/>
                <a:gd name="csX12" fmla="*/ 2733151 w 5065939"/>
                <a:gd name="csY12" fmla="*/ 1305239 h 2029111"/>
                <a:gd name="csX13" fmla="*/ 2893925 w 5065939"/>
                <a:gd name="csY13" fmla="*/ 1596641 h 2029111"/>
                <a:gd name="csX14" fmla="*/ 2994408 w 5065939"/>
                <a:gd name="csY14" fmla="*/ 1455964 h 2029111"/>
                <a:gd name="csX15" fmla="*/ 3175279 w 5065939"/>
                <a:gd name="csY15" fmla="*/ 1727269 h 2029111"/>
                <a:gd name="csX16" fmla="*/ 3356149 w 5065939"/>
                <a:gd name="csY16" fmla="*/ 1516254 h 2029111"/>
                <a:gd name="csX17" fmla="*/ 3547068 w 5065939"/>
                <a:gd name="csY17" fmla="*/ 1677028 h 2029111"/>
                <a:gd name="csX18" fmla="*/ 3647551 w 5065939"/>
                <a:gd name="csY18" fmla="*/ 1244949 h 2029111"/>
                <a:gd name="csX19" fmla="*/ 3959050 w 5065939"/>
                <a:gd name="csY19" fmla="*/ 1516254 h 2029111"/>
                <a:gd name="csX20" fmla="*/ 4119824 w 5065939"/>
                <a:gd name="csY20" fmla="*/ 702338 h 2029111"/>
                <a:gd name="csX21" fmla="*/ 4326379 w 5065939"/>
                <a:gd name="csY21" fmla="*/ 784770 h 2029111"/>
                <a:gd name="csX22" fmla="*/ 4560381 w 5065939"/>
                <a:gd name="csY22" fmla="*/ 312545 h 2029111"/>
                <a:gd name="csX23" fmla="*/ 4843829 w 5065939"/>
                <a:gd name="csY23" fmla="*/ 506185 h 2029111"/>
                <a:gd name="csX24" fmla="*/ 5065939 w 5065939"/>
                <a:gd name="csY24" fmla="*/ 0 h 2029111"/>
                <a:gd name="csX0" fmla="*/ 0 w 5065939"/>
                <a:gd name="csY0" fmla="*/ 1516254 h 2029111"/>
                <a:gd name="csX1" fmla="*/ 252674 w 5065939"/>
                <a:gd name="csY1" fmla="*/ 1730724 h 2029111"/>
                <a:gd name="csX2" fmla="*/ 427787 w 5065939"/>
                <a:gd name="csY2" fmla="*/ 913876 h 2029111"/>
                <a:gd name="csX3" fmla="*/ 657329 w 5065939"/>
                <a:gd name="csY3" fmla="*/ 1807133 h 2029111"/>
                <a:gd name="csX4" fmla="*/ 884255 w 5065939"/>
                <a:gd name="csY4" fmla="*/ 1415771 h 2029111"/>
                <a:gd name="csX5" fmla="*/ 1091083 w 5065939"/>
                <a:gd name="csY5" fmla="*/ 1967906 h 2029111"/>
                <a:gd name="csX6" fmla="*/ 1366576 w 5065939"/>
                <a:gd name="csY6" fmla="*/ 1395674 h 2029111"/>
                <a:gd name="csX7" fmla="*/ 1557494 w 5065939"/>
                <a:gd name="csY7" fmla="*/ 1656931 h 2029111"/>
                <a:gd name="csX8" fmla="*/ 1818751 w 5065939"/>
                <a:gd name="csY8" fmla="*/ 1355480 h 2029111"/>
                <a:gd name="csX9" fmla="*/ 2095918 w 5065939"/>
                <a:gd name="csY9" fmla="*/ 2028720 h 2029111"/>
                <a:gd name="csX10" fmla="*/ 2381459 w 5065939"/>
                <a:gd name="csY10" fmla="*/ 1455964 h 2029111"/>
                <a:gd name="csX11" fmla="*/ 2552281 w 5065939"/>
                <a:gd name="csY11" fmla="*/ 1646883 h 2029111"/>
                <a:gd name="csX12" fmla="*/ 2733151 w 5065939"/>
                <a:gd name="csY12" fmla="*/ 1305239 h 2029111"/>
                <a:gd name="csX13" fmla="*/ 2893925 w 5065939"/>
                <a:gd name="csY13" fmla="*/ 1596641 h 2029111"/>
                <a:gd name="csX14" fmla="*/ 2994408 w 5065939"/>
                <a:gd name="csY14" fmla="*/ 1455964 h 2029111"/>
                <a:gd name="csX15" fmla="*/ 3175279 w 5065939"/>
                <a:gd name="csY15" fmla="*/ 1727269 h 2029111"/>
                <a:gd name="csX16" fmla="*/ 3356149 w 5065939"/>
                <a:gd name="csY16" fmla="*/ 1516254 h 2029111"/>
                <a:gd name="csX17" fmla="*/ 3547068 w 5065939"/>
                <a:gd name="csY17" fmla="*/ 1677028 h 2029111"/>
                <a:gd name="csX18" fmla="*/ 3647551 w 5065939"/>
                <a:gd name="csY18" fmla="*/ 1244949 h 2029111"/>
                <a:gd name="csX19" fmla="*/ 3959050 w 5065939"/>
                <a:gd name="csY19" fmla="*/ 1516254 h 2029111"/>
                <a:gd name="csX20" fmla="*/ 4162704 w 5065939"/>
                <a:gd name="csY20" fmla="*/ 442430 h 2029111"/>
                <a:gd name="csX21" fmla="*/ 4326379 w 5065939"/>
                <a:gd name="csY21" fmla="*/ 784770 h 2029111"/>
                <a:gd name="csX22" fmla="*/ 4560381 w 5065939"/>
                <a:gd name="csY22" fmla="*/ 312545 h 2029111"/>
                <a:gd name="csX23" fmla="*/ 4843829 w 5065939"/>
                <a:gd name="csY23" fmla="*/ 506185 h 2029111"/>
                <a:gd name="csX24" fmla="*/ 5065939 w 5065939"/>
                <a:gd name="csY24" fmla="*/ 0 h 2029111"/>
                <a:gd name="csX0" fmla="*/ 0 w 5065939"/>
                <a:gd name="csY0" fmla="*/ 1516254 h 2029111"/>
                <a:gd name="csX1" fmla="*/ 252674 w 5065939"/>
                <a:gd name="csY1" fmla="*/ 1730724 h 2029111"/>
                <a:gd name="csX2" fmla="*/ 427787 w 5065939"/>
                <a:gd name="csY2" fmla="*/ 913876 h 2029111"/>
                <a:gd name="csX3" fmla="*/ 657329 w 5065939"/>
                <a:gd name="csY3" fmla="*/ 1807133 h 2029111"/>
                <a:gd name="csX4" fmla="*/ 884255 w 5065939"/>
                <a:gd name="csY4" fmla="*/ 1415771 h 2029111"/>
                <a:gd name="csX5" fmla="*/ 1091083 w 5065939"/>
                <a:gd name="csY5" fmla="*/ 1967906 h 2029111"/>
                <a:gd name="csX6" fmla="*/ 1366576 w 5065939"/>
                <a:gd name="csY6" fmla="*/ 1395674 h 2029111"/>
                <a:gd name="csX7" fmla="*/ 1557494 w 5065939"/>
                <a:gd name="csY7" fmla="*/ 1656931 h 2029111"/>
                <a:gd name="csX8" fmla="*/ 1818751 w 5065939"/>
                <a:gd name="csY8" fmla="*/ 1355480 h 2029111"/>
                <a:gd name="csX9" fmla="*/ 2095918 w 5065939"/>
                <a:gd name="csY9" fmla="*/ 2028720 h 2029111"/>
                <a:gd name="csX10" fmla="*/ 2381459 w 5065939"/>
                <a:gd name="csY10" fmla="*/ 1455964 h 2029111"/>
                <a:gd name="csX11" fmla="*/ 2552281 w 5065939"/>
                <a:gd name="csY11" fmla="*/ 1646883 h 2029111"/>
                <a:gd name="csX12" fmla="*/ 2733151 w 5065939"/>
                <a:gd name="csY12" fmla="*/ 1305239 h 2029111"/>
                <a:gd name="csX13" fmla="*/ 2893925 w 5065939"/>
                <a:gd name="csY13" fmla="*/ 1596641 h 2029111"/>
                <a:gd name="csX14" fmla="*/ 2994408 w 5065939"/>
                <a:gd name="csY14" fmla="*/ 1455964 h 2029111"/>
                <a:gd name="csX15" fmla="*/ 3175279 w 5065939"/>
                <a:gd name="csY15" fmla="*/ 1727269 h 2029111"/>
                <a:gd name="csX16" fmla="*/ 3356149 w 5065939"/>
                <a:gd name="csY16" fmla="*/ 1516254 h 2029111"/>
                <a:gd name="csX17" fmla="*/ 3547068 w 5065939"/>
                <a:gd name="csY17" fmla="*/ 1677028 h 2029111"/>
                <a:gd name="csX18" fmla="*/ 3647551 w 5065939"/>
                <a:gd name="csY18" fmla="*/ 1244949 h 2029111"/>
                <a:gd name="csX19" fmla="*/ 3930463 w 5065939"/>
                <a:gd name="csY19" fmla="*/ 1100401 h 2029111"/>
                <a:gd name="csX20" fmla="*/ 4162704 w 5065939"/>
                <a:gd name="csY20" fmla="*/ 442430 h 2029111"/>
                <a:gd name="csX21" fmla="*/ 4326379 w 5065939"/>
                <a:gd name="csY21" fmla="*/ 784770 h 2029111"/>
                <a:gd name="csX22" fmla="*/ 4560381 w 5065939"/>
                <a:gd name="csY22" fmla="*/ 312545 h 2029111"/>
                <a:gd name="csX23" fmla="*/ 4843829 w 5065939"/>
                <a:gd name="csY23" fmla="*/ 506185 h 2029111"/>
                <a:gd name="csX24" fmla="*/ 5065939 w 5065939"/>
                <a:gd name="csY24" fmla="*/ 0 h 2029111"/>
                <a:gd name="csX0" fmla="*/ 0 w 5065939"/>
                <a:gd name="csY0" fmla="*/ 1516254 h 2029111"/>
                <a:gd name="csX1" fmla="*/ 252674 w 5065939"/>
                <a:gd name="csY1" fmla="*/ 1730724 h 2029111"/>
                <a:gd name="csX2" fmla="*/ 427787 w 5065939"/>
                <a:gd name="csY2" fmla="*/ 913876 h 2029111"/>
                <a:gd name="csX3" fmla="*/ 657329 w 5065939"/>
                <a:gd name="csY3" fmla="*/ 1807133 h 2029111"/>
                <a:gd name="csX4" fmla="*/ 884255 w 5065939"/>
                <a:gd name="csY4" fmla="*/ 1415771 h 2029111"/>
                <a:gd name="csX5" fmla="*/ 1091083 w 5065939"/>
                <a:gd name="csY5" fmla="*/ 1967906 h 2029111"/>
                <a:gd name="csX6" fmla="*/ 1366576 w 5065939"/>
                <a:gd name="csY6" fmla="*/ 1395674 h 2029111"/>
                <a:gd name="csX7" fmla="*/ 1557494 w 5065939"/>
                <a:gd name="csY7" fmla="*/ 1656931 h 2029111"/>
                <a:gd name="csX8" fmla="*/ 1818751 w 5065939"/>
                <a:gd name="csY8" fmla="*/ 1355480 h 2029111"/>
                <a:gd name="csX9" fmla="*/ 2095918 w 5065939"/>
                <a:gd name="csY9" fmla="*/ 2028720 h 2029111"/>
                <a:gd name="csX10" fmla="*/ 2381459 w 5065939"/>
                <a:gd name="csY10" fmla="*/ 1455964 h 2029111"/>
                <a:gd name="csX11" fmla="*/ 2552281 w 5065939"/>
                <a:gd name="csY11" fmla="*/ 1646883 h 2029111"/>
                <a:gd name="csX12" fmla="*/ 2733151 w 5065939"/>
                <a:gd name="csY12" fmla="*/ 1305239 h 2029111"/>
                <a:gd name="csX13" fmla="*/ 2893925 w 5065939"/>
                <a:gd name="csY13" fmla="*/ 1596641 h 2029111"/>
                <a:gd name="csX14" fmla="*/ 2994408 w 5065939"/>
                <a:gd name="csY14" fmla="*/ 1455964 h 2029111"/>
                <a:gd name="csX15" fmla="*/ 3175279 w 5065939"/>
                <a:gd name="csY15" fmla="*/ 1727269 h 2029111"/>
                <a:gd name="csX16" fmla="*/ 3356149 w 5065939"/>
                <a:gd name="csY16" fmla="*/ 1516254 h 2029111"/>
                <a:gd name="csX17" fmla="*/ 3547068 w 5065939"/>
                <a:gd name="csY17" fmla="*/ 1677028 h 2029111"/>
                <a:gd name="csX18" fmla="*/ 3640405 w 5065939"/>
                <a:gd name="csY18" fmla="*/ 912267 h 2029111"/>
                <a:gd name="csX19" fmla="*/ 3930463 w 5065939"/>
                <a:gd name="csY19" fmla="*/ 1100401 h 2029111"/>
                <a:gd name="csX20" fmla="*/ 4162704 w 5065939"/>
                <a:gd name="csY20" fmla="*/ 442430 h 2029111"/>
                <a:gd name="csX21" fmla="*/ 4326379 w 5065939"/>
                <a:gd name="csY21" fmla="*/ 784770 h 2029111"/>
                <a:gd name="csX22" fmla="*/ 4560381 w 5065939"/>
                <a:gd name="csY22" fmla="*/ 312545 h 2029111"/>
                <a:gd name="csX23" fmla="*/ 4843829 w 5065939"/>
                <a:gd name="csY23" fmla="*/ 506185 h 2029111"/>
                <a:gd name="csX24" fmla="*/ 5065939 w 5065939"/>
                <a:gd name="csY24" fmla="*/ 0 h 2029111"/>
                <a:gd name="csX0" fmla="*/ 0 w 5065939"/>
                <a:gd name="csY0" fmla="*/ 1516254 h 2029111"/>
                <a:gd name="csX1" fmla="*/ 252674 w 5065939"/>
                <a:gd name="csY1" fmla="*/ 1730724 h 2029111"/>
                <a:gd name="csX2" fmla="*/ 427787 w 5065939"/>
                <a:gd name="csY2" fmla="*/ 913876 h 2029111"/>
                <a:gd name="csX3" fmla="*/ 657329 w 5065939"/>
                <a:gd name="csY3" fmla="*/ 1807133 h 2029111"/>
                <a:gd name="csX4" fmla="*/ 884255 w 5065939"/>
                <a:gd name="csY4" fmla="*/ 1415771 h 2029111"/>
                <a:gd name="csX5" fmla="*/ 1091083 w 5065939"/>
                <a:gd name="csY5" fmla="*/ 1967906 h 2029111"/>
                <a:gd name="csX6" fmla="*/ 1366576 w 5065939"/>
                <a:gd name="csY6" fmla="*/ 1395674 h 2029111"/>
                <a:gd name="csX7" fmla="*/ 1557494 w 5065939"/>
                <a:gd name="csY7" fmla="*/ 1656931 h 2029111"/>
                <a:gd name="csX8" fmla="*/ 1818751 w 5065939"/>
                <a:gd name="csY8" fmla="*/ 1355480 h 2029111"/>
                <a:gd name="csX9" fmla="*/ 2095918 w 5065939"/>
                <a:gd name="csY9" fmla="*/ 2028720 h 2029111"/>
                <a:gd name="csX10" fmla="*/ 2381459 w 5065939"/>
                <a:gd name="csY10" fmla="*/ 1455964 h 2029111"/>
                <a:gd name="csX11" fmla="*/ 2552281 w 5065939"/>
                <a:gd name="csY11" fmla="*/ 1646883 h 2029111"/>
                <a:gd name="csX12" fmla="*/ 2733151 w 5065939"/>
                <a:gd name="csY12" fmla="*/ 1305239 h 2029111"/>
                <a:gd name="csX13" fmla="*/ 2893925 w 5065939"/>
                <a:gd name="csY13" fmla="*/ 1596641 h 2029111"/>
                <a:gd name="csX14" fmla="*/ 2994408 w 5065939"/>
                <a:gd name="csY14" fmla="*/ 1455964 h 2029111"/>
                <a:gd name="csX15" fmla="*/ 3175279 w 5065939"/>
                <a:gd name="csY15" fmla="*/ 1727269 h 2029111"/>
                <a:gd name="csX16" fmla="*/ 3356149 w 5065939"/>
                <a:gd name="csY16" fmla="*/ 1516254 h 2029111"/>
                <a:gd name="csX17" fmla="*/ 3547068 w 5065939"/>
                <a:gd name="csY17" fmla="*/ 1677028 h 2029111"/>
                <a:gd name="csX18" fmla="*/ 3690433 w 5065939"/>
                <a:gd name="csY18" fmla="*/ 891474 h 2029111"/>
                <a:gd name="csX19" fmla="*/ 3930463 w 5065939"/>
                <a:gd name="csY19" fmla="*/ 1100401 h 2029111"/>
                <a:gd name="csX20" fmla="*/ 4162704 w 5065939"/>
                <a:gd name="csY20" fmla="*/ 442430 h 2029111"/>
                <a:gd name="csX21" fmla="*/ 4326379 w 5065939"/>
                <a:gd name="csY21" fmla="*/ 784770 h 2029111"/>
                <a:gd name="csX22" fmla="*/ 4560381 w 5065939"/>
                <a:gd name="csY22" fmla="*/ 312545 h 2029111"/>
                <a:gd name="csX23" fmla="*/ 4843829 w 5065939"/>
                <a:gd name="csY23" fmla="*/ 506185 h 2029111"/>
                <a:gd name="csX24" fmla="*/ 5065939 w 5065939"/>
                <a:gd name="csY24" fmla="*/ 0 h 2029111"/>
                <a:gd name="csX0" fmla="*/ 0 w 5065939"/>
                <a:gd name="csY0" fmla="*/ 1516254 h 2029111"/>
                <a:gd name="csX1" fmla="*/ 252674 w 5065939"/>
                <a:gd name="csY1" fmla="*/ 1730724 h 2029111"/>
                <a:gd name="csX2" fmla="*/ 427787 w 5065939"/>
                <a:gd name="csY2" fmla="*/ 913876 h 2029111"/>
                <a:gd name="csX3" fmla="*/ 657329 w 5065939"/>
                <a:gd name="csY3" fmla="*/ 1807133 h 2029111"/>
                <a:gd name="csX4" fmla="*/ 884255 w 5065939"/>
                <a:gd name="csY4" fmla="*/ 1415771 h 2029111"/>
                <a:gd name="csX5" fmla="*/ 1091083 w 5065939"/>
                <a:gd name="csY5" fmla="*/ 1967906 h 2029111"/>
                <a:gd name="csX6" fmla="*/ 1366576 w 5065939"/>
                <a:gd name="csY6" fmla="*/ 1395674 h 2029111"/>
                <a:gd name="csX7" fmla="*/ 1557494 w 5065939"/>
                <a:gd name="csY7" fmla="*/ 1656931 h 2029111"/>
                <a:gd name="csX8" fmla="*/ 1818751 w 5065939"/>
                <a:gd name="csY8" fmla="*/ 1355480 h 2029111"/>
                <a:gd name="csX9" fmla="*/ 2095918 w 5065939"/>
                <a:gd name="csY9" fmla="*/ 2028720 h 2029111"/>
                <a:gd name="csX10" fmla="*/ 2381459 w 5065939"/>
                <a:gd name="csY10" fmla="*/ 1455964 h 2029111"/>
                <a:gd name="csX11" fmla="*/ 2552281 w 5065939"/>
                <a:gd name="csY11" fmla="*/ 1646883 h 2029111"/>
                <a:gd name="csX12" fmla="*/ 2733151 w 5065939"/>
                <a:gd name="csY12" fmla="*/ 1305239 h 2029111"/>
                <a:gd name="csX13" fmla="*/ 2893925 w 5065939"/>
                <a:gd name="csY13" fmla="*/ 1596641 h 2029111"/>
                <a:gd name="csX14" fmla="*/ 2994408 w 5065939"/>
                <a:gd name="csY14" fmla="*/ 1455964 h 2029111"/>
                <a:gd name="csX15" fmla="*/ 3175279 w 5065939"/>
                <a:gd name="csY15" fmla="*/ 1727269 h 2029111"/>
                <a:gd name="csX16" fmla="*/ 3341856 w 5065939"/>
                <a:gd name="csY16" fmla="*/ 1297931 h 2029111"/>
                <a:gd name="csX17" fmla="*/ 3547068 w 5065939"/>
                <a:gd name="csY17" fmla="*/ 1677028 h 2029111"/>
                <a:gd name="csX18" fmla="*/ 3690433 w 5065939"/>
                <a:gd name="csY18" fmla="*/ 891474 h 2029111"/>
                <a:gd name="csX19" fmla="*/ 3930463 w 5065939"/>
                <a:gd name="csY19" fmla="*/ 1100401 h 2029111"/>
                <a:gd name="csX20" fmla="*/ 4162704 w 5065939"/>
                <a:gd name="csY20" fmla="*/ 442430 h 2029111"/>
                <a:gd name="csX21" fmla="*/ 4326379 w 5065939"/>
                <a:gd name="csY21" fmla="*/ 784770 h 2029111"/>
                <a:gd name="csX22" fmla="*/ 4560381 w 5065939"/>
                <a:gd name="csY22" fmla="*/ 312545 h 2029111"/>
                <a:gd name="csX23" fmla="*/ 4843829 w 5065939"/>
                <a:gd name="csY23" fmla="*/ 506185 h 2029111"/>
                <a:gd name="csX24" fmla="*/ 5065939 w 5065939"/>
                <a:gd name="csY24" fmla="*/ 0 h 2029111"/>
                <a:gd name="csX0" fmla="*/ 0 w 5065939"/>
                <a:gd name="csY0" fmla="*/ 1516254 h 2029111"/>
                <a:gd name="csX1" fmla="*/ 252674 w 5065939"/>
                <a:gd name="csY1" fmla="*/ 1730724 h 2029111"/>
                <a:gd name="csX2" fmla="*/ 427787 w 5065939"/>
                <a:gd name="csY2" fmla="*/ 913876 h 2029111"/>
                <a:gd name="csX3" fmla="*/ 657329 w 5065939"/>
                <a:gd name="csY3" fmla="*/ 1807133 h 2029111"/>
                <a:gd name="csX4" fmla="*/ 884255 w 5065939"/>
                <a:gd name="csY4" fmla="*/ 1415771 h 2029111"/>
                <a:gd name="csX5" fmla="*/ 1091083 w 5065939"/>
                <a:gd name="csY5" fmla="*/ 1967906 h 2029111"/>
                <a:gd name="csX6" fmla="*/ 1366576 w 5065939"/>
                <a:gd name="csY6" fmla="*/ 1395674 h 2029111"/>
                <a:gd name="csX7" fmla="*/ 1557494 w 5065939"/>
                <a:gd name="csY7" fmla="*/ 1656931 h 2029111"/>
                <a:gd name="csX8" fmla="*/ 1818751 w 5065939"/>
                <a:gd name="csY8" fmla="*/ 1355480 h 2029111"/>
                <a:gd name="csX9" fmla="*/ 2095918 w 5065939"/>
                <a:gd name="csY9" fmla="*/ 2028720 h 2029111"/>
                <a:gd name="csX10" fmla="*/ 2381459 w 5065939"/>
                <a:gd name="csY10" fmla="*/ 1455964 h 2029111"/>
                <a:gd name="csX11" fmla="*/ 2552281 w 5065939"/>
                <a:gd name="csY11" fmla="*/ 1646883 h 2029111"/>
                <a:gd name="csX12" fmla="*/ 2733151 w 5065939"/>
                <a:gd name="csY12" fmla="*/ 1305239 h 2029111"/>
                <a:gd name="csX13" fmla="*/ 2893925 w 5065939"/>
                <a:gd name="csY13" fmla="*/ 1596641 h 2029111"/>
                <a:gd name="csX14" fmla="*/ 2994408 w 5065939"/>
                <a:gd name="csY14" fmla="*/ 1455964 h 2029111"/>
                <a:gd name="csX15" fmla="*/ 3175279 w 5065939"/>
                <a:gd name="csY15" fmla="*/ 1727269 h 2029111"/>
                <a:gd name="csX16" fmla="*/ 3341856 w 5065939"/>
                <a:gd name="csY16" fmla="*/ 1297931 h 2029111"/>
                <a:gd name="csX17" fmla="*/ 3547068 w 5065939"/>
                <a:gd name="csY17" fmla="*/ 1375534 h 2029111"/>
                <a:gd name="csX18" fmla="*/ 3690433 w 5065939"/>
                <a:gd name="csY18" fmla="*/ 891474 h 2029111"/>
                <a:gd name="csX19" fmla="*/ 3930463 w 5065939"/>
                <a:gd name="csY19" fmla="*/ 1100401 h 2029111"/>
                <a:gd name="csX20" fmla="*/ 4162704 w 5065939"/>
                <a:gd name="csY20" fmla="*/ 442430 h 2029111"/>
                <a:gd name="csX21" fmla="*/ 4326379 w 5065939"/>
                <a:gd name="csY21" fmla="*/ 784770 h 2029111"/>
                <a:gd name="csX22" fmla="*/ 4560381 w 5065939"/>
                <a:gd name="csY22" fmla="*/ 312545 h 2029111"/>
                <a:gd name="csX23" fmla="*/ 4843829 w 5065939"/>
                <a:gd name="csY23" fmla="*/ 506185 h 2029111"/>
                <a:gd name="csX24" fmla="*/ 5065939 w 5065939"/>
                <a:gd name="csY24" fmla="*/ 0 h 2029111"/>
                <a:gd name="csX0" fmla="*/ 0 w 5065939"/>
                <a:gd name="csY0" fmla="*/ 1516254 h 2029111"/>
                <a:gd name="csX1" fmla="*/ 252674 w 5065939"/>
                <a:gd name="csY1" fmla="*/ 1730724 h 2029111"/>
                <a:gd name="csX2" fmla="*/ 427787 w 5065939"/>
                <a:gd name="csY2" fmla="*/ 913876 h 2029111"/>
                <a:gd name="csX3" fmla="*/ 657329 w 5065939"/>
                <a:gd name="csY3" fmla="*/ 1807133 h 2029111"/>
                <a:gd name="csX4" fmla="*/ 884255 w 5065939"/>
                <a:gd name="csY4" fmla="*/ 1415771 h 2029111"/>
                <a:gd name="csX5" fmla="*/ 1091083 w 5065939"/>
                <a:gd name="csY5" fmla="*/ 1967906 h 2029111"/>
                <a:gd name="csX6" fmla="*/ 1395164 w 5065939"/>
                <a:gd name="csY6" fmla="*/ 1218937 h 2029111"/>
                <a:gd name="csX7" fmla="*/ 1557494 w 5065939"/>
                <a:gd name="csY7" fmla="*/ 1656931 h 2029111"/>
                <a:gd name="csX8" fmla="*/ 1818751 w 5065939"/>
                <a:gd name="csY8" fmla="*/ 1355480 h 2029111"/>
                <a:gd name="csX9" fmla="*/ 2095918 w 5065939"/>
                <a:gd name="csY9" fmla="*/ 2028720 h 2029111"/>
                <a:gd name="csX10" fmla="*/ 2381459 w 5065939"/>
                <a:gd name="csY10" fmla="*/ 1455964 h 2029111"/>
                <a:gd name="csX11" fmla="*/ 2552281 w 5065939"/>
                <a:gd name="csY11" fmla="*/ 1646883 h 2029111"/>
                <a:gd name="csX12" fmla="*/ 2733151 w 5065939"/>
                <a:gd name="csY12" fmla="*/ 1305239 h 2029111"/>
                <a:gd name="csX13" fmla="*/ 2893925 w 5065939"/>
                <a:gd name="csY13" fmla="*/ 1596641 h 2029111"/>
                <a:gd name="csX14" fmla="*/ 2994408 w 5065939"/>
                <a:gd name="csY14" fmla="*/ 1455964 h 2029111"/>
                <a:gd name="csX15" fmla="*/ 3175279 w 5065939"/>
                <a:gd name="csY15" fmla="*/ 1727269 h 2029111"/>
                <a:gd name="csX16" fmla="*/ 3341856 w 5065939"/>
                <a:gd name="csY16" fmla="*/ 1297931 h 2029111"/>
                <a:gd name="csX17" fmla="*/ 3547068 w 5065939"/>
                <a:gd name="csY17" fmla="*/ 1375534 h 2029111"/>
                <a:gd name="csX18" fmla="*/ 3690433 w 5065939"/>
                <a:gd name="csY18" fmla="*/ 891474 h 2029111"/>
                <a:gd name="csX19" fmla="*/ 3930463 w 5065939"/>
                <a:gd name="csY19" fmla="*/ 1100401 h 2029111"/>
                <a:gd name="csX20" fmla="*/ 4162704 w 5065939"/>
                <a:gd name="csY20" fmla="*/ 442430 h 2029111"/>
                <a:gd name="csX21" fmla="*/ 4326379 w 5065939"/>
                <a:gd name="csY21" fmla="*/ 784770 h 2029111"/>
                <a:gd name="csX22" fmla="*/ 4560381 w 5065939"/>
                <a:gd name="csY22" fmla="*/ 312545 h 2029111"/>
                <a:gd name="csX23" fmla="*/ 4843829 w 5065939"/>
                <a:gd name="csY23" fmla="*/ 506185 h 2029111"/>
                <a:gd name="csX24" fmla="*/ 5065939 w 5065939"/>
                <a:gd name="csY24" fmla="*/ 0 h 2029111"/>
                <a:gd name="csX0" fmla="*/ 0 w 5065939"/>
                <a:gd name="csY0" fmla="*/ 1516254 h 2032472"/>
                <a:gd name="csX1" fmla="*/ 252674 w 5065939"/>
                <a:gd name="csY1" fmla="*/ 1730724 h 2032472"/>
                <a:gd name="csX2" fmla="*/ 427787 w 5065939"/>
                <a:gd name="csY2" fmla="*/ 913876 h 2032472"/>
                <a:gd name="csX3" fmla="*/ 657329 w 5065939"/>
                <a:gd name="csY3" fmla="*/ 1807133 h 2032472"/>
                <a:gd name="csX4" fmla="*/ 884255 w 5065939"/>
                <a:gd name="csY4" fmla="*/ 1415771 h 2032472"/>
                <a:gd name="csX5" fmla="*/ 1091083 w 5065939"/>
                <a:gd name="csY5" fmla="*/ 1967906 h 2032472"/>
                <a:gd name="csX6" fmla="*/ 1395164 w 5065939"/>
                <a:gd name="csY6" fmla="*/ 1218937 h 2032472"/>
                <a:gd name="csX7" fmla="*/ 1557494 w 5065939"/>
                <a:gd name="csY7" fmla="*/ 1656931 h 2032472"/>
                <a:gd name="csX8" fmla="*/ 1825898 w 5065939"/>
                <a:gd name="csY8" fmla="*/ 1126761 h 2032472"/>
                <a:gd name="csX9" fmla="*/ 2095918 w 5065939"/>
                <a:gd name="csY9" fmla="*/ 2028720 h 2032472"/>
                <a:gd name="csX10" fmla="*/ 2381459 w 5065939"/>
                <a:gd name="csY10" fmla="*/ 1455964 h 2032472"/>
                <a:gd name="csX11" fmla="*/ 2552281 w 5065939"/>
                <a:gd name="csY11" fmla="*/ 1646883 h 2032472"/>
                <a:gd name="csX12" fmla="*/ 2733151 w 5065939"/>
                <a:gd name="csY12" fmla="*/ 1305239 h 2032472"/>
                <a:gd name="csX13" fmla="*/ 2893925 w 5065939"/>
                <a:gd name="csY13" fmla="*/ 1596641 h 2032472"/>
                <a:gd name="csX14" fmla="*/ 2994408 w 5065939"/>
                <a:gd name="csY14" fmla="*/ 1455964 h 2032472"/>
                <a:gd name="csX15" fmla="*/ 3175279 w 5065939"/>
                <a:gd name="csY15" fmla="*/ 1727269 h 2032472"/>
                <a:gd name="csX16" fmla="*/ 3341856 w 5065939"/>
                <a:gd name="csY16" fmla="*/ 1297931 h 2032472"/>
                <a:gd name="csX17" fmla="*/ 3547068 w 5065939"/>
                <a:gd name="csY17" fmla="*/ 1375534 h 2032472"/>
                <a:gd name="csX18" fmla="*/ 3690433 w 5065939"/>
                <a:gd name="csY18" fmla="*/ 891474 h 2032472"/>
                <a:gd name="csX19" fmla="*/ 3930463 w 5065939"/>
                <a:gd name="csY19" fmla="*/ 1100401 h 2032472"/>
                <a:gd name="csX20" fmla="*/ 4162704 w 5065939"/>
                <a:gd name="csY20" fmla="*/ 442430 h 2032472"/>
                <a:gd name="csX21" fmla="*/ 4326379 w 5065939"/>
                <a:gd name="csY21" fmla="*/ 784770 h 2032472"/>
                <a:gd name="csX22" fmla="*/ 4560381 w 5065939"/>
                <a:gd name="csY22" fmla="*/ 312545 h 2032472"/>
                <a:gd name="csX23" fmla="*/ 4843829 w 5065939"/>
                <a:gd name="csY23" fmla="*/ 506185 h 2032472"/>
                <a:gd name="csX24" fmla="*/ 5065939 w 5065939"/>
                <a:gd name="csY24" fmla="*/ 0 h 2032472"/>
                <a:gd name="csX0" fmla="*/ 0 w 5065939"/>
                <a:gd name="csY0" fmla="*/ 1516254 h 1969296"/>
                <a:gd name="csX1" fmla="*/ 252674 w 5065939"/>
                <a:gd name="csY1" fmla="*/ 1730724 h 1969296"/>
                <a:gd name="csX2" fmla="*/ 427787 w 5065939"/>
                <a:gd name="csY2" fmla="*/ 913876 h 1969296"/>
                <a:gd name="csX3" fmla="*/ 657329 w 5065939"/>
                <a:gd name="csY3" fmla="*/ 1807133 h 1969296"/>
                <a:gd name="csX4" fmla="*/ 884255 w 5065939"/>
                <a:gd name="csY4" fmla="*/ 1415771 h 1969296"/>
                <a:gd name="csX5" fmla="*/ 1091083 w 5065939"/>
                <a:gd name="csY5" fmla="*/ 1967906 h 1969296"/>
                <a:gd name="csX6" fmla="*/ 1395164 w 5065939"/>
                <a:gd name="csY6" fmla="*/ 1218937 h 1969296"/>
                <a:gd name="csX7" fmla="*/ 1557494 w 5065939"/>
                <a:gd name="csY7" fmla="*/ 1656931 h 1969296"/>
                <a:gd name="csX8" fmla="*/ 1825898 w 5065939"/>
                <a:gd name="csY8" fmla="*/ 1126761 h 1969296"/>
                <a:gd name="csX9" fmla="*/ 2124505 w 5065939"/>
                <a:gd name="csY9" fmla="*/ 1644056 h 1969296"/>
                <a:gd name="csX10" fmla="*/ 2381459 w 5065939"/>
                <a:gd name="csY10" fmla="*/ 1455964 h 1969296"/>
                <a:gd name="csX11" fmla="*/ 2552281 w 5065939"/>
                <a:gd name="csY11" fmla="*/ 1646883 h 1969296"/>
                <a:gd name="csX12" fmla="*/ 2733151 w 5065939"/>
                <a:gd name="csY12" fmla="*/ 1305239 h 1969296"/>
                <a:gd name="csX13" fmla="*/ 2893925 w 5065939"/>
                <a:gd name="csY13" fmla="*/ 1596641 h 1969296"/>
                <a:gd name="csX14" fmla="*/ 2994408 w 5065939"/>
                <a:gd name="csY14" fmla="*/ 1455964 h 1969296"/>
                <a:gd name="csX15" fmla="*/ 3175279 w 5065939"/>
                <a:gd name="csY15" fmla="*/ 1727269 h 1969296"/>
                <a:gd name="csX16" fmla="*/ 3341856 w 5065939"/>
                <a:gd name="csY16" fmla="*/ 1297931 h 1969296"/>
                <a:gd name="csX17" fmla="*/ 3547068 w 5065939"/>
                <a:gd name="csY17" fmla="*/ 1375534 h 1969296"/>
                <a:gd name="csX18" fmla="*/ 3690433 w 5065939"/>
                <a:gd name="csY18" fmla="*/ 891474 h 1969296"/>
                <a:gd name="csX19" fmla="*/ 3930463 w 5065939"/>
                <a:gd name="csY19" fmla="*/ 1100401 h 1969296"/>
                <a:gd name="csX20" fmla="*/ 4162704 w 5065939"/>
                <a:gd name="csY20" fmla="*/ 442430 h 1969296"/>
                <a:gd name="csX21" fmla="*/ 4326379 w 5065939"/>
                <a:gd name="csY21" fmla="*/ 784770 h 1969296"/>
                <a:gd name="csX22" fmla="*/ 4560381 w 5065939"/>
                <a:gd name="csY22" fmla="*/ 312545 h 1969296"/>
                <a:gd name="csX23" fmla="*/ 4843829 w 5065939"/>
                <a:gd name="csY23" fmla="*/ 506185 h 1969296"/>
                <a:gd name="csX24" fmla="*/ 5065939 w 5065939"/>
                <a:gd name="csY24" fmla="*/ 0 h 1969296"/>
                <a:gd name="csX0" fmla="*/ 0 w 5065939"/>
                <a:gd name="csY0" fmla="*/ 1516254 h 1969296"/>
                <a:gd name="csX1" fmla="*/ 252674 w 5065939"/>
                <a:gd name="csY1" fmla="*/ 1730724 h 1969296"/>
                <a:gd name="csX2" fmla="*/ 427787 w 5065939"/>
                <a:gd name="csY2" fmla="*/ 913876 h 1969296"/>
                <a:gd name="csX3" fmla="*/ 657329 w 5065939"/>
                <a:gd name="csY3" fmla="*/ 1807133 h 1969296"/>
                <a:gd name="csX4" fmla="*/ 884255 w 5065939"/>
                <a:gd name="csY4" fmla="*/ 1415771 h 1969296"/>
                <a:gd name="csX5" fmla="*/ 1091083 w 5065939"/>
                <a:gd name="csY5" fmla="*/ 1967906 h 1969296"/>
                <a:gd name="csX6" fmla="*/ 1395164 w 5065939"/>
                <a:gd name="csY6" fmla="*/ 1218937 h 1969296"/>
                <a:gd name="csX7" fmla="*/ 1586081 w 5065939"/>
                <a:gd name="csY7" fmla="*/ 1303455 h 1969296"/>
                <a:gd name="csX8" fmla="*/ 1825898 w 5065939"/>
                <a:gd name="csY8" fmla="*/ 1126761 h 1969296"/>
                <a:gd name="csX9" fmla="*/ 2124505 w 5065939"/>
                <a:gd name="csY9" fmla="*/ 1644056 h 1969296"/>
                <a:gd name="csX10" fmla="*/ 2381459 w 5065939"/>
                <a:gd name="csY10" fmla="*/ 1455964 h 1969296"/>
                <a:gd name="csX11" fmla="*/ 2552281 w 5065939"/>
                <a:gd name="csY11" fmla="*/ 1646883 h 1969296"/>
                <a:gd name="csX12" fmla="*/ 2733151 w 5065939"/>
                <a:gd name="csY12" fmla="*/ 1305239 h 1969296"/>
                <a:gd name="csX13" fmla="*/ 2893925 w 5065939"/>
                <a:gd name="csY13" fmla="*/ 1596641 h 1969296"/>
                <a:gd name="csX14" fmla="*/ 2994408 w 5065939"/>
                <a:gd name="csY14" fmla="*/ 1455964 h 1969296"/>
                <a:gd name="csX15" fmla="*/ 3175279 w 5065939"/>
                <a:gd name="csY15" fmla="*/ 1727269 h 1969296"/>
                <a:gd name="csX16" fmla="*/ 3341856 w 5065939"/>
                <a:gd name="csY16" fmla="*/ 1297931 h 1969296"/>
                <a:gd name="csX17" fmla="*/ 3547068 w 5065939"/>
                <a:gd name="csY17" fmla="*/ 1375534 h 1969296"/>
                <a:gd name="csX18" fmla="*/ 3690433 w 5065939"/>
                <a:gd name="csY18" fmla="*/ 891474 h 1969296"/>
                <a:gd name="csX19" fmla="*/ 3930463 w 5065939"/>
                <a:gd name="csY19" fmla="*/ 1100401 h 1969296"/>
                <a:gd name="csX20" fmla="*/ 4162704 w 5065939"/>
                <a:gd name="csY20" fmla="*/ 442430 h 1969296"/>
                <a:gd name="csX21" fmla="*/ 4326379 w 5065939"/>
                <a:gd name="csY21" fmla="*/ 784770 h 1969296"/>
                <a:gd name="csX22" fmla="*/ 4560381 w 5065939"/>
                <a:gd name="csY22" fmla="*/ 312545 h 1969296"/>
                <a:gd name="csX23" fmla="*/ 4843829 w 5065939"/>
                <a:gd name="csY23" fmla="*/ 506185 h 1969296"/>
                <a:gd name="csX24" fmla="*/ 5065939 w 5065939"/>
                <a:gd name="csY24" fmla="*/ 0 h 1969296"/>
                <a:gd name="csX0" fmla="*/ 0 w 5065939"/>
                <a:gd name="csY0" fmla="*/ 1516254 h 1969296"/>
                <a:gd name="csX1" fmla="*/ 252674 w 5065939"/>
                <a:gd name="csY1" fmla="*/ 1730724 h 1969296"/>
                <a:gd name="csX2" fmla="*/ 427787 w 5065939"/>
                <a:gd name="csY2" fmla="*/ 913876 h 1969296"/>
                <a:gd name="csX3" fmla="*/ 657329 w 5065939"/>
                <a:gd name="csY3" fmla="*/ 1807133 h 1969296"/>
                <a:gd name="csX4" fmla="*/ 884255 w 5065939"/>
                <a:gd name="csY4" fmla="*/ 1415771 h 1969296"/>
                <a:gd name="csX5" fmla="*/ 1091083 w 5065939"/>
                <a:gd name="csY5" fmla="*/ 1967906 h 1969296"/>
                <a:gd name="csX6" fmla="*/ 1395164 w 5065939"/>
                <a:gd name="csY6" fmla="*/ 1218937 h 1969296"/>
                <a:gd name="csX7" fmla="*/ 1586081 w 5065939"/>
                <a:gd name="csY7" fmla="*/ 1303455 h 1969296"/>
                <a:gd name="csX8" fmla="*/ 1833045 w 5065939"/>
                <a:gd name="csY8" fmla="*/ 721304 h 1969296"/>
                <a:gd name="csX9" fmla="*/ 2124505 w 5065939"/>
                <a:gd name="csY9" fmla="*/ 1644056 h 1969296"/>
                <a:gd name="csX10" fmla="*/ 2381459 w 5065939"/>
                <a:gd name="csY10" fmla="*/ 1455964 h 1969296"/>
                <a:gd name="csX11" fmla="*/ 2552281 w 5065939"/>
                <a:gd name="csY11" fmla="*/ 1646883 h 1969296"/>
                <a:gd name="csX12" fmla="*/ 2733151 w 5065939"/>
                <a:gd name="csY12" fmla="*/ 1305239 h 1969296"/>
                <a:gd name="csX13" fmla="*/ 2893925 w 5065939"/>
                <a:gd name="csY13" fmla="*/ 1596641 h 1969296"/>
                <a:gd name="csX14" fmla="*/ 2994408 w 5065939"/>
                <a:gd name="csY14" fmla="*/ 1455964 h 1969296"/>
                <a:gd name="csX15" fmla="*/ 3175279 w 5065939"/>
                <a:gd name="csY15" fmla="*/ 1727269 h 1969296"/>
                <a:gd name="csX16" fmla="*/ 3341856 w 5065939"/>
                <a:gd name="csY16" fmla="*/ 1297931 h 1969296"/>
                <a:gd name="csX17" fmla="*/ 3547068 w 5065939"/>
                <a:gd name="csY17" fmla="*/ 1375534 h 1969296"/>
                <a:gd name="csX18" fmla="*/ 3690433 w 5065939"/>
                <a:gd name="csY18" fmla="*/ 891474 h 1969296"/>
                <a:gd name="csX19" fmla="*/ 3930463 w 5065939"/>
                <a:gd name="csY19" fmla="*/ 1100401 h 1969296"/>
                <a:gd name="csX20" fmla="*/ 4162704 w 5065939"/>
                <a:gd name="csY20" fmla="*/ 442430 h 1969296"/>
                <a:gd name="csX21" fmla="*/ 4326379 w 5065939"/>
                <a:gd name="csY21" fmla="*/ 784770 h 1969296"/>
                <a:gd name="csX22" fmla="*/ 4560381 w 5065939"/>
                <a:gd name="csY22" fmla="*/ 312545 h 1969296"/>
                <a:gd name="csX23" fmla="*/ 4843829 w 5065939"/>
                <a:gd name="csY23" fmla="*/ 506185 h 1969296"/>
                <a:gd name="csX24" fmla="*/ 5065939 w 5065939"/>
                <a:gd name="csY24" fmla="*/ 0 h 1969296"/>
                <a:gd name="csX0" fmla="*/ 0 w 5065939"/>
                <a:gd name="csY0" fmla="*/ 1516254 h 1970802"/>
                <a:gd name="csX1" fmla="*/ 252674 w 5065939"/>
                <a:gd name="csY1" fmla="*/ 1730724 h 1970802"/>
                <a:gd name="csX2" fmla="*/ 427787 w 5065939"/>
                <a:gd name="csY2" fmla="*/ 913876 h 1970802"/>
                <a:gd name="csX3" fmla="*/ 657329 w 5065939"/>
                <a:gd name="csY3" fmla="*/ 1807133 h 1970802"/>
                <a:gd name="csX4" fmla="*/ 884255 w 5065939"/>
                <a:gd name="csY4" fmla="*/ 1415771 h 1970802"/>
                <a:gd name="csX5" fmla="*/ 1091083 w 5065939"/>
                <a:gd name="csY5" fmla="*/ 1967906 h 1970802"/>
                <a:gd name="csX6" fmla="*/ 1395164 w 5065939"/>
                <a:gd name="csY6" fmla="*/ 1125370 h 1970802"/>
                <a:gd name="csX7" fmla="*/ 1586081 w 5065939"/>
                <a:gd name="csY7" fmla="*/ 1303455 h 1970802"/>
                <a:gd name="csX8" fmla="*/ 1833045 w 5065939"/>
                <a:gd name="csY8" fmla="*/ 721304 h 1970802"/>
                <a:gd name="csX9" fmla="*/ 2124505 w 5065939"/>
                <a:gd name="csY9" fmla="*/ 1644056 h 1970802"/>
                <a:gd name="csX10" fmla="*/ 2381459 w 5065939"/>
                <a:gd name="csY10" fmla="*/ 1455964 h 1970802"/>
                <a:gd name="csX11" fmla="*/ 2552281 w 5065939"/>
                <a:gd name="csY11" fmla="*/ 1646883 h 1970802"/>
                <a:gd name="csX12" fmla="*/ 2733151 w 5065939"/>
                <a:gd name="csY12" fmla="*/ 1305239 h 1970802"/>
                <a:gd name="csX13" fmla="*/ 2893925 w 5065939"/>
                <a:gd name="csY13" fmla="*/ 1596641 h 1970802"/>
                <a:gd name="csX14" fmla="*/ 2994408 w 5065939"/>
                <a:gd name="csY14" fmla="*/ 1455964 h 1970802"/>
                <a:gd name="csX15" fmla="*/ 3175279 w 5065939"/>
                <a:gd name="csY15" fmla="*/ 1727269 h 1970802"/>
                <a:gd name="csX16" fmla="*/ 3341856 w 5065939"/>
                <a:gd name="csY16" fmla="*/ 1297931 h 1970802"/>
                <a:gd name="csX17" fmla="*/ 3547068 w 5065939"/>
                <a:gd name="csY17" fmla="*/ 1375534 h 1970802"/>
                <a:gd name="csX18" fmla="*/ 3690433 w 5065939"/>
                <a:gd name="csY18" fmla="*/ 891474 h 1970802"/>
                <a:gd name="csX19" fmla="*/ 3930463 w 5065939"/>
                <a:gd name="csY19" fmla="*/ 1100401 h 1970802"/>
                <a:gd name="csX20" fmla="*/ 4162704 w 5065939"/>
                <a:gd name="csY20" fmla="*/ 442430 h 1970802"/>
                <a:gd name="csX21" fmla="*/ 4326379 w 5065939"/>
                <a:gd name="csY21" fmla="*/ 784770 h 1970802"/>
                <a:gd name="csX22" fmla="*/ 4560381 w 5065939"/>
                <a:gd name="csY22" fmla="*/ 312545 h 1970802"/>
                <a:gd name="csX23" fmla="*/ 4843829 w 5065939"/>
                <a:gd name="csY23" fmla="*/ 506185 h 1970802"/>
                <a:gd name="csX24" fmla="*/ 5065939 w 5065939"/>
                <a:gd name="csY24" fmla="*/ 0 h 1970802"/>
                <a:gd name="csX0" fmla="*/ 0 w 5065939"/>
                <a:gd name="csY0" fmla="*/ 1516254 h 1970802"/>
                <a:gd name="csX1" fmla="*/ 252674 w 5065939"/>
                <a:gd name="csY1" fmla="*/ 1730724 h 1970802"/>
                <a:gd name="csX2" fmla="*/ 427787 w 5065939"/>
                <a:gd name="csY2" fmla="*/ 913876 h 1970802"/>
                <a:gd name="csX3" fmla="*/ 657329 w 5065939"/>
                <a:gd name="csY3" fmla="*/ 1807133 h 1970802"/>
                <a:gd name="csX4" fmla="*/ 884255 w 5065939"/>
                <a:gd name="csY4" fmla="*/ 1415771 h 1970802"/>
                <a:gd name="csX5" fmla="*/ 1091083 w 5065939"/>
                <a:gd name="csY5" fmla="*/ 1967906 h 1970802"/>
                <a:gd name="csX6" fmla="*/ 1395164 w 5065939"/>
                <a:gd name="csY6" fmla="*/ 1125370 h 1970802"/>
                <a:gd name="csX7" fmla="*/ 1586081 w 5065939"/>
                <a:gd name="csY7" fmla="*/ 1303455 h 1970802"/>
                <a:gd name="csX8" fmla="*/ 1833045 w 5065939"/>
                <a:gd name="csY8" fmla="*/ 721304 h 1970802"/>
                <a:gd name="csX9" fmla="*/ 2124505 w 5065939"/>
                <a:gd name="csY9" fmla="*/ 1644056 h 1970802"/>
                <a:gd name="csX10" fmla="*/ 2381459 w 5065939"/>
                <a:gd name="csY10" fmla="*/ 1455964 h 1970802"/>
                <a:gd name="csX11" fmla="*/ 2552281 w 5065939"/>
                <a:gd name="csY11" fmla="*/ 1646883 h 1970802"/>
                <a:gd name="csX12" fmla="*/ 2726005 w 5065939"/>
                <a:gd name="csY12" fmla="*/ 930971 h 1970802"/>
                <a:gd name="csX13" fmla="*/ 2893925 w 5065939"/>
                <a:gd name="csY13" fmla="*/ 1596641 h 1970802"/>
                <a:gd name="csX14" fmla="*/ 2994408 w 5065939"/>
                <a:gd name="csY14" fmla="*/ 1455964 h 1970802"/>
                <a:gd name="csX15" fmla="*/ 3175279 w 5065939"/>
                <a:gd name="csY15" fmla="*/ 1727269 h 1970802"/>
                <a:gd name="csX16" fmla="*/ 3341856 w 5065939"/>
                <a:gd name="csY16" fmla="*/ 1297931 h 1970802"/>
                <a:gd name="csX17" fmla="*/ 3547068 w 5065939"/>
                <a:gd name="csY17" fmla="*/ 1375534 h 1970802"/>
                <a:gd name="csX18" fmla="*/ 3690433 w 5065939"/>
                <a:gd name="csY18" fmla="*/ 891474 h 1970802"/>
                <a:gd name="csX19" fmla="*/ 3930463 w 5065939"/>
                <a:gd name="csY19" fmla="*/ 1100401 h 1970802"/>
                <a:gd name="csX20" fmla="*/ 4162704 w 5065939"/>
                <a:gd name="csY20" fmla="*/ 442430 h 1970802"/>
                <a:gd name="csX21" fmla="*/ 4326379 w 5065939"/>
                <a:gd name="csY21" fmla="*/ 784770 h 1970802"/>
                <a:gd name="csX22" fmla="*/ 4560381 w 5065939"/>
                <a:gd name="csY22" fmla="*/ 312545 h 1970802"/>
                <a:gd name="csX23" fmla="*/ 4843829 w 5065939"/>
                <a:gd name="csY23" fmla="*/ 506185 h 1970802"/>
                <a:gd name="csX24" fmla="*/ 5065939 w 5065939"/>
                <a:gd name="csY24" fmla="*/ 0 h 1970802"/>
                <a:gd name="csX0" fmla="*/ 0 w 5065939"/>
                <a:gd name="csY0" fmla="*/ 1516254 h 1970802"/>
                <a:gd name="csX1" fmla="*/ 252674 w 5065939"/>
                <a:gd name="csY1" fmla="*/ 1730724 h 1970802"/>
                <a:gd name="csX2" fmla="*/ 427787 w 5065939"/>
                <a:gd name="csY2" fmla="*/ 913876 h 1970802"/>
                <a:gd name="csX3" fmla="*/ 657329 w 5065939"/>
                <a:gd name="csY3" fmla="*/ 1807133 h 1970802"/>
                <a:gd name="csX4" fmla="*/ 884255 w 5065939"/>
                <a:gd name="csY4" fmla="*/ 1415771 h 1970802"/>
                <a:gd name="csX5" fmla="*/ 1091083 w 5065939"/>
                <a:gd name="csY5" fmla="*/ 1967906 h 1970802"/>
                <a:gd name="csX6" fmla="*/ 1395164 w 5065939"/>
                <a:gd name="csY6" fmla="*/ 1125370 h 1970802"/>
                <a:gd name="csX7" fmla="*/ 1586081 w 5065939"/>
                <a:gd name="csY7" fmla="*/ 1303455 h 1970802"/>
                <a:gd name="csX8" fmla="*/ 1833045 w 5065939"/>
                <a:gd name="csY8" fmla="*/ 721304 h 1970802"/>
                <a:gd name="csX9" fmla="*/ 2124505 w 5065939"/>
                <a:gd name="csY9" fmla="*/ 1644056 h 1970802"/>
                <a:gd name="csX10" fmla="*/ 2381459 w 5065939"/>
                <a:gd name="csY10" fmla="*/ 1455964 h 1970802"/>
                <a:gd name="csX11" fmla="*/ 2552281 w 5065939"/>
                <a:gd name="csY11" fmla="*/ 1646883 h 1970802"/>
                <a:gd name="csX12" fmla="*/ 2726005 w 5065939"/>
                <a:gd name="csY12" fmla="*/ 930971 h 1970802"/>
                <a:gd name="csX13" fmla="*/ 2994408 w 5065939"/>
                <a:gd name="csY13" fmla="*/ 1455964 h 1970802"/>
                <a:gd name="csX14" fmla="*/ 3175279 w 5065939"/>
                <a:gd name="csY14" fmla="*/ 1727269 h 1970802"/>
                <a:gd name="csX15" fmla="*/ 3341856 w 5065939"/>
                <a:gd name="csY15" fmla="*/ 1297931 h 1970802"/>
                <a:gd name="csX16" fmla="*/ 3547068 w 5065939"/>
                <a:gd name="csY16" fmla="*/ 1375534 h 1970802"/>
                <a:gd name="csX17" fmla="*/ 3690433 w 5065939"/>
                <a:gd name="csY17" fmla="*/ 891474 h 1970802"/>
                <a:gd name="csX18" fmla="*/ 3930463 w 5065939"/>
                <a:gd name="csY18" fmla="*/ 1100401 h 1970802"/>
                <a:gd name="csX19" fmla="*/ 4162704 w 5065939"/>
                <a:gd name="csY19" fmla="*/ 442430 h 1970802"/>
                <a:gd name="csX20" fmla="*/ 4326379 w 5065939"/>
                <a:gd name="csY20" fmla="*/ 784770 h 1970802"/>
                <a:gd name="csX21" fmla="*/ 4560381 w 5065939"/>
                <a:gd name="csY21" fmla="*/ 312545 h 1970802"/>
                <a:gd name="csX22" fmla="*/ 4843829 w 5065939"/>
                <a:gd name="csY22" fmla="*/ 506185 h 1970802"/>
                <a:gd name="csX23" fmla="*/ 5065939 w 5065939"/>
                <a:gd name="csY23" fmla="*/ 0 h 1970802"/>
                <a:gd name="csX0" fmla="*/ 0 w 5065939"/>
                <a:gd name="csY0" fmla="*/ 1516254 h 1970802"/>
                <a:gd name="csX1" fmla="*/ 252674 w 5065939"/>
                <a:gd name="csY1" fmla="*/ 1730724 h 1970802"/>
                <a:gd name="csX2" fmla="*/ 427787 w 5065939"/>
                <a:gd name="csY2" fmla="*/ 913876 h 1970802"/>
                <a:gd name="csX3" fmla="*/ 657329 w 5065939"/>
                <a:gd name="csY3" fmla="*/ 1807133 h 1970802"/>
                <a:gd name="csX4" fmla="*/ 884255 w 5065939"/>
                <a:gd name="csY4" fmla="*/ 1415771 h 1970802"/>
                <a:gd name="csX5" fmla="*/ 1091083 w 5065939"/>
                <a:gd name="csY5" fmla="*/ 1967906 h 1970802"/>
                <a:gd name="csX6" fmla="*/ 1395164 w 5065939"/>
                <a:gd name="csY6" fmla="*/ 1125370 h 1970802"/>
                <a:gd name="csX7" fmla="*/ 1586081 w 5065939"/>
                <a:gd name="csY7" fmla="*/ 1303455 h 1970802"/>
                <a:gd name="csX8" fmla="*/ 1833045 w 5065939"/>
                <a:gd name="csY8" fmla="*/ 721304 h 1970802"/>
                <a:gd name="csX9" fmla="*/ 2124505 w 5065939"/>
                <a:gd name="csY9" fmla="*/ 1644056 h 1970802"/>
                <a:gd name="csX10" fmla="*/ 2381459 w 5065939"/>
                <a:gd name="csY10" fmla="*/ 1455964 h 1970802"/>
                <a:gd name="csX11" fmla="*/ 2552281 w 5065939"/>
                <a:gd name="csY11" fmla="*/ 1646883 h 1970802"/>
                <a:gd name="csX12" fmla="*/ 2754592 w 5065939"/>
                <a:gd name="csY12" fmla="*/ 619081 h 1970802"/>
                <a:gd name="csX13" fmla="*/ 2994408 w 5065939"/>
                <a:gd name="csY13" fmla="*/ 1455964 h 1970802"/>
                <a:gd name="csX14" fmla="*/ 3175279 w 5065939"/>
                <a:gd name="csY14" fmla="*/ 1727269 h 1970802"/>
                <a:gd name="csX15" fmla="*/ 3341856 w 5065939"/>
                <a:gd name="csY15" fmla="*/ 1297931 h 1970802"/>
                <a:gd name="csX16" fmla="*/ 3547068 w 5065939"/>
                <a:gd name="csY16" fmla="*/ 1375534 h 1970802"/>
                <a:gd name="csX17" fmla="*/ 3690433 w 5065939"/>
                <a:gd name="csY17" fmla="*/ 891474 h 1970802"/>
                <a:gd name="csX18" fmla="*/ 3930463 w 5065939"/>
                <a:gd name="csY18" fmla="*/ 1100401 h 1970802"/>
                <a:gd name="csX19" fmla="*/ 4162704 w 5065939"/>
                <a:gd name="csY19" fmla="*/ 442430 h 1970802"/>
                <a:gd name="csX20" fmla="*/ 4326379 w 5065939"/>
                <a:gd name="csY20" fmla="*/ 784770 h 1970802"/>
                <a:gd name="csX21" fmla="*/ 4560381 w 5065939"/>
                <a:gd name="csY21" fmla="*/ 312545 h 1970802"/>
                <a:gd name="csX22" fmla="*/ 4843829 w 5065939"/>
                <a:gd name="csY22" fmla="*/ 506185 h 1970802"/>
                <a:gd name="csX23" fmla="*/ 5065939 w 5065939"/>
                <a:gd name="csY23" fmla="*/ 0 h 1970802"/>
                <a:gd name="csX0" fmla="*/ 0 w 5065939"/>
                <a:gd name="csY0" fmla="*/ 1516254 h 1970802"/>
                <a:gd name="csX1" fmla="*/ 252674 w 5065939"/>
                <a:gd name="csY1" fmla="*/ 1730724 h 1970802"/>
                <a:gd name="csX2" fmla="*/ 427787 w 5065939"/>
                <a:gd name="csY2" fmla="*/ 913876 h 1970802"/>
                <a:gd name="csX3" fmla="*/ 657329 w 5065939"/>
                <a:gd name="csY3" fmla="*/ 1807133 h 1970802"/>
                <a:gd name="csX4" fmla="*/ 884255 w 5065939"/>
                <a:gd name="csY4" fmla="*/ 1415771 h 1970802"/>
                <a:gd name="csX5" fmla="*/ 1091083 w 5065939"/>
                <a:gd name="csY5" fmla="*/ 1967906 h 1970802"/>
                <a:gd name="csX6" fmla="*/ 1395164 w 5065939"/>
                <a:gd name="csY6" fmla="*/ 1125370 h 1970802"/>
                <a:gd name="csX7" fmla="*/ 1586081 w 5065939"/>
                <a:gd name="csY7" fmla="*/ 1303455 h 1970802"/>
                <a:gd name="csX8" fmla="*/ 1833045 w 5065939"/>
                <a:gd name="csY8" fmla="*/ 721304 h 1970802"/>
                <a:gd name="csX9" fmla="*/ 2124505 w 5065939"/>
                <a:gd name="csY9" fmla="*/ 1644056 h 1970802"/>
                <a:gd name="csX10" fmla="*/ 2381459 w 5065939"/>
                <a:gd name="csY10" fmla="*/ 1455964 h 1970802"/>
                <a:gd name="csX11" fmla="*/ 2552281 w 5065939"/>
                <a:gd name="csY11" fmla="*/ 1646883 h 1970802"/>
                <a:gd name="csX12" fmla="*/ 2754592 w 5065939"/>
                <a:gd name="csY12" fmla="*/ 619081 h 1970802"/>
                <a:gd name="csX13" fmla="*/ 2994408 w 5065939"/>
                <a:gd name="csY13" fmla="*/ 1455964 h 1970802"/>
                <a:gd name="csX14" fmla="*/ 3175279 w 5065939"/>
                <a:gd name="csY14" fmla="*/ 1727269 h 1970802"/>
                <a:gd name="csX15" fmla="*/ 3356149 w 5065939"/>
                <a:gd name="csY15" fmla="*/ 1017230 h 1970802"/>
                <a:gd name="csX16" fmla="*/ 3547068 w 5065939"/>
                <a:gd name="csY16" fmla="*/ 1375534 h 1970802"/>
                <a:gd name="csX17" fmla="*/ 3690433 w 5065939"/>
                <a:gd name="csY17" fmla="*/ 891474 h 1970802"/>
                <a:gd name="csX18" fmla="*/ 3930463 w 5065939"/>
                <a:gd name="csY18" fmla="*/ 1100401 h 1970802"/>
                <a:gd name="csX19" fmla="*/ 4162704 w 5065939"/>
                <a:gd name="csY19" fmla="*/ 442430 h 1970802"/>
                <a:gd name="csX20" fmla="*/ 4326379 w 5065939"/>
                <a:gd name="csY20" fmla="*/ 784770 h 1970802"/>
                <a:gd name="csX21" fmla="*/ 4560381 w 5065939"/>
                <a:gd name="csY21" fmla="*/ 312545 h 1970802"/>
                <a:gd name="csX22" fmla="*/ 4843829 w 5065939"/>
                <a:gd name="csY22" fmla="*/ 506185 h 1970802"/>
                <a:gd name="csX23" fmla="*/ 5065939 w 5065939"/>
                <a:gd name="csY23" fmla="*/ 0 h 1970802"/>
                <a:gd name="csX0" fmla="*/ 0 w 5065939"/>
                <a:gd name="csY0" fmla="*/ 1516254 h 1970802"/>
                <a:gd name="csX1" fmla="*/ 252674 w 5065939"/>
                <a:gd name="csY1" fmla="*/ 1730724 h 1970802"/>
                <a:gd name="csX2" fmla="*/ 427787 w 5065939"/>
                <a:gd name="csY2" fmla="*/ 913876 h 1970802"/>
                <a:gd name="csX3" fmla="*/ 657329 w 5065939"/>
                <a:gd name="csY3" fmla="*/ 1807133 h 1970802"/>
                <a:gd name="csX4" fmla="*/ 884255 w 5065939"/>
                <a:gd name="csY4" fmla="*/ 1415771 h 1970802"/>
                <a:gd name="csX5" fmla="*/ 1091083 w 5065939"/>
                <a:gd name="csY5" fmla="*/ 1967906 h 1970802"/>
                <a:gd name="csX6" fmla="*/ 1395164 w 5065939"/>
                <a:gd name="csY6" fmla="*/ 1125370 h 1970802"/>
                <a:gd name="csX7" fmla="*/ 1586081 w 5065939"/>
                <a:gd name="csY7" fmla="*/ 1303455 h 1970802"/>
                <a:gd name="csX8" fmla="*/ 1833045 w 5065939"/>
                <a:gd name="csY8" fmla="*/ 721304 h 1970802"/>
                <a:gd name="csX9" fmla="*/ 2124505 w 5065939"/>
                <a:gd name="csY9" fmla="*/ 1644056 h 1970802"/>
                <a:gd name="csX10" fmla="*/ 2381459 w 5065939"/>
                <a:gd name="csY10" fmla="*/ 1455964 h 1970802"/>
                <a:gd name="csX11" fmla="*/ 2552281 w 5065939"/>
                <a:gd name="csY11" fmla="*/ 1646883 h 1970802"/>
                <a:gd name="csX12" fmla="*/ 2754592 w 5065939"/>
                <a:gd name="csY12" fmla="*/ 619081 h 1970802"/>
                <a:gd name="csX13" fmla="*/ 2994408 w 5065939"/>
                <a:gd name="csY13" fmla="*/ 1455964 h 1970802"/>
                <a:gd name="csX14" fmla="*/ 3175279 w 5065939"/>
                <a:gd name="csY14" fmla="*/ 1727269 h 1970802"/>
                <a:gd name="csX15" fmla="*/ 3356149 w 5065939"/>
                <a:gd name="csY15" fmla="*/ 1017230 h 1970802"/>
                <a:gd name="csX16" fmla="*/ 3547068 w 5065939"/>
                <a:gd name="csY16" fmla="*/ 1375534 h 1970802"/>
                <a:gd name="csX17" fmla="*/ 3930463 w 5065939"/>
                <a:gd name="csY17" fmla="*/ 1100401 h 1970802"/>
                <a:gd name="csX18" fmla="*/ 4162704 w 5065939"/>
                <a:gd name="csY18" fmla="*/ 442430 h 1970802"/>
                <a:gd name="csX19" fmla="*/ 4326379 w 5065939"/>
                <a:gd name="csY19" fmla="*/ 784770 h 1970802"/>
                <a:gd name="csX20" fmla="*/ 4560381 w 5065939"/>
                <a:gd name="csY20" fmla="*/ 312545 h 1970802"/>
                <a:gd name="csX21" fmla="*/ 4843829 w 5065939"/>
                <a:gd name="csY21" fmla="*/ 506185 h 1970802"/>
                <a:gd name="csX22" fmla="*/ 5065939 w 5065939"/>
                <a:gd name="csY22" fmla="*/ 0 h 1970802"/>
                <a:gd name="csX0" fmla="*/ 0 w 5065939"/>
                <a:gd name="csY0" fmla="*/ 1516254 h 1970802"/>
                <a:gd name="csX1" fmla="*/ 252674 w 5065939"/>
                <a:gd name="csY1" fmla="*/ 1730724 h 1970802"/>
                <a:gd name="csX2" fmla="*/ 427787 w 5065939"/>
                <a:gd name="csY2" fmla="*/ 913876 h 1970802"/>
                <a:gd name="csX3" fmla="*/ 657329 w 5065939"/>
                <a:gd name="csY3" fmla="*/ 1807133 h 1970802"/>
                <a:gd name="csX4" fmla="*/ 884255 w 5065939"/>
                <a:gd name="csY4" fmla="*/ 1415771 h 1970802"/>
                <a:gd name="csX5" fmla="*/ 1091083 w 5065939"/>
                <a:gd name="csY5" fmla="*/ 1967906 h 1970802"/>
                <a:gd name="csX6" fmla="*/ 1395164 w 5065939"/>
                <a:gd name="csY6" fmla="*/ 1125370 h 1970802"/>
                <a:gd name="csX7" fmla="*/ 1586081 w 5065939"/>
                <a:gd name="csY7" fmla="*/ 1303455 h 1970802"/>
                <a:gd name="csX8" fmla="*/ 1833045 w 5065939"/>
                <a:gd name="csY8" fmla="*/ 721304 h 1970802"/>
                <a:gd name="csX9" fmla="*/ 2124505 w 5065939"/>
                <a:gd name="csY9" fmla="*/ 1644056 h 1970802"/>
                <a:gd name="csX10" fmla="*/ 2381459 w 5065939"/>
                <a:gd name="csY10" fmla="*/ 1455964 h 1970802"/>
                <a:gd name="csX11" fmla="*/ 2552281 w 5065939"/>
                <a:gd name="csY11" fmla="*/ 1646883 h 1970802"/>
                <a:gd name="csX12" fmla="*/ 2754592 w 5065939"/>
                <a:gd name="csY12" fmla="*/ 619081 h 1970802"/>
                <a:gd name="csX13" fmla="*/ 2994408 w 5065939"/>
                <a:gd name="csY13" fmla="*/ 1455964 h 1970802"/>
                <a:gd name="csX14" fmla="*/ 3175279 w 5065939"/>
                <a:gd name="csY14" fmla="*/ 1727269 h 1970802"/>
                <a:gd name="csX15" fmla="*/ 3356149 w 5065939"/>
                <a:gd name="csY15" fmla="*/ 1017230 h 1970802"/>
                <a:gd name="csX16" fmla="*/ 3547068 w 5065939"/>
                <a:gd name="csY16" fmla="*/ 1375534 h 1970802"/>
                <a:gd name="csX17" fmla="*/ 4162704 w 5065939"/>
                <a:gd name="csY17" fmla="*/ 442430 h 1970802"/>
                <a:gd name="csX18" fmla="*/ 4326379 w 5065939"/>
                <a:gd name="csY18" fmla="*/ 784770 h 1970802"/>
                <a:gd name="csX19" fmla="*/ 4560381 w 5065939"/>
                <a:gd name="csY19" fmla="*/ 312545 h 1970802"/>
                <a:gd name="csX20" fmla="*/ 4843829 w 5065939"/>
                <a:gd name="csY20" fmla="*/ 506185 h 1970802"/>
                <a:gd name="csX21" fmla="*/ 5065939 w 5065939"/>
                <a:gd name="csY21" fmla="*/ 0 h 1970802"/>
                <a:gd name="csX0" fmla="*/ 0 w 5065939"/>
                <a:gd name="csY0" fmla="*/ 1516254 h 1970802"/>
                <a:gd name="csX1" fmla="*/ 252674 w 5065939"/>
                <a:gd name="csY1" fmla="*/ 1730724 h 1970802"/>
                <a:gd name="csX2" fmla="*/ 427787 w 5065939"/>
                <a:gd name="csY2" fmla="*/ 913876 h 1970802"/>
                <a:gd name="csX3" fmla="*/ 657329 w 5065939"/>
                <a:gd name="csY3" fmla="*/ 1807133 h 1970802"/>
                <a:gd name="csX4" fmla="*/ 884255 w 5065939"/>
                <a:gd name="csY4" fmla="*/ 1415771 h 1970802"/>
                <a:gd name="csX5" fmla="*/ 1091083 w 5065939"/>
                <a:gd name="csY5" fmla="*/ 1967906 h 1970802"/>
                <a:gd name="csX6" fmla="*/ 1395164 w 5065939"/>
                <a:gd name="csY6" fmla="*/ 1125370 h 1970802"/>
                <a:gd name="csX7" fmla="*/ 1586081 w 5065939"/>
                <a:gd name="csY7" fmla="*/ 1303455 h 1970802"/>
                <a:gd name="csX8" fmla="*/ 1833045 w 5065939"/>
                <a:gd name="csY8" fmla="*/ 721304 h 1970802"/>
                <a:gd name="csX9" fmla="*/ 2124505 w 5065939"/>
                <a:gd name="csY9" fmla="*/ 1644056 h 1970802"/>
                <a:gd name="csX10" fmla="*/ 2381459 w 5065939"/>
                <a:gd name="csY10" fmla="*/ 1455964 h 1970802"/>
                <a:gd name="csX11" fmla="*/ 2552281 w 5065939"/>
                <a:gd name="csY11" fmla="*/ 1646883 h 1970802"/>
                <a:gd name="csX12" fmla="*/ 2754592 w 5065939"/>
                <a:gd name="csY12" fmla="*/ 619081 h 1970802"/>
                <a:gd name="csX13" fmla="*/ 2994408 w 5065939"/>
                <a:gd name="csY13" fmla="*/ 1455964 h 1970802"/>
                <a:gd name="csX14" fmla="*/ 3175279 w 5065939"/>
                <a:gd name="csY14" fmla="*/ 1727269 h 1970802"/>
                <a:gd name="csX15" fmla="*/ 3427617 w 5065939"/>
                <a:gd name="csY15" fmla="*/ 944456 h 1970802"/>
                <a:gd name="csX16" fmla="*/ 3547068 w 5065939"/>
                <a:gd name="csY16" fmla="*/ 1375534 h 1970802"/>
                <a:gd name="csX17" fmla="*/ 4162704 w 5065939"/>
                <a:gd name="csY17" fmla="*/ 442430 h 1970802"/>
                <a:gd name="csX18" fmla="*/ 4326379 w 5065939"/>
                <a:gd name="csY18" fmla="*/ 784770 h 1970802"/>
                <a:gd name="csX19" fmla="*/ 4560381 w 5065939"/>
                <a:gd name="csY19" fmla="*/ 312545 h 1970802"/>
                <a:gd name="csX20" fmla="*/ 4843829 w 5065939"/>
                <a:gd name="csY20" fmla="*/ 506185 h 1970802"/>
                <a:gd name="csX21" fmla="*/ 5065939 w 5065939"/>
                <a:gd name="csY21" fmla="*/ 0 h 1970802"/>
                <a:gd name="csX0" fmla="*/ 0 w 5065939"/>
                <a:gd name="csY0" fmla="*/ 1516254 h 1970802"/>
                <a:gd name="csX1" fmla="*/ 252674 w 5065939"/>
                <a:gd name="csY1" fmla="*/ 1730724 h 1970802"/>
                <a:gd name="csX2" fmla="*/ 427787 w 5065939"/>
                <a:gd name="csY2" fmla="*/ 913876 h 1970802"/>
                <a:gd name="csX3" fmla="*/ 657329 w 5065939"/>
                <a:gd name="csY3" fmla="*/ 1807133 h 1970802"/>
                <a:gd name="csX4" fmla="*/ 884255 w 5065939"/>
                <a:gd name="csY4" fmla="*/ 1415771 h 1970802"/>
                <a:gd name="csX5" fmla="*/ 1091083 w 5065939"/>
                <a:gd name="csY5" fmla="*/ 1967906 h 1970802"/>
                <a:gd name="csX6" fmla="*/ 1395164 w 5065939"/>
                <a:gd name="csY6" fmla="*/ 1125370 h 1970802"/>
                <a:gd name="csX7" fmla="*/ 1586081 w 5065939"/>
                <a:gd name="csY7" fmla="*/ 1303455 h 1970802"/>
                <a:gd name="csX8" fmla="*/ 1833045 w 5065939"/>
                <a:gd name="csY8" fmla="*/ 721304 h 1970802"/>
                <a:gd name="csX9" fmla="*/ 2124505 w 5065939"/>
                <a:gd name="csY9" fmla="*/ 1644056 h 1970802"/>
                <a:gd name="csX10" fmla="*/ 2381459 w 5065939"/>
                <a:gd name="csY10" fmla="*/ 1455964 h 1970802"/>
                <a:gd name="csX11" fmla="*/ 2552281 w 5065939"/>
                <a:gd name="csY11" fmla="*/ 1646883 h 1970802"/>
                <a:gd name="csX12" fmla="*/ 2754592 w 5065939"/>
                <a:gd name="csY12" fmla="*/ 619081 h 1970802"/>
                <a:gd name="csX13" fmla="*/ 2994408 w 5065939"/>
                <a:gd name="csY13" fmla="*/ 1455964 h 1970802"/>
                <a:gd name="csX14" fmla="*/ 3175279 w 5065939"/>
                <a:gd name="csY14" fmla="*/ 1727269 h 1970802"/>
                <a:gd name="csX15" fmla="*/ 3427617 w 5065939"/>
                <a:gd name="csY15" fmla="*/ 944456 h 1970802"/>
                <a:gd name="csX16" fmla="*/ 3547068 w 5065939"/>
                <a:gd name="csY16" fmla="*/ 1375534 h 1970802"/>
                <a:gd name="csX17" fmla="*/ 4162704 w 5065939"/>
                <a:gd name="csY17" fmla="*/ 442430 h 1970802"/>
                <a:gd name="csX18" fmla="*/ 4326379 w 5065939"/>
                <a:gd name="csY18" fmla="*/ 784770 h 1970802"/>
                <a:gd name="csX19" fmla="*/ 4560381 w 5065939"/>
                <a:gd name="csY19" fmla="*/ 312545 h 1970802"/>
                <a:gd name="csX20" fmla="*/ 4843829 w 5065939"/>
                <a:gd name="csY20" fmla="*/ 506185 h 1970802"/>
                <a:gd name="csX21" fmla="*/ 5065939 w 5065939"/>
                <a:gd name="csY21" fmla="*/ 0 h 1970802"/>
                <a:gd name="csX0" fmla="*/ 0 w 5065939"/>
                <a:gd name="csY0" fmla="*/ 1516254 h 1970802"/>
                <a:gd name="csX1" fmla="*/ 252674 w 5065939"/>
                <a:gd name="csY1" fmla="*/ 1730724 h 1970802"/>
                <a:gd name="csX2" fmla="*/ 427787 w 5065939"/>
                <a:gd name="csY2" fmla="*/ 913876 h 1970802"/>
                <a:gd name="csX3" fmla="*/ 657329 w 5065939"/>
                <a:gd name="csY3" fmla="*/ 1807133 h 1970802"/>
                <a:gd name="csX4" fmla="*/ 884255 w 5065939"/>
                <a:gd name="csY4" fmla="*/ 1415771 h 1970802"/>
                <a:gd name="csX5" fmla="*/ 1091083 w 5065939"/>
                <a:gd name="csY5" fmla="*/ 1967906 h 1970802"/>
                <a:gd name="csX6" fmla="*/ 1395164 w 5065939"/>
                <a:gd name="csY6" fmla="*/ 1125370 h 1970802"/>
                <a:gd name="csX7" fmla="*/ 1586081 w 5065939"/>
                <a:gd name="csY7" fmla="*/ 1303455 h 1970802"/>
                <a:gd name="csX8" fmla="*/ 1833045 w 5065939"/>
                <a:gd name="csY8" fmla="*/ 721304 h 1970802"/>
                <a:gd name="csX9" fmla="*/ 2124505 w 5065939"/>
                <a:gd name="csY9" fmla="*/ 1644056 h 1970802"/>
                <a:gd name="csX10" fmla="*/ 2381459 w 5065939"/>
                <a:gd name="csY10" fmla="*/ 1455964 h 1970802"/>
                <a:gd name="csX11" fmla="*/ 2552281 w 5065939"/>
                <a:gd name="csY11" fmla="*/ 1646883 h 1970802"/>
                <a:gd name="csX12" fmla="*/ 2754592 w 5065939"/>
                <a:gd name="csY12" fmla="*/ 619081 h 1970802"/>
                <a:gd name="csX13" fmla="*/ 2994408 w 5065939"/>
                <a:gd name="csY13" fmla="*/ 1455964 h 1970802"/>
                <a:gd name="csX14" fmla="*/ 3175279 w 5065939"/>
                <a:gd name="csY14" fmla="*/ 1727269 h 1970802"/>
                <a:gd name="csX15" fmla="*/ 3427617 w 5065939"/>
                <a:gd name="csY15" fmla="*/ 944456 h 1970802"/>
                <a:gd name="csX16" fmla="*/ 3747178 w 5065939"/>
                <a:gd name="csY16" fmla="*/ 1333948 h 1970802"/>
                <a:gd name="csX17" fmla="*/ 4162704 w 5065939"/>
                <a:gd name="csY17" fmla="*/ 442430 h 1970802"/>
                <a:gd name="csX18" fmla="*/ 4326379 w 5065939"/>
                <a:gd name="csY18" fmla="*/ 784770 h 1970802"/>
                <a:gd name="csX19" fmla="*/ 4560381 w 5065939"/>
                <a:gd name="csY19" fmla="*/ 312545 h 1970802"/>
                <a:gd name="csX20" fmla="*/ 4843829 w 5065939"/>
                <a:gd name="csY20" fmla="*/ 506185 h 1970802"/>
                <a:gd name="csX21" fmla="*/ 5065939 w 5065939"/>
                <a:gd name="csY21" fmla="*/ 0 h 1970802"/>
                <a:gd name="csX0" fmla="*/ 0 w 5065939"/>
                <a:gd name="csY0" fmla="*/ 1516254 h 1970802"/>
                <a:gd name="csX1" fmla="*/ 252674 w 5065939"/>
                <a:gd name="csY1" fmla="*/ 1730724 h 1970802"/>
                <a:gd name="csX2" fmla="*/ 427787 w 5065939"/>
                <a:gd name="csY2" fmla="*/ 913876 h 1970802"/>
                <a:gd name="csX3" fmla="*/ 657329 w 5065939"/>
                <a:gd name="csY3" fmla="*/ 1807133 h 1970802"/>
                <a:gd name="csX4" fmla="*/ 884255 w 5065939"/>
                <a:gd name="csY4" fmla="*/ 1415771 h 1970802"/>
                <a:gd name="csX5" fmla="*/ 1091083 w 5065939"/>
                <a:gd name="csY5" fmla="*/ 1967906 h 1970802"/>
                <a:gd name="csX6" fmla="*/ 1395164 w 5065939"/>
                <a:gd name="csY6" fmla="*/ 1125370 h 1970802"/>
                <a:gd name="csX7" fmla="*/ 1586081 w 5065939"/>
                <a:gd name="csY7" fmla="*/ 1303455 h 1970802"/>
                <a:gd name="csX8" fmla="*/ 1833045 w 5065939"/>
                <a:gd name="csY8" fmla="*/ 721304 h 1970802"/>
                <a:gd name="csX9" fmla="*/ 2124505 w 5065939"/>
                <a:gd name="csY9" fmla="*/ 1644056 h 1970802"/>
                <a:gd name="csX10" fmla="*/ 2381459 w 5065939"/>
                <a:gd name="csY10" fmla="*/ 1455964 h 1970802"/>
                <a:gd name="csX11" fmla="*/ 2552281 w 5065939"/>
                <a:gd name="csY11" fmla="*/ 1646883 h 1970802"/>
                <a:gd name="csX12" fmla="*/ 2754592 w 5065939"/>
                <a:gd name="csY12" fmla="*/ 619081 h 1970802"/>
                <a:gd name="csX13" fmla="*/ 2994408 w 5065939"/>
                <a:gd name="csY13" fmla="*/ 1455964 h 1970802"/>
                <a:gd name="csX14" fmla="*/ 3175279 w 5065939"/>
                <a:gd name="csY14" fmla="*/ 1727269 h 1970802"/>
                <a:gd name="csX15" fmla="*/ 3427617 w 5065939"/>
                <a:gd name="csY15" fmla="*/ 944456 h 1970802"/>
                <a:gd name="csX16" fmla="*/ 3747178 w 5065939"/>
                <a:gd name="csY16" fmla="*/ 1333948 h 1970802"/>
                <a:gd name="csX17" fmla="*/ 4062649 w 5065939"/>
                <a:gd name="csY17" fmla="*/ 411241 h 1970802"/>
                <a:gd name="csX18" fmla="*/ 4326379 w 5065939"/>
                <a:gd name="csY18" fmla="*/ 784770 h 1970802"/>
                <a:gd name="csX19" fmla="*/ 4560381 w 5065939"/>
                <a:gd name="csY19" fmla="*/ 312545 h 1970802"/>
                <a:gd name="csX20" fmla="*/ 4843829 w 5065939"/>
                <a:gd name="csY20" fmla="*/ 506185 h 1970802"/>
                <a:gd name="csX21" fmla="*/ 5065939 w 5065939"/>
                <a:gd name="csY21" fmla="*/ 0 h 1970802"/>
              </a:gdLst>
              <a:ahLst/>
              <a:cxnLst>
                <a:cxn ang="0">
                  <a:pos x="csX0" y="csY0"/>
                </a:cxn>
                <a:cxn ang="0">
                  <a:pos x="csX1" y="csY1"/>
                </a:cxn>
                <a:cxn ang="0">
                  <a:pos x="csX2" y="csY2"/>
                </a:cxn>
                <a:cxn ang="0">
                  <a:pos x="csX3" y="csY3"/>
                </a:cxn>
                <a:cxn ang="0">
                  <a:pos x="csX4" y="csY4"/>
                </a:cxn>
                <a:cxn ang="0">
                  <a:pos x="csX5" y="csY5"/>
                </a:cxn>
                <a:cxn ang="0">
                  <a:pos x="csX6" y="csY6"/>
                </a:cxn>
                <a:cxn ang="0">
                  <a:pos x="csX7" y="csY7"/>
                </a:cxn>
                <a:cxn ang="0">
                  <a:pos x="csX8" y="csY8"/>
                </a:cxn>
                <a:cxn ang="0">
                  <a:pos x="csX9" y="csY9"/>
                </a:cxn>
                <a:cxn ang="0">
                  <a:pos x="csX10" y="csY10"/>
                </a:cxn>
                <a:cxn ang="0">
                  <a:pos x="csX11" y="csY11"/>
                </a:cxn>
                <a:cxn ang="0">
                  <a:pos x="csX12" y="csY12"/>
                </a:cxn>
                <a:cxn ang="0">
                  <a:pos x="csX13" y="csY13"/>
                </a:cxn>
                <a:cxn ang="0">
                  <a:pos x="csX14" y="csY14"/>
                </a:cxn>
                <a:cxn ang="0">
                  <a:pos x="csX15" y="csY15"/>
                </a:cxn>
                <a:cxn ang="0">
                  <a:pos x="csX16" y="csY16"/>
                </a:cxn>
                <a:cxn ang="0">
                  <a:pos x="csX17" y="csY17"/>
                </a:cxn>
                <a:cxn ang="0">
                  <a:pos x="csX18" y="csY18"/>
                </a:cxn>
                <a:cxn ang="0">
                  <a:pos x="csX19" y="csY19"/>
                </a:cxn>
                <a:cxn ang="0">
                  <a:pos x="csX20" y="csY20"/>
                </a:cxn>
                <a:cxn ang="0">
                  <a:pos x="csX21" y="csY21"/>
                </a:cxn>
              </a:cxnLst>
              <a:rect l="l" t="t" r="r" b="b"/>
              <a:pathLst>
                <a:path w="5065939" h="1970802">
                  <a:moveTo>
                    <a:pt x="0" y="1516254"/>
                  </a:moveTo>
                  <a:cubicBezTo>
                    <a:pt x="186732" y="1430006"/>
                    <a:pt x="181376" y="1831120"/>
                    <a:pt x="252674" y="1730724"/>
                  </a:cubicBezTo>
                  <a:cubicBezTo>
                    <a:pt x="323972" y="1630328"/>
                    <a:pt x="360345" y="901141"/>
                    <a:pt x="427787" y="913876"/>
                  </a:cubicBezTo>
                  <a:cubicBezTo>
                    <a:pt x="495229" y="926611"/>
                    <a:pt x="581251" y="1723484"/>
                    <a:pt x="657329" y="1807133"/>
                  </a:cubicBezTo>
                  <a:cubicBezTo>
                    <a:pt x="733407" y="1890782"/>
                    <a:pt x="811963" y="1388976"/>
                    <a:pt x="884255" y="1415771"/>
                  </a:cubicBezTo>
                  <a:cubicBezTo>
                    <a:pt x="956547" y="1442566"/>
                    <a:pt x="1005932" y="2016306"/>
                    <a:pt x="1091083" y="1967906"/>
                  </a:cubicBezTo>
                  <a:cubicBezTo>
                    <a:pt x="1176235" y="1919506"/>
                    <a:pt x="1312664" y="1236112"/>
                    <a:pt x="1395164" y="1125370"/>
                  </a:cubicBezTo>
                  <a:cubicBezTo>
                    <a:pt x="1477664" y="1014628"/>
                    <a:pt x="1513101" y="1370799"/>
                    <a:pt x="1586081" y="1303455"/>
                  </a:cubicBezTo>
                  <a:cubicBezTo>
                    <a:pt x="1659061" y="1236111"/>
                    <a:pt x="1743308" y="664537"/>
                    <a:pt x="1833045" y="721304"/>
                  </a:cubicBezTo>
                  <a:cubicBezTo>
                    <a:pt x="1922782" y="778071"/>
                    <a:pt x="2033103" y="1521613"/>
                    <a:pt x="2124505" y="1644056"/>
                  </a:cubicBezTo>
                  <a:cubicBezTo>
                    <a:pt x="2215907" y="1766499"/>
                    <a:pt x="2310163" y="1455493"/>
                    <a:pt x="2381459" y="1455964"/>
                  </a:cubicBezTo>
                  <a:cubicBezTo>
                    <a:pt x="2452755" y="1456435"/>
                    <a:pt x="2490092" y="1786364"/>
                    <a:pt x="2552281" y="1646883"/>
                  </a:cubicBezTo>
                  <a:cubicBezTo>
                    <a:pt x="2614470" y="1507403"/>
                    <a:pt x="2680904" y="650901"/>
                    <a:pt x="2754592" y="619081"/>
                  </a:cubicBezTo>
                  <a:cubicBezTo>
                    <a:pt x="2828280" y="587261"/>
                    <a:pt x="2924294" y="1271266"/>
                    <a:pt x="2994408" y="1455964"/>
                  </a:cubicBezTo>
                  <a:cubicBezTo>
                    <a:pt x="3064522" y="1640662"/>
                    <a:pt x="3103078" y="1812520"/>
                    <a:pt x="3175279" y="1727269"/>
                  </a:cubicBezTo>
                  <a:cubicBezTo>
                    <a:pt x="3247481" y="1642018"/>
                    <a:pt x="3332301" y="1010009"/>
                    <a:pt x="3427617" y="944456"/>
                  </a:cubicBezTo>
                  <a:cubicBezTo>
                    <a:pt x="3522933" y="878903"/>
                    <a:pt x="3641339" y="1422817"/>
                    <a:pt x="3747178" y="1333948"/>
                  </a:cubicBezTo>
                  <a:cubicBezTo>
                    <a:pt x="3853017" y="1245079"/>
                    <a:pt x="3966116" y="502771"/>
                    <a:pt x="4062649" y="411241"/>
                  </a:cubicBezTo>
                  <a:cubicBezTo>
                    <a:pt x="4159182" y="319711"/>
                    <a:pt x="4243424" y="801219"/>
                    <a:pt x="4326379" y="784770"/>
                  </a:cubicBezTo>
                  <a:cubicBezTo>
                    <a:pt x="4409334" y="768321"/>
                    <a:pt x="4474139" y="358976"/>
                    <a:pt x="4560381" y="312545"/>
                  </a:cubicBezTo>
                  <a:cubicBezTo>
                    <a:pt x="4646623" y="266114"/>
                    <a:pt x="4759569" y="558276"/>
                    <a:pt x="4843829" y="506185"/>
                  </a:cubicBezTo>
                  <a:cubicBezTo>
                    <a:pt x="4928089" y="454094"/>
                    <a:pt x="4985640" y="35972"/>
                    <a:pt x="5065939" y="0"/>
                  </a:cubicBezTo>
                </a:path>
              </a:pathLst>
            </a:custGeom>
            <a:noFill/>
            <a:ln w="28575">
              <a:solidFill>
                <a:schemeClr val="accent3"/>
              </a:solidFill>
            </a:ln>
            <a:effectLst>
              <a:glow rad="228600">
                <a:schemeClr val="accent3">
                  <a:satMod val="175000"/>
                  <a:alpha val="20000"/>
                </a:schemeClr>
              </a:glow>
            </a:effectLst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>
                <a:solidFill>
                  <a:schemeClr val="tx1"/>
                </a:solidFill>
              </a:endParaRPr>
            </a:p>
          </p:txBody>
        </p:sp>
        <p:sp>
          <p:nvSpPr>
            <p:cNvPr id="21" name="Прямоугольник 20">
              <a:extLst>
                <a:ext uri="{FF2B5EF4-FFF2-40B4-BE49-F238E27FC236}">
                  <a16:creationId xmlns:a16="http://schemas.microsoft.com/office/drawing/2014/main" id="{27115149-F1AB-AA02-25C1-4A27DB847B84}"/>
                </a:ext>
              </a:extLst>
            </p:cNvPr>
            <p:cNvSpPr/>
            <p:nvPr/>
          </p:nvSpPr>
          <p:spPr>
            <a:xfrm rot="16200000">
              <a:off x="524720" y="2865203"/>
              <a:ext cx="3388637" cy="369332"/>
            </a:xfrm>
            <a:prstGeom prst="rect">
              <a:avLst/>
            </a:prstGeom>
          </p:spPr>
          <p:txBody>
            <a:bodyPr wrap="square" anchor="t">
              <a:spAutoFit/>
            </a:bodyPr>
            <a:lstStyle/>
            <a:p>
              <a:pPr marL="96005">
                <a:buClr>
                  <a:srgbClr val="4BE87B"/>
                </a:buClr>
              </a:pPr>
              <a:r>
                <a:rPr lang="ru-RU" dirty="0">
                  <a:solidFill>
                    <a:schemeClr val="bg1"/>
                  </a:solidFill>
                  <a:latin typeface="+mj-lt"/>
                  <a:ea typeface="SB Sans Display" panose="020B0503040504020204" pitchFamily="34" charset="0"/>
                </a:rPr>
                <a:t>Возможная доходность</a:t>
              </a:r>
            </a:p>
          </p:txBody>
        </p:sp>
        <p:cxnSp>
          <p:nvCxnSpPr>
            <p:cNvPr id="23" name="Прямая со стрелкой 22">
              <a:extLst>
                <a:ext uri="{FF2B5EF4-FFF2-40B4-BE49-F238E27FC236}">
                  <a16:creationId xmlns:a16="http://schemas.microsoft.com/office/drawing/2014/main" id="{AA42B5BB-09E7-CBA7-7D8E-C872AF63D018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2528689" y="596921"/>
              <a:ext cx="0" cy="3911566"/>
            </a:xfrm>
            <a:prstGeom prst="straightConnector1">
              <a:avLst/>
            </a:prstGeom>
            <a:ln>
              <a:solidFill>
                <a:schemeClr val="bg1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" name="Прямая со стрелкой 23">
              <a:extLst>
                <a:ext uri="{FF2B5EF4-FFF2-40B4-BE49-F238E27FC236}">
                  <a16:creationId xmlns:a16="http://schemas.microsoft.com/office/drawing/2014/main" id="{3B9C7790-C952-73FD-7638-E322E6F7BBA5}"/>
                </a:ext>
              </a:extLst>
            </p:cNvPr>
            <p:cNvCxnSpPr>
              <a:cxnSpLocks/>
            </p:cNvCxnSpPr>
            <p:nvPr/>
          </p:nvCxnSpPr>
          <p:spPr>
            <a:xfrm>
              <a:off x="2528689" y="4508487"/>
              <a:ext cx="7393210" cy="0"/>
            </a:xfrm>
            <a:prstGeom prst="straightConnector1">
              <a:avLst/>
            </a:prstGeom>
            <a:ln>
              <a:solidFill>
                <a:schemeClr val="bg1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5" name="Прямоугольник 24">
              <a:extLst>
                <a:ext uri="{FF2B5EF4-FFF2-40B4-BE49-F238E27FC236}">
                  <a16:creationId xmlns:a16="http://schemas.microsoft.com/office/drawing/2014/main" id="{F8DDBE7C-7821-F73E-DC54-B54F7FE15551}"/>
                </a:ext>
              </a:extLst>
            </p:cNvPr>
            <p:cNvSpPr/>
            <p:nvPr/>
          </p:nvSpPr>
          <p:spPr>
            <a:xfrm>
              <a:off x="9046097" y="4644195"/>
              <a:ext cx="1208395" cy="369332"/>
            </a:xfrm>
            <a:prstGeom prst="rect">
              <a:avLst/>
            </a:prstGeom>
          </p:spPr>
          <p:txBody>
            <a:bodyPr wrap="square" anchor="t">
              <a:spAutoFit/>
            </a:bodyPr>
            <a:lstStyle/>
            <a:p>
              <a:pPr marL="96005">
                <a:buClr>
                  <a:srgbClr val="4BE87B"/>
                </a:buClr>
              </a:pPr>
              <a:r>
                <a:rPr lang="ru-RU" dirty="0">
                  <a:solidFill>
                    <a:schemeClr val="bg1"/>
                  </a:solidFill>
                  <a:latin typeface="+mj-lt"/>
                  <a:ea typeface="SB Sans Display" panose="020B0503040504020204" pitchFamily="34" charset="0"/>
                </a:rPr>
                <a:t>Время</a:t>
              </a:r>
            </a:p>
          </p:txBody>
        </p:sp>
        <p:grpSp>
          <p:nvGrpSpPr>
            <p:cNvPr id="36" name="Группа 35">
              <a:extLst>
                <a:ext uri="{FF2B5EF4-FFF2-40B4-BE49-F238E27FC236}">
                  <a16:creationId xmlns:a16="http://schemas.microsoft.com/office/drawing/2014/main" id="{9FDA396B-2A42-1B1B-A43B-872A717D006E}"/>
                </a:ext>
              </a:extLst>
            </p:cNvPr>
            <p:cNvGrpSpPr/>
            <p:nvPr/>
          </p:nvGrpSpPr>
          <p:grpSpPr>
            <a:xfrm>
              <a:off x="2476591" y="5183538"/>
              <a:ext cx="3078132" cy="646331"/>
              <a:chOff x="3144025" y="6091130"/>
              <a:chExt cx="1860054" cy="542165"/>
            </a:xfrm>
          </p:grpSpPr>
          <p:cxnSp>
            <p:nvCxnSpPr>
              <p:cNvPr id="26" name="Прямая соединительная линия 25">
                <a:extLst>
                  <a:ext uri="{FF2B5EF4-FFF2-40B4-BE49-F238E27FC236}">
                    <a16:creationId xmlns:a16="http://schemas.microsoft.com/office/drawing/2014/main" id="{763415A6-D704-CFB9-9ABF-4F6BBB0B7585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3144025" y="6237287"/>
                <a:ext cx="361741" cy="0"/>
              </a:xfrm>
              <a:prstGeom prst="line">
                <a:avLst/>
              </a:prstGeom>
              <a:ln w="28575">
                <a:solidFill>
                  <a:schemeClr val="accent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28" name="Прямоугольник 27">
                <a:extLst>
                  <a:ext uri="{FF2B5EF4-FFF2-40B4-BE49-F238E27FC236}">
                    <a16:creationId xmlns:a16="http://schemas.microsoft.com/office/drawing/2014/main" id="{C7435EC1-6CC4-37DC-808C-D53B568671F7}"/>
                  </a:ext>
                </a:extLst>
              </p:cNvPr>
              <p:cNvSpPr/>
              <p:nvPr/>
            </p:nvSpPr>
            <p:spPr>
              <a:xfrm>
                <a:off x="3447456" y="6091130"/>
                <a:ext cx="1556623" cy="542165"/>
              </a:xfrm>
              <a:prstGeom prst="rect">
                <a:avLst/>
              </a:prstGeom>
            </p:spPr>
            <p:txBody>
              <a:bodyPr wrap="square" anchor="t">
                <a:spAutoFit/>
              </a:bodyPr>
              <a:lstStyle/>
              <a:p>
                <a:pPr marL="96005">
                  <a:buClr>
                    <a:srgbClr val="4BE87B"/>
                  </a:buClr>
                </a:pPr>
                <a:r>
                  <a:rPr lang="ru-RU" dirty="0">
                    <a:solidFill>
                      <a:schemeClr val="bg1"/>
                    </a:solidFill>
                    <a:latin typeface="+mj-lt"/>
                    <a:ea typeface="SB Sans Display" panose="020B0503040504020204" pitchFamily="34" charset="0"/>
                  </a:rPr>
                  <a:t>В инвестициях</a:t>
                </a:r>
              </a:p>
            </p:txBody>
          </p:sp>
        </p:grpSp>
        <p:grpSp>
          <p:nvGrpSpPr>
            <p:cNvPr id="34" name="Группа 33">
              <a:extLst>
                <a:ext uri="{FF2B5EF4-FFF2-40B4-BE49-F238E27FC236}">
                  <a16:creationId xmlns:a16="http://schemas.microsoft.com/office/drawing/2014/main" id="{D36D2D6C-B00F-4033-5EA6-731937A9AC86}"/>
                </a:ext>
              </a:extLst>
            </p:cNvPr>
            <p:cNvGrpSpPr/>
            <p:nvPr/>
          </p:nvGrpSpPr>
          <p:grpSpPr>
            <a:xfrm>
              <a:off x="5216445" y="5183528"/>
              <a:ext cx="3078132" cy="369332"/>
              <a:chOff x="5192259" y="6091130"/>
              <a:chExt cx="1860054" cy="309809"/>
            </a:xfrm>
          </p:grpSpPr>
          <p:cxnSp>
            <p:nvCxnSpPr>
              <p:cNvPr id="29" name="Прямая соединительная линия 28">
                <a:extLst>
                  <a:ext uri="{FF2B5EF4-FFF2-40B4-BE49-F238E27FC236}">
                    <a16:creationId xmlns:a16="http://schemas.microsoft.com/office/drawing/2014/main" id="{9C1CAF58-16CE-3277-7944-578B311BA3FE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192259" y="6237287"/>
                <a:ext cx="361741" cy="0"/>
              </a:xfrm>
              <a:prstGeom prst="line">
                <a:avLst/>
              </a:prstGeom>
              <a:ln w="28575">
                <a:solidFill>
                  <a:schemeClr val="accent4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30" name="Прямоугольник 29">
                <a:extLst>
                  <a:ext uri="{FF2B5EF4-FFF2-40B4-BE49-F238E27FC236}">
                    <a16:creationId xmlns:a16="http://schemas.microsoft.com/office/drawing/2014/main" id="{05FE6893-E90F-33D4-3382-5CD19E942F66}"/>
                  </a:ext>
                </a:extLst>
              </p:cNvPr>
              <p:cNvSpPr/>
              <p:nvPr/>
            </p:nvSpPr>
            <p:spPr>
              <a:xfrm>
                <a:off x="5495690" y="6091130"/>
                <a:ext cx="1556623" cy="309809"/>
              </a:xfrm>
              <a:prstGeom prst="rect">
                <a:avLst/>
              </a:prstGeom>
            </p:spPr>
            <p:txBody>
              <a:bodyPr wrap="square" anchor="t">
                <a:spAutoFit/>
              </a:bodyPr>
              <a:lstStyle/>
              <a:p>
                <a:pPr marL="96005">
                  <a:buClr>
                    <a:srgbClr val="4BE87B"/>
                  </a:buClr>
                </a:pPr>
                <a:r>
                  <a:rPr lang="ru-RU" dirty="0">
                    <a:solidFill>
                      <a:schemeClr val="bg1"/>
                    </a:solidFill>
                    <a:latin typeface="+mj-lt"/>
                    <a:ea typeface="SB Sans Display" panose="020B0503040504020204" pitchFamily="34" charset="0"/>
                  </a:rPr>
                  <a:t>В банке</a:t>
                </a:r>
              </a:p>
            </p:txBody>
          </p:sp>
        </p:grpSp>
        <p:grpSp>
          <p:nvGrpSpPr>
            <p:cNvPr id="35" name="Группа 34">
              <a:extLst>
                <a:ext uri="{FF2B5EF4-FFF2-40B4-BE49-F238E27FC236}">
                  <a16:creationId xmlns:a16="http://schemas.microsoft.com/office/drawing/2014/main" id="{A50CCC58-DF13-E09F-7914-F552BF7DA254}"/>
                </a:ext>
              </a:extLst>
            </p:cNvPr>
            <p:cNvGrpSpPr/>
            <p:nvPr/>
          </p:nvGrpSpPr>
          <p:grpSpPr>
            <a:xfrm>
              <a:off x="7438052" y="5183528"/>
              <a:ext cx="3078132" cy="369332"/>
              <a:chOff x="6877791" y="6091130"/>
              <a:chExt cx="1860054" cy="309809"/>
            </a:xfrm>
          </p:grpSpPr>
          <p:cxnSp>
            <p:nvCxnSpPr>
              <p:cNvPr id="27" name="Прямая соединительная линия 26">
                <a:extLst>
                  <a:ext uri="{FF2B5EF4-FFF2-40B4-BE49-F238E27FC236}">
                    <a16:creationId xmlns:a16="http://schemas.microsoft.com/office/drawing/2014/main" id="{D7A02536-539C-E139-79B8-F7D28B26F8E1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6877791" y="6237287"/>
                <a:ext cx="361741" cy="0"/>
              </a:xfrm>
              <a:prstGeom prst="line">
                <a:avLst/>
              </a:prstGeom>
              <a:ln w="28575">
                <a:solidFill>
                  <a:srgbClr val="FF7575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31" name="Прямоугольник 30">
                <a:extLst>
                  <a:ext uri="{FF2B5EF4-FFF2-40B4-BE49-F238E27FC236}">
                    <a16:creationId xmlns:a16="http://schemas.microsoft.com/office/drawing/2014/main" id="{5954D3F1-C19A-CAE9-A55B-5EE56573A670}"/>
                  </a:ext>
                </a:extLst>
              </p:cNvPr>
              <p:cNvSpPr/>
              <p:nvPr/>
            </p:nvSpPr>
            <p:spPr>
              <a:xfrm>
                <a:off x="7181222" y="6091130"/>
                <a:ext cx="1556623" cy="309809"/>
              </a:xfrm>
              <a:prstGeom prst="rect">
                <a:avLst/>
              </a:prstGeom>
            </p:spPr>
            <p:txBody>
              <a:bodyPr wrap="square" anchor="t">
                <a:spAutoFit/>
              </a:bodyPr>
              <a:lstStyle/>
              <a:p>
                <a:pPr marL="96005">
                  <a:buClr>
                    <a:srgbClr val="4BE87B"/>
                  </a:buClr>
                </a:pPr>
                <a:r>
                  <a:rPr lang="ru-RU" dirty="0">
                    <a:solidFill>
                      <a:schemeClr val="bg1"/>
                    </a:solidFill>
                    <a:latin typeface="+mj-lt"/>
                    <a:ea typeface="SB Sans Display" panose="020B0503040504020204" pitchFamily="34" charset="0"/>
                  </a:rPr>
                  <a:t>В тайнике</a:t>
                </a: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4175765771"/>
      </p:ext>
    </p:extLst>
  </p:cSld>
  <p:clrMapOvr>
    <a:masterClrMapping/>
  </p:clrMapOvr>
  <p:transition spd="med">
    <p:pull/>
  </p:transition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6F8786DC-1FB1-CA31-F600-0C28017AEB9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6312DC8A-CD5D-CED1-0616-6F3A9FBF472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6059" y="620713"/>
            <a:ext cx="11160248" cy="62372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649095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FF7B8EC-AEB8-CD0F-5229-EBCEA9CC128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2">
            <a:extLst>
              <a:ext uri="{FF2B5EF4-FFF2-40B4-BE49-F238E27FC236}">
                <a16:creationId xmlns:a16="http://schemas.microsoft.com/office/drawing/2014/main" id="{2445F51E-2D25-AA61-3E8F-A78A6F317A00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 cstate="print">
            <a:alphaModFix amt="20000"/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Текст 2">
            <a:extLst>
              <a:ext uri="{FF2B5EF4-FFF2-40B4-BE49-F238E27FC236}">
                <a16:creationId xmlns:a16="http://schemas.microsoft.com/office/drawing/2014/main" id="{709D0E3E-5E77-804A-73C5-FFDEB88B5968}"/>
              </a:ext>
            </a:extLst>
          </p:cNvPr>
          <p:cNvSpPr txBox="1">
            <a:spLocks/>
          </p:cNvSpPr>
          <p:nvPr/>
        </p:nvSpPr>
        <p:spPr>
          <a:xfrm>
            <a:off x="839787" y="340165"/>
            <a:ext cx="10919821" cy="132959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lang="ru-RU" sz="5000" kern="1200" dirty="0" smtClean="0">
                <a:solidFill>
                  <a:schemeClr val="bg1"/>
                </a:solidFill>
                <a:latin typeface="+mj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ru-RU" sz="4800" dirty="0">
                <a:latin typeface="SB Sans Display Bold" panose="020B0803040504020204" pitchFamily="34" charset="0"/>
              </a:rPr>
              <a:t>Инвестиции могут подойти вам, если… </a:t>
            </a:r>
          </a:p>
        </p:txBody>
      </p:sp>
      <p:grpSp>
        <p:nvGrpSpPr>
          <p:cNvPr id="39" name="Группа 38">
            <a:extLst>
              <a:ext uri="{FF2B5EF4-FFF2-40B4-BE49-F238E27FC236}">
                <a16:creationId xmlns:a16="http://schemas.microsoft.com/office/drawing/2014/main" id="{C2A01B4D-852D-71F9-436D-16BEFB1608FA}"/>
              </a:ext>
            </a:extLst>
          </p:cNvPr>
          <p:cNvGrpSpPr/>
          <p:nvPr/>
        </p:nvGrpSpPr>
        <p:grpSpPr>
          <a:xfrm>
            <a:off x="839788" y="2390928"/>
            <a:ext cx="10512425" cy="2076144"/>
            <a:chOff x="839788" y="2377441"/>
            <a:chExt cx="10512425" cy="2076144"/>
          </a:xfrm>
        </p:grpSpPr>
        <p:sp>
          <p:nvSpPr>
            <p:cNvPr id="13" name="Прямоугольник: скругленные углы 12">
              <a:extLst>
                <a:ext uri="{FF2B5EF4-FFF2-40B4-BE49-F238E27FC236}">
                  <a16:creationId xmlns:a16="http://schemas.microsoft.com/office/drawing/2014/main" id="{D1145035-85C8-9A4E-7C55-16FAEC35C47D}"/>
                </a:ext>
              </a:extLst>
            </p:cNvPr>
            <p:cNvSpPr/>
            <p:nvPr/>
          </p:nvSpPr>
          <p:spPr>
            <a:xfrm>
              <a:off x="839788" y="2377441"/>
              <a:ext cx="10512425" cy="2076144"/>
            </a:xfrm>
            <a:prstGeom prst="roundRect">
              <a:avLst>
                <a:gd name="adj" fmla="val 50000"/>
              </a:avLst>
            </a:prstGeom>
            <a:solidFill>
              <a:srgbClr val="FFFFFF">
                <a:alpha val="20000"/>
              </a:srgbClr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360000"/>
              <a:endParaRPr lang="ru-RU" sz="2400" dirty="0">
                <a:solidFill>
                  <a:schemeClr val="tx1"/>
                </a:solidFill>
                <a:latin typeface="SB Sans Display Light" panose="020B0303040504020204" pitchFamily="34" charset="0"/>
                <a:cs typeface="SB Sans Display" panose="020B0503040504020204" pitchFamily="34" charset="0"/>
              </a:endParaRPr>
            </a:p>
          </p:txBody>
        </p:sp>
        <p:sp>
          <p:nvSpPr>
            <p:cNvPr id="28" name="TextBox 27">
              <a:extLst>
                <a:ext uri="{FF2B5EF4-FFF2-40B4-BE49-F238E27FC236}">
                  <a16:creationId xmlns:a16="http://schemas.microsoft.com/office/drawing/2014/main" id="{D805F573-6E40-7A80-57E1-511596B468A8}"/>
                </a:ext>
              </a:extLst>
            </p:cNvPr>
            <p:cNvSpPr txBox="1"/>
            <p:nvPr/>
          </p:nvSpPr>
          <p:spPr>
            <a:xfrm>
              <a:off x="5155681" y="3092348"/>
              <a:ext cx="5262809" cy="646331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marL="360000"/>
              <a:r>
                <a:rPr lang="ru-RU" sz="3600" dirty="0">
                  <a:gradFill>
                    <a:gsLst>
                      <a:gs pos="0">
                        <a:srgbClr val="CFFF01"/>
                      </a:gs>
                      <a:gs pos="100000">
                        <a:schemeClr val="accent3"/>
                      </a:gs>
                    </a:gsLst>
                    <a:lin ang="0" scaled="1"/>
                  </a:gradFill>
                  <a:latin typeface="SB Sans Display Bold" panose="020B0803040504020204" pitchFamily="34" charset="0"/>
                  <a:cs typeface="SB Sans Display" panose="020B0503040504020204" pitchFamily="34" charset="0"/>
                </a:rPr>
                <a:t>Думаете о будущем</a:t>
              </a:r>
              <a:endParaRPr lang="ru-RU" sz="3200" dirty="0">
                <a:gradFill>
                  <a:gsLst>
                    <a:gs pos="0">
                      <a:srgbClr val="CFFF01"/>
                    </a:gs>
                    <a:gs pos="100000">
                      <a:schemeClr val="accent3"/>
                    </a:gs>
                  </a:gsLst>
                  <a:lin ang="0" scaled="1"/>
                </a:gradFill>
                <a:latin typeface="SB Sans Display Bold" panose="020B0803040504020204" pitchFamily="34" charset="0"/>
                <a:cs typeface="SB Sans Display" panose="020B0503040504020204" pitchFamily="34" charset="0"/>
              </a:endParaRPr>
            </a:p>
          </p:txBody>
        </p:sp>
      </p:grpSp>
      <p:grpSp>
        <p:nvGrpSpPr>
          <p:cNvPr id="34" name="Группа 33">
            <a:extLst>
              <a:ext uri="{FF2B5EF4-FFF2-40B4-BE49-F238E27FC236}">
                <a16:creationId xmlns:a16="http://schemas.microsoft.com/office/drawing/2014/main" id="{FAA60CF6-59B5-15FD-1049-834FB7C94967}"/>
              </a:ext>
            </a:extLst>
          </p:cNvPr>
          <p:cNvGrpSpPr/>
          <p:nvPr/>
        </p:nvGrpSpPr>
        <p:grpSpPr>
          <a:xfrm>
            <a:off x="-1716087" y="5323841"/>
            <a:ext cx="10512425" cy="2076144"/>
            <a:chOff x="839788" y="2377441"/>
            <a:chExt cx="10512425" cy="2076144"/>
          </a:xfrm>
        </p:grpSpPr>
        <p:sp>
          <p:nvSpPr>
            <p:cNvPr id="37" name="Прямоугольник: скругленные углы 36">
              <a:extLst>
                <a:ext uri="{FF2B5EF4-FFF2-40B4-BE49-F238E27FC236}">
                  <a16:creationId xmlns:a16="http://schemas.microsoft.com/office/drawing/2014/main" id="{8265DDE7-2DF3-44F4-10F9-56CAFDA8DB36}"/>
                </a:ext>
              </a:extLst>
            </p:cNvPr>
            <p:cNvSpPr/>
            <p:nvPr/>
          </p:nvSpPr>
          <p:spPr>
            <a:xfrm>
              <a:off x="839788" y="2377441"/>
              <a:ext cx="10512425" cy="2076144"/>
            </a:xfrm>
            <a:prstGeom prst="roundRect">
              <a:avLst>
                <a:gd name="adj" fmla="val 50000"/>
              </a:avLst>
            </a:prstGeom>
            <a:solidFill>
              <a:srgbClr val="002060">
                <a:alpha val="20000"/>
              </a:srgbClr>
            </a:solidFill>
            <a:ln>
              <a:solidFill>
                <a:srgbClr val="002060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360000"/>
              <a:endParaRPr lang="ru-RU" sz="2400" dirty="0">
                <a:solidFill>
                  <a:schemeClr val="tx1"/>
                </a:solidFill>
                <a:latin typeface="SB Sans Display Light" panose="020B0303040504020204" pitchFamily="34" charset="0"/>
                <a:cs typeface="SB Sans Display" panose="020B0503040504020204" pitchFamily="34" charset="0"/>
              </a:endParaRPr>
            </a:p>
          </p:txBody>
        </p:sp>
        <p:sp>
          <p:nvSpPr>
            <p:cNvPr id="38" name="TextBox 37">
              <a:extLst>
                <a:ext uri="{FF2B5EF4-FFF2-40B4-BE49-F238E27FC236}">
                  <a16:creationId xmlns:a16="http://schemas.microsoft.com/office/drawing/2014/main" id="{F9A6705E-E74E-C836-5953-8FFE0671EC75}"/>
                </a:ext>
              </a:extLst>
            </p:cNvPr>
            <p:cNvSpPr txBox="1"/>
            <p:nvPr/>
          </p:nvSpPr>
          <p:spPr>
            <a:xfrm>
              <a:off x="5327893" y="2815349"/>
              <a:ext cx="5449041" cy="1200329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marL="360000"/>
              <a:r>
                <a:rPr lang="ru-RU" sz="3600" dirty="0">
                  <a:solidFill>
                    <a:srgbClr val="002060"/>
                  </a:solidFill>
                  <a:latin typeface="SB Sans Display Bold" panose="020B0803040504020204" pitchFamily="34" charset="0"/>
                  <a:cs typeface="SB Sans Display" panose="020B0503040504020204" pitchFamily="34" charset="0"/>
                </a:rPr>
                <a:t>Интересуетесь, </a:t>
              </a:r>
              <a:br>
                <a:rPr lang="ru-RU" sz="3600" dirty="0">
                  <a:solidFill>
                    <a:srgbClr val="002060"/>
                  </a:solidFill>
                  <a:latin typeface="SB Sans Display Bold" panose="020B0803040504020204" pitchFamily="34" charset="0"/>
                  <a:cs typeface="SB Sans Display" panose="020B0503040504020204" pitchFamily="34" charset="0"/>
                </a:rPr>
              </a:br>
              <a:r>
                <a:rPr lang="ru-RU" sz="3600" dirty="0">
                  <a:solidFill>
                    <a:srgbClr val="002060"/>
                  </a:solidFill>
                  <a:latin typeface="SB Sans Display Bold" panose="020B0803040504020204" pitchFamily="34" charset="0"/>
                  <a:cs typeface="SB Sans Display" panose="020B0503040504020204" pitchFamily="34" charset="0"/>
                </a:rPr>
                <a:t>как устроены деньги</a:t>
              </a:r>
              <a:endParaRPr lang="ru-RU" sz="3200" dirty="0">
                <a:solidFill>
                  <a:srgbClr val="002060"/>
                </a:solidFill>
                <a:latin typeface="SB Sans Display Bold" panose="020B0803040504020204" pitchFamily="34" charset="0"/>
                <a:cs typeface="SB Sans Display" panose="020B0503040504020204" pitchFamily="34" charset="0"/>
              </a:endParaRPr>
            </a:p>
          </p:txBody>
        </p:sp>
      </p:grpSp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544354D5-7DF5-A2B5-554B-25483867CC07}"/>
              </a:ext>
            </a:extLst>
          </p:cNvPr>
          <p:cNvPicPr>
            <a:picLocks noChangeAspect="1"/>
          </p:cNvPicPr>
          <p:nvPr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2349306" y="1055073"/>
            <a:ext cx="3242927" cy="3411999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6C871097-92BD-5D0C-231E-54801EE633A3}"/>
              </a:ext>
            </a:extLst>
          </p:cNvPr>
          <p:cNvPicPr>
            <a:picLocks noChangeAspect="1"/>
          </p:cNvPicPr>
          <p:nvPr/>
        </p:nvPicPr>
        <p:blipFill>
          <a:blip r:embed="rId4" cstate="hq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aturation sat="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7778" r="10626" b="23343"/>
          <a:stretch>
            <a:fillRect/>
          </a:stretch>
        </p:blipFill>
        <p:spPr>
          <a:xfrm>
            <a:off x="-487404" y="4529030"/>
            <a:ext cx="3055950" cy="2870955"/>
          </a:xfrm>
          <a:prstGeom prst="rect">
            <a:avLst/>
          </a:prstGeom>
        </p:spPr>
      </p:pic>
      <p:grpSp>
        <p:nvGrpSpPr>
          <p:cNvPr id="18" name="Группа 17">
            <a:extLst>
              <a:ext uri="{FF2B5EF4-FFF2-40B4-BE49-F238E27FC236}">
                <a16:creationId xmlns:a16="http://schemas.microsoft.com/office/drawing/2014/main" id="{365F862A-D9E8-F097-5E3C-1BDE81EBD70B}"/>
              </a:ext>
            </a:extLst>
          </p:cNvPr>
          <p:cNvGrpSpPr/>
          <p:nvPr/>
        </p:nvGrpSpPr>
        <p:grpSpPr>
          <a:xfrm>
            <a:off x="-3220035" y="8256754"/>
            <a:ext cx="10512425" cy="2076144"/>
            <a:chOff x="839788" y="2377441"/>
            <a:chExt cx="10512425" cy="2076144"/>
          </a:xfrm>
        </p:grpSpPr>
        <p:sp>
          <p:nvSpPr>
            <p:cNvPr id="19" name="Прямоугольник: скругленные углы 18">
              <a:extLst>
                <a:ext uri="{FF2B5EF4-FFF2-40B4-BE49-F238E27FC236}">
                  <a16:creationId xmlns:a16="http://schemas.microsoft.com/office/drawing/2014/main" id="{415F4FF9-F602-0364-76CB-84E9742A4DFC}"/>
                </a:ext>
              </a:extLst>
            </p:cNvPr>
            <p:cNvSpPr/>
            <p:nvPr/>
          </p:nvSpPr>
          <p:spPr>
            <a:xfrm>
              <a:off x="839788" y="2377441"/>
              <a:ext cx="10512425" cy="2076144"/>
            </a:xfrm>
            <a:prstGeom prst="roundRect">
              <a:avLst>
                <a:gd name="adj" fmla="val 50000"/>
              </a:avLst>
            </a:prstGeom>
            <a:solidFill>
              <a:srgbClr val="002060">
                <a:alpha val="20000"/>
              </a:srgbClr>
            </a:solidFill>
            <a:ln>
              <a:solidFill>
                <a:srgbClr val="002060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360000"/>
              <a:endParaRPr lang="ru-RU" sz="2400" dirty="0">
                <a:solidFill>
                  <a:schemeClr val="tx1"/>
                </a:solidFill>
                <a:latin typeface="SB Sans Display Light" panose="020B0303040504020204" pitchFamily="34" charset="0"/>
                <a:cs typeface="SB Sans Display" panose="020B0503040504020204" pitchFamily="34" charset="0"/>
              </a:endParaRPr>
            </a:p>
          </p:txBody>
        </p:sp>
        <p:sp>
          <p:nvSpPr>
            <p:cNvPr id="20" name="TextBox 19">
              <a:extLst>
                <a:ext uri="{FF2B5EF4-FFF2-40B4-BE49-F238E27FC236}">
                  <a16:creationId xmlns:a16="http://schemas.microsoft.com/office/drawing/2014/main" id="{2A3093F2-A909-BC5D-ECBE-E73BF8E0D261}"/>
                </a:ext>
              </a:extLst>
            </p:cNvPr>
            <p:cNvSpPr txBox="1"/>
            <p:nvPr/>
          </p:nvSpPr>
          <p:spPr>
            <a:xfrm>
              <a:off x="6004595" y="2815349"/>
              <a:ext cx="5262809" cy="1200329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marL="360000"/>
              <a:r>
                <a:rPr lang="ru-RU" sz="3600" dirty="0">
                  <a:solidFill>
                    <a:srgbClr val="002060"/>
                  </a:solidFill>
                  <a:latin typeface="+mj-lt"/>
                  <a:cs typeface="SB Sans Display" panose="020B0503040504020204" pitchFamily="34" charset="0"/>
                </a:rPr>
                <a:t>Хотите быть независимым</a:t>
              </a:r>
              <a:endParaRPr lang="ru-RU" sz="3200" dirty="0">
                <a:solidFill>
                  <a:srgbClr val="002060"/>
                </a:solidFill>
                <a:latin typeface="SB Sans Display Light" panose="020B0303040504020204" pitchFamily="34" charset="0"/>
                <a:cs typeface="SB Sans Display" panose="020B0503040504020204" pitchFamily="34" charset="0"/>
              </a:endParaRPr>
            </a:p>
          </p:txBody>
        </p:sp>
      </p:grpSp>
      <p:pic>
        <p:nvPicPr>
          <p:cNvPr id="21" name="Рисунок 20">
            <a:extLst>
              <a:ext uri="{FF2B5EF4-FFF2-40B4-BE49-F238E27FC236}">
                <a16:creationId xmlns:a16="http://schemas.microsoft.com/office/drawing/2014/main" id="{28CE0D65-60D0-6B48-2DC8-7EE1A8AE388D}"/>
              </a:ext>
            </a:extLst>
          </p:cNvPr>
          <p:cNvPicPr>
            <a:picLocks noChangeAspect="1"/>
          </p:cNvPicPr>
          <p:nvPr/>
        </p:nvPicPr>
        <p:blipFill>
          <a:blip r:embed="rId6" cstate="hqprint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saturation sat="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20409" r="17836" b="53097"/>
          <a:stretch>
            <a:fillRect/>
          </a:stretch>
        </p:blipFill>
        <p:spPr>
          <a:xfrm>
            <a:off x="-2328068" y="7663427"/>
            <a:ext cx="3498859" cy="265743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4957757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1669BF3-183E-8CB0-DF1D-318F8D78CD0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" name="Picture 2">
            <a:extLst>
              <a:ext uri="{FF2B5EF4-FFF2-40B4-BE49-F238E27FC236}">
                <a16:creationId xmlns:a16="http://schemas.microsoft.com/office/drawing/2014/main" id="{00AA6654-FB1B-CC36-11C3-5DDF45C25DC8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 cstate="print">
            <a:alphaModFix amt="20000"/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2" name="Группа 1">
            <a:extLst>
              <a:ext uri="{FF2B5EF4-FFF2-40B4-BE49-F238E27FC236}">
                <a16:creationId xmlns:a16="http://schemas.microsoft.com/office/drawing/2014/main" id="{3E70E502-FD22-3D67-F9B8-3B20901394E5}"/>
              </a:ext>
            </a:extLst>
          </p:cNvPr>
          <p:cNvGrpSpPr/>
          <p:nvPr/>
        </p:nvGrpSpPr>
        <p:grpSpPr>
          <a:xfrm>
            <a:off x="839788" y="2390928"/>
            <a:ext cx="10512425" cy="2076144"/>
            <a:chOff x="839788" y="2377441"/>
            <a:chExt cx="10512425" cy="2076144"/>
          </a:xfrm>
        </p:grpSpPr>
        <p:sp>
          <p:nvSpPr>
            <p:cNvPr id="13" name="Прямоугольник: скругленные углы 12">
              <a:extLst>
                <a:ext uri="{FF2B5EF4-FFF2-40B4-BE49-F238E27FC236}">
                  <a16:creationId xmlns:a16="http://schemas.microsoft.com/office/drawing/2014/main" id="{3452C5F6-2705-746B-F1F7-AD28ECA586A0}"/>
                </a:ext>
              </a:extLst>
            </p:cNvPr>
            <p:cNvSpPr/>
            <p:nvPr/>
          </p:nvSpPr>
          <p:spPr>
            <a:xfrm>
              <a:off x="839788" y="2377441"/>
              <a:ext cx="10512425" cy="2076144"/>
            </a:xfrm>
            <a:prstGeom prst="roundRect">
              <a:avLst>
                <a:gd name="adj" fmla="val 50000"/>
              </a:avLst>
            </a:prstGeom>
            <a:solidFill>
              <a:srgbClr val="FFFFFF">
                <a:alpha val="20000"/>
              </a:srgbClr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360000"/>
              <a:endParaRPr lang="ru-RU" sz="2400" dirty="0">
                <a:solidFill>
                  <a:schemeClr val="tx1"/>
                </a:solidFill>
                <a:latin typeface="SB Sans Display Light" panose="020B0303040504020204" pitchFamily="34" charset="0"/>
                <a:cs typeface="SB Sans Display" panose="020B0503040504020204" pitchFamily="34" charset="0"/>
              </a:endParaRPr>
            </a:p>
          </p:txBody>
        </p:sp>
        <p:sp>
          <p:nvSpPr>
            <p:cNvPr id="28" name="TextBox 27">
              <a:extLst>
                <a:ext uri="{FF2B5EF4-FFF2-40B4-BE49-F238E27FC236}">
                  <a16:creationId xmlns:a16="http://schemas.microsoft.com/office/drawing/2014/main" id="{C0C993F5-8FCA-9B3B-708C-75F367DD8EBE}"/>
                </a:ext>
              </a:extLst>
            </p:cNvPr>
            <p:cNvSpPr txBox="1"/>
            <p:nvPr/>
          </p:nvSpPr>
          <p:spPr>
            <a:xfrm>
              <a:off x="5324533" y="2815349"/>
              <a:ext cx="5402450" cy="1200329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marL="360000"/>
              <a:r>
                <a:rPr lang="ru-RU" sz="3600" dirty="0">
                  <a:gradFill>
                    <a:gsLst>
                      <a:gs pos="0">
                        <a:srgbClr val="CFFF01"/>
                      </a:gs>
                      <a:gs pos="100000">
                        <a:schemeClr val="accent3"/>
                      </a:gs>
                    </a:gsLst>
                    <a:lin ang="0" scaled="1"/>
                  </a:gradFill>
                  <a:latin typeface="SB Sans Display Bold" panose="020B0803040504020204" pitchFamily="34" charset="0"/>
                  <a:cs typeface="SB Sans Display" panose="020B0503040504020204" pitchFamily="34" charset="0"/>
                </a:rPr>
                <a:t>Интересуетесь, </a:t>
              </a:r>
              <a:br>
                <a:rPr lang="ru-RU" sz="3600" dirty="0">
                  <a:gradFill>
                    <a:gsLst>
                      <a:gs pos="0">
                        <a:srgbClr val="CFFF01"/>
                      </a:gs>
                      <a:gs pos="100000">
                        <a:schemeClr val="accent3"/>
                      </a:gs>
                    </a:gsLst>
                    <a:lin ang="0" scaled="1"/>
                  </a:gradFill>
                  <a:latin typeface="SB Sans Display Bold" panose="020B0803040504020204" pitchFamily="34" charset="0"/>
                  <a:cs typeface="SB Sans Display" panose="020B0503040504020204" pitchFamily="34" charset="0"/>
                </a:rPr>
              </a:br>
              <a:r>
                <a:rPr lang="ru-RU" sz="3600" dirty="0">
                  <a:gradFill>
                    <a:gsLst>
                      <a:gs pos="0">
                        <a:srgbClr val="CFFF01"/>
                      </a:gs>
                      <a:gs pos="100000">
                        <a:schemeClr val="accent3"/>
                      </a:gs>
                    </a:gsLst>
                    <a:lin ang="0" scaled="1"/>
                  </a:gradFill>
                  <a:latin typeface="SB Sans Display Bold" panose="020B0803040504020204" pitchFamily="34" charset="0"/>
                  <a:cs typeface="SB Sans Display" panose="020B0503040504020204" pitchFamily="34" charset="0"/>
                </a:rPr>
                <a:t>как устроены деньги</a:t>
              </a:r>
              <a:endParaRPr lang="ru-RU" sz="3200" dirty="0">
                <a:gradFill>
                  <a:gsLst>
                    <a:gs pos="0">
                      <a:srgbClr val="CFFF01"/>
                    </a:gs>
                    <a:gs pos="100000">
                      <a:schemeClr val="accent3"/>
                    </a:gs>
                  </a:gsLst>
                  <a:lin ang="0" scaled="1"/>
                </a:gradFill>
                <a:latin typeface="SB Sans Display Bold" panose="020B0803040504020204" pitchFamily="34" charset="0"/>
                <a:cs typeface="SB Sans Display" panose="020B0503040504020204" pitchFamily="34" charset="0"/>
              </a:endParaRPr>
            </a:p>
          </p:txBody>
        </p:sp>
      </p:grpSp>
      <p:grpSp>
        <p:nvGrpSpPr>
          <p:cNvPr id="9" name="Группа 8">
            <a:extLst>
              <a:ext uri="{FF2B5EF4-FFF2-40B4-BE49-F238E27FC236}">
                <a16:creationId xmlns:a16="http://schemas.microsoft.com/office/drawing/2014/main" id="{4BB8A418-E975-2C17-D645-1B4F720B7748}"/>
              </a:ext>
            </a:extLst>
          </p:cNvPr>
          <p:cNvGrpSpPr/>
          <p:nvPr/>
        </p:nvGrpSpPr>
        <p:grpSpPr>
          <a:xfrm>
            <a:off x="-1700212" y="-484066"/>
            <a:ext cx="10512425" cy="2076144"/>
            <a:chOff x="839788" y="2377441"/>
            <a:chExt cx="10512425" cy="2076144"/>
          </a:xfrm>
        </p:grpSpPr>
        <p:sp>
          <p:nvSpPr>
            <p:cNvPr id="10" name="Прямоугольник: скругленные углы 9">
              <a:extLst>
                <a:ext uri="{FF2B5EF4-FFF2-40B4-BE49-F238E27FC236}">
                  <a16:creationId xmlns:a16="http://schemas.microsoft.com/office/drawing/2014/main" id="{08423DEC-A85F-3338-2F82-A9ED7697BD10}"/>
                </a:ext>
              </a:extLst>
            </p:cNvPr>
            <p:cNvSpPr/>
            <p:nvPr/>
          </p:nvSpPr>
          <p:spPr>
            <a:xfrm>
              <a:off x="839788" y="2377441"/>
              <a:ext cx="10512425" cy="2076144"/>
            </a:xfrm>
            <a:prstGeom prst="roundRect">
              <a:avLst>
                <a:gd name="adj" fmla="val 50000"/>
              </a:avLst>
            </a:prstGeom>
            <a:solidFill>
              <a:srgbClr val="002060">
                <a:alpha val="20000"/>
              </a:srgbClr>
            </a:solidFill>
            <a:ln>
              <a:solidFill>
                <a:srgbClr val="002060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360000"/>
              <a:endParaRPr lang="ru-RU" sz="2400" dirty="0">
                <a:solidFill>
                  <a:schemeClr val="tx1"/>
                </a:solidFill>
                <a:latin typeface="SB Sans Display Light" panose="020B0303040504020204" pitchFamily="34" charset="0"/>
                <a:cs typeface="SB Sans Display" panose="020B0503040504020204" pitchFamily="34" charset="0"/>
              </a:endParaRPr>
            </a:p>
          </p:txBody>
        </p:sp>
        <p:sp>
          <p:nvSpPr>
            <p:cNvPr id="11" name="TextBox 10">
              <a:extLst>
                <a:ext uri="{FF2B5EF4-FFF2-40B4-BE49-F238E27FC236}">
                  <a16:creationId xmlns:a16="http://schemas.microsoft.com/office/drawing/2014/main" id="{2D4838C5-2D3B-1263-5566-709324832B50}"/>
                </a:ext>
              </a:extLst>
            </p:cNvPr>
            <p:cNvSpPr txBox="1"/>
            <p:nvPr/>
          </p:nvSpPr>
          <p:spPr>
            <a:xfrm>
              <a:off x="5154489" y="3092346"/>
              <a:ext cx="5262809" cy="646331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marL="360000"/>
              <a:r>
                <a:rPr lang="ru-RU" sz="3600" dirty="0">
                  <a:solidFill>
                    <a:srgbClr val="002060"/>
                  </a:solidFill>
                  <a:latin typeface="SB Sans Display Bold" panose="020B0803040504020204" pitchFamily="34" charset="0"/>
                  <a:cs typeface="SB Sans Display" panose="020B0503040504020204" pitchFamily="34" charset="0"/>
                </a:rPr>
                <a:t>Думаете о будущем</a:t>
              </a:r>
              <a:endParaRPr lang="ru-RU" sz="3200" dirty="0">
                <a:solidFill>
                  <a:srgbClr val="002060"/>
                </a:solidFill>
                <a:latin typeface="SB Sans Display Bold" panose="020B0803040504020204" pitchFamily="34" charset="0"/>
                <a:cs typeface="SB Sans Display" panose="020B0503040504020204" pitchFamily="34" charset="0"/>
              </a:endParaRPr>
            </a:p>
          </p:txBody>
        </p:sp>
      </p:grpSp>
      <p:grpSp>
        <p:nvGrpSpPr>
          <p:cNvPr id="12" name="Группа 11">
            <a:extLst>
              <a:ext uri="{FF2B5EF4-FFF2-40B4-BE49-F238E27FC236}">
                <a16:creationId xmlns:a16="http://schemas.microsoft.com/office/drawing/2014/main" id="{D7D4CBCA-8031-1A02-4984-399DF60B0165}"/>
              </a:ext>
            </a:extLst>
          </p:cNvPr>
          <p:cNvGrpSpPr/>
          <p:nvPr/>
        </p:nvGrpSpPr>
        <p:grpSpPr>
          <a:xfrm>
            <a:off x="-1700212" y="5265922"/>
            <a:ext cx="10512425" cy="2076144"/>
            <a:chOff x="839788" y="2377441"/>
            <a:chExt cx="10512425" cy="2076144"/>
          </a:xfrm>
        </p:grpSpPr>
        <p:sp>
          <p:nvSpPr>
            <p:cNvPr id="14" name="Прямоугольник: скругленные углы 13">
              <a:extLst>
                <a:ext uri="{FF2B5EF4-FFF2-40B4-BE49-F238E27FC236}">
                  <a16:creationId xmlns:a16="http://schemas.microsoft.com/office/drawing/2014/main" id="{BC91ED7D-19A2-C4DC-E232-D9657E1819C6}"/>
                </a:ext>
              </a:extLst>
            </p:cNvPr>
            <p:cNvSpPr/>
            <p:nvPr/>
          </p:nvSpPr>
          <p:spPr>
            <a:xfrm>
              <a:off x="839788" y="2377441"/>
              <a:ext cx="10512425" cy="2076144"/>
            </a:xfrm>
            <a:prstGeom prst="roundRect">
              <a:avLst>
                <a:gd name="adj" fmla="val 50000"/>
              </a:avLst>
            </a:prstGeom>
            <a:solidFill>
              <a:srgbClr val="002060">
                <a:alpha val="20000"/>
              </a:srgbClr>
            </a:solidFill>
            <a:ln>
              <a:solidFill>
                <a:srgbClr val="002060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360000"/>
              <a:endParaRPr lang="ru-RU" sz="2400" dirty="0">
                <a:solidFill>
                  <a:schemeClr val="tx1"/>
                </a:solidFill>
                <a:latin typeface="SB Sans Display Light" panose="020B0303040504020204" pitchFamily="34" charset="0"/>
                <a:cs typeface="SB Sans Display" panose="020B0503040504020204" pitchFamily="34" charset="0"/>
              </a:endParaRPr>
            </a:p>
          </p:txBody>
        </p:sp>
        <p:sp>
          <p:nvSpPr>
            <p:cNvPr id="15" name="TextBox 14">
              <a:extLst>
                <a:ext uri="{FF2B5EF4-FFF2-40B4-BE49-F238E27FC236}">
                  <a16:creationId xmlns:a16="http://schemas.microsoft.com/office/drawing/2014/main" id="{BF4D881C-5761-53D3-0400-1757F8293195}"/>
                </a:ext>
              </a:extLst>
            </p:cNvPr>
            <p:cNvSpPr txBox="1"/>
            <p:nvPr/>
          </p:nvSpPr>
          <p:spPr>
            <a:xfrm>
              <a:off x="5919534" y="2815349"/>
              <a:ext cx="5262809" cy="1200329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marL="360000"/>
              <a:r>
                <a:rPr lang="ru-RU" sz="3600" dirty="0">
                  <a:solidFill>
                    <a:srgbClr val="002060"/>
                  </a:solidFill>
                  <a:latin typeface="SB Sans Display Bold" panose="020B0803040504020204" pitchFamily="34" charset="0"/>
                  <a:cs typeface="SB Sans Display" panose="020B0503040504020204" pitchFamily="34" charset="0"/>
                </a:rPr>
                <a:t>Хотите быть независимым</a:t>
              </a:r>
              <a:endParaRPr lang="ru-RU" sz="3200" dirty="0">
                <a:solidFill>
                  <a:srgbClr val="002060"/>
                </a:solidFill>
                <a:latin typeface="SB Sans Display Bold" panose="020B0803040504020204" pitchFamily="34" charset="0"/>
                <a:cs typeface="SB Sans Display" panose="020B0503040504020204" pitchFamily="34" charset="0"/>
              </a:endParaRPr>
            </a:p>
          </p:txBody>
        </p:sp>
      </p:grpSp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5A3B0DD3-FA11-E9A4-B206-2A2D62303127}"/>
              </a:ext>
            </a:extLst>
          </p:cNvPr>
          <p:cNvPicPr>
            <a:picLocks noChangeAspect="1"/>
          </p:cNvPicPr>
          <p:nvPr/>
        </p:nvPicPr>
        <p:blipFill>
          <a:blip r:embed="rId3" cstate="hq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aturation sat="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8696" r="21374" b="36945"/>
          <a:stretch>
            <a:fillRect/>
          </a:stretch>
        </p:blipFill>
        <p:spPr>
          <a:xfrm>
            <a:off x="-203394" y="-1838971"/>
            <a:ext cx="3242927" cy="3411999"/>
          </a:xfrm>
          <a:prstGeom prst="rect">
            <a:avLst/>
          </a:prstGeom>
        </p:spPr>
      </p:pic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442B114A-3FBB-9017-C555-B36761AD82D9}"/>
              </a:ext>
            </a:extLst>
          </p:cNvPr>
          <p:cNvPicPr>
            <a:picLocks noChangeAspect="1"/>
          </p:cNvPicPr>
          <p:nvPr/>
        </p:nvPicPr>
        <p:blipFill>
          <a:blip r:embed="rId5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2153724" y="1580732"/>
            <a:ext cx="3055950" cy="2870955"/>
          </a:xfrm>
          <a:prstGeom prst="rect">
            <a:avLst/>
          </a:prstGeom>
        </p:spPr>
      </p:pic>
      <p:pic>
        <p:nvPicPr>
          <p:cNvPr id="30" name="Рисунок 29">
            <a:extLst>
              <a:ext uri="{FF2B5EF4-FFF2-40B4-BE49-F238E27FC236}">
                <a16:creationId xmlns:a16="http://schemas.microsoft.com/office/drawing/2014/main" id="{B0C3B251-BEFB-EF7A-23EA-1EC522C85217}"/>
              </a:ext>
            </a:extLst>
          </p:cNvPr>
          <p:cNvPicPr>
            <a:picLocks noChangeAspect="1"/>
          </p:cNvPicPr>
          <p:nvPr/>
        </p:nvPicPr>
        <p:blipFill>
          <a:blip r:embed="rId6" cstate="hqprint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saturation sat="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24163" t="-1188" r="23699" b="53188"/>
          <a:stretch>
            <a:fillRect/>
          </a:stretch>
        </p:blipFill>
        <p:spPr>
          <a:xfrm>
            <a:off x="-441461" y="4525337"/>
            <a:ext cx="3055950" cy="28133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02296700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3AD9EBA-9AF9-3D43-DFAB-1FFE11185B9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" name="Picture 2">
            <a:extLst>
              <a:ext uri="{FF2B5EF4-FFF2-40B4-BE49-F238E27FC236}">
                <a16:creationId xmlns:a16="http://schemas.microsoft.com/office/drawing/2014/main" id="{723F2ED3-9620-4EA8-8F20-EFC7E837EE62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 cstate="print">
            <a:alphaModFix amt="20000"/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9" name="Группа 8">
            <a:extLst>
              <a:ext uri="{FF2B5EF4-FFF2-40B4-BE49-F238E27FC236}">
                <a16:creationId xmlns:a16="http://schemas.microsoft.com/office/drawing/2014/main" id="{6D94EC18-DC7A-5447-7894-9F56CAB94107}"/>
              </a:ext>
            </a:extLst>
          </p:cNvPr>
          <p:cNvGrpSpPr/>
          <p:nvPr/>
        </p:nvGrpSpPr>
        <p:grpSpPr>
          <a:xfrm>
            <a:off x="-3712845" y="-3279596"/>
            <a:ext cx="10512425" cy="2076144"/>
            <a:chOff x="839788" y="2377441"/>
            <a:chExt cx="10512425" cy="2076144"/>
          </a:xfrm>
        </p:grpSpPr>
        <p:sp>
          <p:nvSpPr>
            <p:cNvPr id="10" name="Прямоугольник: скругленные углы 9">
              <a:extLst>
                <a:ext uri="{FF2B5EF4-FFF2-40B4-BE49-F238E27FC236}">
                  <a16:creationId xmlns:a16="http://schemas.microsoft.com/office/drawing/2014/main" id="{46678B4F-8F54-B9CF-6B6F-95F3A8778675}"/>
                </a:ext>
              </a:extLst>
            </p:cNvPr>
            <p:cNvSpPr/>
            <p:nvPr/>
          </p:nvSpPr>
          <p:spPr>
            <a:xfrm>
              <a:off x="839788" y="2377441"/>
              <a:ext cx="10512425" cy="2076144"/>
            </a:xfrm>
            <a:prstGeom prst="roundRect">
              <a:avLst>
                <a:gd name="adj" fmla="val 50000"/>
              </a:avLst>
            </a:prstGeom>
            <a:solidFill>
              <a:srgbClr val="002060">
                <a:alpha val="20000"/>
              </a:srgbClr>
            </a:solidFill>
            <a:ln>
              <a:solidFill>
                <a:srgbClr val="002060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360000"/>
              <a:endParaRPr lang="ru-RU" sz="2400" dirty="0">
                <a:solidFill>
                  <a:schemeClr val="tx1"/>
                </a:solidFill>
                <a:latin typeface="SB Sans Display Light" panose="020B0303040504020204" pitchFamily="34" charset="0"/>
                <a:cs typeface="SB Sans Display" panose="020B0503040504020204" pitchFamily="34" charset="0"/>
              </a:endParaRPr>
            </a:p>
          </p:txBody>
        </p:sp>
        <p:sp>
          <p:nvSpPr>
            <p:cNvPr id="11" name="TextBox 10">
              <a:extLst>
                <a:ext uri="{FF2B5EF4-FFF2-40B4-BE49-F238E27FC236}">
                  <a16:creationId xmlns:a16="http://schemas.microsoft.com/office/drawing/2014/main" id="{829AB492-CF1E-0CD8-BE95-CFCC6A5F92C5}"/>
                </a:ext>
              </a:extLst>
            </p:cNvPr>
            <p:cNvSpPr txBox="1"/>
            <p:nvPr/>
          </p:nvSpPr>
          <p:spPr>
            <a:xfrm>
              <a:off x="5740471" y="3092346"/>
              <a:ext cx="5262809" cy="646331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marL="360000"/>
              <a:r>
                <a:rPr lang="ru-RU" sz="3600" dirty="0">
                  <a:solidFill>
                    <a:srgbClr val="002060"/>
                  </a:solidFill>
                  <a:latin typeface="+mj-lt"/>
                  <a:cs typeface="SB Sans Display" panose="020B0503040504020204" pitchFamily="34" charset="0"/>
                </a:rPr>
                <a:t>Думаете о будущем</a:t>
              </a:r>
              <a:endParaRPr lang="ru-RU" sz="3200" dirty="0">
                <a:solidFill>
                  <a:srgbClr val="002060"/>
                </a:solidFill>
                <a:latin typeface="SB Sans Display Light" panose="020B0303040504020204" pitchFamily="34" charset="0"/>
                <a:cs typeface="SB Sans Display" panose="020B0503040504020204" pitchFamily="34" charset="0"/>
              </a:endParaRPr>
            </a:p>
          </p:txBody>
        </p:sp>
      </p:grpSp>
      <p:grpSp>
        <p:nvGrpSpPr>
          <p:cNvPr id="12" name="Группа 11">
            <a:extLst>
              <a:ext uri="{FF2B5EF4-FFF2-40B4-BE49-F238E27FC236}">
                <a16:creationId xmlns:a16="http://schemas.microsoft.com/office/drawing/2014/main" id="{D27CF3D4-949E-99C1-D74A-B8B3DC9FF7DE}"/>
              </a:ext>
            </a:extLst>
          </p:cNvPr>
          <p:cNvGrpSpPr/>
          <p:nvPr/>
        </p:nvGrpSpPr>
        <p:grpSpPr>
          <a:xfrm>
            <a:off x="839787" y="2390928"/>
            <a:ext cx="10512425" cy="2076144"/>
            <a:chOff x="839788" y="2377441"/>
            <a:chExt cx="10512425" cy="2076144"/>
          </a:xfrm>
        </p:grpSpPr>
        <p:sp>
          <p:nvSpPr>
            <p:cNvPr id="14" name="Прямоугольник: скругленные углы 13">
              <a:extLst>
                <a:ext uri="{FF2B5EF4-FFF2-40B4-BE49-F238E27FC236}">
                  <a16:creationId xmlns:a16="http://schemas.microsoft.com/office/drawing/2014/main" id="{1BF256CE-3C4D-7331-454F-C84DD73179F6}"/>
                </a:ext>
              </a:extLst>
            </p:cNvPr>
            <p:cNvSpPr/>
            <p:nvPr/>
          </p:nvSpPr>
          <p:spPr>
            <a:xfrm>
              <a:off x="839788" y="2377441"/>
              <a:ext cx="10512425" cy="2076144"/>
            </a:xfrm>
            <a:prstGeom prst="roundRect">
              <a:avLst>
                <a:gd name="adj" fmla="val 50000"/>
              </a:avLst>
            </a:prstGeom>
            <a:solidFill>
              <a:schemeClr val="bg1">
                <a:alpha val="20000"/>
              </a:schemeClr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360000"/>
              <a:endParaRPr lang="ru-RU" sz="2400" dirty="0">
                <a:solidFill>
                  <a:schemeClr val="tx1"/>
                </a:solidFill>
                <a:latin typeface="SB Sans Display Light" panose="020B0303040504020204" pitchFamily="34" charset="0"/>
                <a:cs typeface="SB Sans Display" panose="020B0503040504020204" pitchFamily="34" charset="0"/>
              </a:endParaRPr>
            </a:p>
          </p:txBody>
        </p:sp>
        <p:sp>
          <p:nvSpPr>
            <p:cNvPr id="15" name="TextBox 14">
              <a:extLst>
                <a:ext uri="{FF2B5EF4-FFF2-40B4-BE49-F238E27FC236}">
                  <a16:creationId xmlns:a16="http://schemas.microsoft.com/office/drawing/2014/main" id="{E490801A-184C-A60E-2FBC-F8721D3D8E6F}"/>
                </a:ext>
              </a:extLst>
            </p:cNvPr>
            <p:cNvSpPr txBox="1"/>
            <p:nvPr/>
          </p:nvSpPr>
          <p:spPr>
            <a:xfrm>
              <a:off x="5919535" y="2815349"/>
              <a:ext cx="4298355" cy="1200329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marL="360000"/>
              <a:r>
                <a:rPr lang="ru-RU" sz="3600" dirty="0">
                  <a:gradFill>
                    <a:gsLst>
                      <a:gs pos="0">
                        <a:srgbClr val="CFFF01"/>
                      </a:gs>
                      <a:gs pos="100000">
                        <a:schemeClr val="accent3"/>
                      </a:gs>
                    </a:gsLst>
                    <a:lin ang="0" scaled="1"/>
                  </a:gradFill>
                  <a:latin typeface="SB Sans Display Bold" panose="020B0803040504020204" pitchFamily="34" charset="0"/>
                  <a:cs typeface="SB Sans Display" panose="020B0503040504020204" pitchFamily="34" charset="0"/>
                </a:rPr>
                <a:t>Хотите быть независимым</a:t>
              </a:r>
              <a:endParaRPr lang="ru-RU" sz="3200" dirty="0">
                <a:gradFill>
                  <a:gsLst>
                    <a:gs pos="0">
                      <a:srgbClr val="CFFF01"/>
                    </a:gs>
                    <a:gs pos="100000">
                      <a:schemeClr val="accent3"/>
                    </a:gs>
                  </a:gsLst>
                  <a:lin ang="0" scaled="1"/>
                </a:gradFill>
                <a:latin typeface="SB Sans Display Bold" panose="020B0803040504020204" pitchFamily="34" charset="0"/>
                <a:cs typeface="SB Sans Display" panose="020B0503040504020204" pitchFamily="34" charset="0"/>
              </a:endParaRPr>
            </a:p>
          </p:txBody>
        </p:sp>
      </p:grpSp>
      <p:grpSp>
        <p:nvGrpSpPr>
          <p:cNvPr id="22" name="Группа 21">
            <a:extLst>
              <a:ext uri="{FF2B5EF4-FFF2-40B4-BE49-F238E27FC236}">
                <a16:creationId xmlns:a16="http://schemas.microsoft.com/office/drawing/2014/main" id="{AEEAC90D-3F01-2E3A-33C5-CFFF82CE612B}"/>
              </a:ext>
            </a:extLst>
          </p:cNvPr>
          <p:cNvGrpSpPr/>
          <p:nvPr/>
        </p:nvGrpSpPr>
        <p:grpSpPr>
          <a:xfrm>
            <a:off x="-1700212" y="-444334"/>
            <a:ext cx="10512425" cy="2076144"/>
            <a:chOff x="839788" y="2377441"/>
            <a:chExt cx="10512425" cy="2076144"/>
          </a:xfrm>
        </p:grpSpPr>
        <p:sp>
          <p:nvSpPr>
            <p:cNvPr id="23" name="Прямоугольник: скругленные углы 22">
              <a:extLst>
                <a:ext uri="{FF2B5EF4-FFF2-40B4-BE49-F238E27FC236}">
                  <a16:creationId xmlns:a16="http://schemas.microsoft.com/office/drawing/2014/main" id="{9090DB15-5643-3C35-DEED-21D9F72B0F94}"/>
                </a:ext>
              </a:extLst>
            </p:cNvPr>
            <p:cNvSpPr/>
            <p:nvPr/>
          </p:nvSpPr>
          <p:spPr>
            <a:xfrm>
              <a:off x="839788" y="2377441"/>
              <a:ext cx="10512425" cy="2076144"/>
            </a:xfrm>
            <a:prstGeom prst="roundRect">
              <a:avLst>
                <a:gd name="adj" fmla="val 50000"/>
              </a:avLst>
            </a:prstGeom>
            <a:solidFill>
              <a:srgbClr val="002060">
                <a:alpha val="20000"/>
              </a:srgbClr>
            </a:solidFill>
            <a:ln>
              <a:solidFill>
                <a:srgbClr val="002060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360000"/>
              <a:endParaRPr lang="ru-RU" sz="2400" dirty="0">
                <a:solidFill>
                  <a:schemeClr val="tx1"/>
                </a:solidFill>
                <a:latin typeface="SB Sans Display Light" panose="020B0303040504020204" pitchFamily="34" charset="0"/>
                <a:cs typeface="SB Sans Display" panose="020B0503040504020204" pitchFamily="34" charset="0"/>
              </a:endParaRPr>
            </a:p>
          </p:txBody>
        </p:sp>
        <p:sp>
          <p:nvSpPr>
            <p:cNvPr id="24" name="TextBox 23">
              <a:extLst>
                <a:ext uri="{FF2B5EF4-FFF2-40B4-BE49-F238E27FC236}">
                  <a16:creationId xmlns:a16="http://schemas.microsoft.com/office/drawing/2014/main" id="{0DB3C270-9780-12B0-6922-87A0F788585C}"/>
                </a:ext>
              </a:extLst>
            </p:cNvPr>
            <p:cNvSpPr txBox="1"/>
            <p:nvPr/>
          </p:nvSpPr>
          <p:spPr>
            <a:xfrm>
              <a:off x="5325732" y="2815349"/>
              <a:ext cx="5581857" cy="1200329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marL="360000"/>
              <a:r>
                <a:rPr lang="ru-RU" sz="3600" dirty="0">
                  <a:solidFill>
                    <a:srgbClr val="002060"/>
                  </a:solidFill>
                  <a:latin typeface="SB Sans Display Bold" panose="020B0803040504020204" pitchFamily="34" charset="0"/>
                  <a:cs typeface="SB Sans Display" panose="020B0503040504020204" pitchFamily="34" charset="0"/>
                </a:rPr>
                <a:t>Интересуетесь, </a:t>
              </a:r>
              <a:br>
                <a:rPr lang="ru-RU" sz="3600" dirty="0">
                  <a:solidFill>
                    <a:srgbClr val="002060"/>
                  </a:solidFill>
                  <a:latin typeface="SB Sans Display Bold" panose="020B0803040504020204" pitchFamily="34" charset="0"/>
                  <a:cs typeface="SB Sans Display" panose="020B0503040504020204" pitchFamily="34" charset="0"/>
                </a:rPr>
              </a:br>
              <a:r>
                <a:rPr lang="ru-RU" sz="3600" dirty="0">
                  <a:solidFill>
                    <a:srgbClr val="002060"/>
                  </a:solidFill>
                  <a:latin typeface="SB Sans Display Bold" panose="020B0803040504020204" pitchFamily="34" charset="0"/>
                  <a:cs typeface="SB Sans Display" panose="020B0503040504020204" pitchFamily="34" charset="0"/>
                </a:rPr>
                <a:t>как устроены деньги</a:t>
              </a:r>
              <a:endParaRPr lang="ru-RU" sz="3200" dirty="0">
                <a:solidFill>
                  <a:srgbClr val="002060"/>
                </a:solidFill>
                <a:latin typeface="SB Sans Display Bold" panose="020B0803040504020204" pitchFamily="34" charset="0"/>
                <a:cs typeface="SB Sans Display" panose="020B0503040504020204" pitchFamily="34" charset="0"/>
              </a:endParaRPr>
            </a:p>
          </p:txBody>
        </p:sp>
      </p:grpSp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64585150-AA71-99EF-7C41-6B9FFEC69EEC}"/>
              </a:ext>
            </a:extLst>
          </p:cNvPr>
          <p:cNvPicPr>
            <a:picLocks noChangeAspect="1"/>
          </p:cNvPicPr>
          <p:nvPr/>
        </p:nvPicPr>
        <p:blipFill>
          <a:blip r:embed="rId3" cstate="hq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aturation sat="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7778" r="10626" b="23343"/>
          <a:stretch>
            <a:fillRect/>
          </a:stretch>
        </p:blipFill>
        <p:spPr>
          <a:xfrm>
            <a:off x="-445097" y="-1242095"/>
            <a:ext cx="3055950" cy="2870955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E5AFD8EB-5425-B0EC-2DD1-835CB227B164}"/>
              </a:ext>
            </a:extLst>
          </p:cNvPr>
          <p:cNvPicPr>
            <a:picLocks noChangeAspect="1"/>
          </p:cNvPicPr>
          <p:nvPr/>
        </p:nvPicPr>
        <p:blipFill>
          <a:blip r:embed="rId5" cstate="hqprint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saturation sat="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8696" r="21374" b="36945"/>
          <a:stretch>
            <a:fillRect/>
          </a:stretch>
        </p:blipFill>
        <p:spPr>
          <a:xfrm>
            <a:off x="-2160049" y="-4620948"/>
            <a:ext cx="3242927" cy="3411999"/>
          </a:xfrm>
          <a:prstGeom prst="rect">
            <a:avLst/>
          </a:prstGeom>
        </p:spPr>
      </p:pic>
      <p:pic>
        <p:nvPicPr>
          <p:cNvPr id="31" name="Рисунок 30">
            <a:extLst>
              <a:ext uri="{FF2B5EF4-FFF2-40B4-BE49-F238E27FC236}">
                <a16:creationId xmlns:a16="http://schemas.microsoft.com/office/drawing/2014/main" id="{F261ADBA-A94F-CAA7-3711-F9FC96D6718E}"/>
              </a:ext>
            </a:extLst>
          </p:cNvPr>
          <p:cNvPicPr>
            <a:picLocks noChangeAspect="1"/>
          </p:cNvPicPr>
          <p:nvPr/>
        </p:nvPicPr>
        <p:blipFill>
          <a:blip r:embed="rId7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-2538"/>
          <a:stretch>
            <a:fillRect/>
          </a:stretch>
        </p:blipFill>
        <p:spPr>
          <a:xfrm>
            <a:off x="2256009" y="1645233"/>
            <a:ext cx="3055950" cy="28133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67375494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4B73130-72F1-728D-8285-AC5926E87C9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" name="Picture 2">
            <a:extLst>
              <a:ext uri="{FF2B5EF4-FFF2-40B4-BE49-F238E27FC236}">
                <a16:creationId xmlns:a16="http://schemas.microsoft.com/office/drawing/2014/main" id="{74CE71BC-F149-B712-8B8F-1F6035F2F3BA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 cstate="print">
            <a:alphaModFix amt="20000"/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" name="Рисунок 14">
            <a:extLst>
              <a:ext uri="{FF2B5EF4-FFF2-40B4-BE49-F238E27FC236}">
                <a16:creationId xmlns:a16="http://schemas.microsoft.com/office/drawing/2014/main" id="{2D912C5B-40BE-87D7-E614-1FFD9E7559F6}"/>
              </a:ext>
            </a:extLst>
          </p:cNvPr>
          <p:cNvPicPr>
            <a:picLocks noChangeAspect="1"/>
          </p:cNvPicPr>
          <p:nvPr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4527550" y="2255774"/>
            <a:ext cx="3136900" cy="4909941"/>
          </a:xfrm>
          <a:prstGeom prst="rect">
            <a:avLst/>
          </a:prstGeom>
        </p:spPr>
      </p:pic>
      <p:sp>
        <p:nvSpPr>
          <p:cNvPr id="6" name="Текст 2">
            <a:extLst>
              <a:ext uri="{FF2B5EF4-FFF2-40B4-BE49-F238E27FC236}">
                <a16:creationId xmlns:a16="http://schemas.microsoft.com/office/drawing/2014/main" id="{C73BB185-2F34-9373-2DCC-E5F2BD63561D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1180978" y="432969"/>
            <a:ext cx="9830045" cy="664797"/>
          </a:xfrm>
        </p:spPr>
        <p:txBody>
          <a:bodyPr/>
          <a:lstStyle/>
          <a:p>
            <a:pPr algn="ctr"/>
            <a:r>
              <a:rPr lang="ru-RU" sz="4800" dirty="0">
                <a:latin typeface="SB Sans Display Bold" panose="020B0803040504020204" pitchFamily="34" charset="0"/>
              </a:rPr>
              <a:t>Во что можно инвестировать?</a:t>
            </a:r>
          </a:p>
        </p:txBody>
      </p:sp>
      <p:pic>
        <p:nvPicPr>
          <p:cNvPr id="28" name="Рисунок 27">
            <a:extLst>
              <a:ext uri="{FF2B5EF4-FFF2-40B4-BE49-F238E27FC236}">
                <a16:creationId xmlns:a16="http://schemas.microsoft.com/office/drawing/2014/main" id="{3848DC4E-D6F7-4643-BF53-E6AC483BCA3B}"/>
              </a:ext>
            </a:extLst>
          </p:cNvPr>
          <p:cNvPicPr>
            <a:picLocks noChangeAspect="1"/>
          </p:cNvPicPr>
          <p:nvPr/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340941" y="1672251"/>
            <a:ext cx="1379487" cy="1193514"/>
          </a:xfrm>
          <a:prstGeom prst="rect">
            <a:avLst/>
          </a:prstGeom>
          <a:effectLst>
            <a:glow rad="635000">
              <a:srgbClr val="EAC2FF">
                <a:alpha val="20000"/>
              </a:srgbClr>
            </a:glow>
          </a:effectLst>
        </p:spPr>
      </p:pic>
      <p:pic>
        <p:nvPicPr>
          <p:cNvPr id="29" name="Рисунок 28">
            <a:extLst>
              <a:ext uri="{FF2B5EF4-FFF2-40B4-BE49-F238E27FC236}">
                <a16:creationId xmlns:a16="http://schemas.microsoft.com/office/drawing/2014/main" id="{4FFCDFC1-812B-7280-9270-CF4C84D5A102}"/>
              </a:ext>
            </a:extLst>
          </p:cNvPr>
          <p:cNvPicPr>
            <a:picLocks noChangeAspect="1"/>
          </p:cNvPicPr>
          <p:nvPr/>
        </p:nvPicPr>
        <p:blipFill>
          <a:blip r:embed="rId5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406257" y="1632589"/>
            <a:ext cx="1379486" cy="1193514"/>
          </a:xfrm>
          <a:prstGeom prst="rect">
            <a:avLst/>
          </a:prstGeom>
          <a:effectLst>
            <a:glow rad="635000">
              <a:srgbClr val="EAC2FF">
                <a:alpha val="20000"/>
              </a:srgbClr>
            </a:glow>
          </a:effectLst>
        </p:spPr>
      </p:pic>
      <p:pic>
        <p:nvPicPr>
          <p:cNvPr id="31" name="Рисунок 30">
            <a:extLst>
              <a:ext uri="{FF2B5EF4-FFF2-40B4-BE49-F238E27FC236}">
                <a16:creationId xmlns:a16="http://schemas.microsoft.com/office/drawing/2014/main" id="{F9602F11-E0B8-1D9D-48D9-F75D80DD5D0C}"/>
              </a:ext>
            </a:extLst>
          </p:cNvPr>
          <p:cNvPicPr>
            <a:picLocks noChangeAspect="1"/>
          </p:cNvPicPr>
          <p:nvPr/>
        </p:nvPicPr>
        <p:blipFill>
          <a:blip r:embed="rId6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536652" y="1552507"/>
            <a:ext cx="1118697" cy="1290619"/>
          </a:xfrm>
          <a:prstGeom prst="rect">
            <a:avLst/>
          </a:prstGeom>
          <a:effectLst>
            <a:glow rad="635000">
              <a:srgbClr val="EAC2FF">
                <a:alpha val="20000"/>
              </a:srgbClr>
            </a:glow>
          </a:effectLst>
        </p:spPr>
      </p:pic>
      <p:pic>
        <p:nvPicPr>
          <p:cNvPr id="33" name="Рисунок 32">
            <a:extLst>
              <a:ext uri="{FF2B5EF4-FFF2-40B4-BE49-F238E27FC236}">
                <a16:creationId xmlns:a16="http://schemas.microsoft.com/office/drawing/2014/main" id="{FCFD9A9A-2AD4-FE78-86CE-44602C0AC5B0}"/>
              </a:ext>
            </a:extLst>
          </p:cNvPr>
          <p:cNvPicPr>
            <a:picLocks noChangeAspect="1"/>
          </p:cNvPicPr>
          <p:nvPr/>
        </p:nvPicPr>
        <p:blipFill>
          <a:blip r:embed="rId7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41471" y="1530735"/>
            <a:ext cx="1536024" cy="1536024"/>
          </a:xfrm>
          <a:prstGeom prst="rect">
            <a:avLst/>
          </a:prstGeom>
          <a:effectLst>
            <a:glow rad="635000">
              <a:srgbClr val="F6E5FF">
                <a:alpha val="20000"/>
              </a:srgbClr>
            </a:glow>
          </a:effectLst>
        </p:spPr>
      </p:pic>
      <p:pic>
        <p:nvPicPr>
          <p:cNvPr id="34" name="Рисунок 33">
            <a:extLst>
              <a:ext uri="{FF2B5EF4-FFF2-40B4-BE49-F238E27FC236}">
                <a16:creationId xmlns:a16="http://schemas.microsoft.com/office/drawing/2014/main" id="{77EBF07C-ACC9-3215-C632-A463DC8DCDBE}"/>
              </a:ext>
            </a:extLst>
          </p:cNvPr>
          <p:cNvPicPr>
            <a:picLocks noChangeAspect="1"/>
          </p:cNvPicPr>
          <p:nvPr/>
        </p:nvPicPr>
        <p:blipFill>
          <a:blip r:embed="rId8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411541" y="1710656"/>
            <a:ext cx="1243808" cy="1076127"/>
          </a:xfrm>
          <a:prstGeom prst="rect">
            <a:avLst/>
          </a:prstGeom>
          <a:effectLst>
            <a:glow rad="635000">
              <a:srgbClr val="EAC2FF">
                <a:alpha val="20000"/>
              </a:srgbClr>
            </a:glow>
          </a:effectLst>
        </p:spPr>
      </p:pic>
      <p:pic>
        <p:nvPicPr>
          <p:cNvPr id="40" name="Рисунок 39">
            <a:extLst>
              <a:ext uri="{FF2B5EF4-FFF2-40B4-BE49-F238E27FC236}">
                <a16:creationId xmlns:a16="http://schemas.microsoft.com/office/drawing/2014/main" id="{0CA15F45-0E80-7122-3FA1-33A59022BD58}"/>
              </a:ext>
            </a:extLst>
          </p:cNvPr>
          <p:cNvPicPr>
            <a:picLocks noChangeAspect="1"/>
          </p:cNvPicPr>
          <p:nvPr/>
        </p:nvPicPr>
        <p:blipFill>
          <a:blip r:embed="rId9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83874" y="1559874"/>
            <a:ext cx="1338943" cy="1338943"/>
          </a:xfrm>
          <a:prstGeom prst="rect">
            <a:avLst/>
          </a:prstGeom>
          <a:effectLst>
            <a:glow rad="635000">
              <a:srgbClr val="F6E5FF">
                <a:alpha val="20000"/>
              </a:srgbClr>
            </a:glow>
          </a:effectLst>
        </p:spPr>
      </p:pic>
      <p:pic>
        <p:nvPicPr>
          <p:cNvPr id="27" name="Рисунок 26">
            <a:extLst>
              <a:ext uri="{FF2B5EF4-FFF2-40B4-BE49-F238E27FC236}">
                <a16:creationId xmlns:a16="http://schemas.microsoft.com/office/drawing/2014/main" id="{BE3D87D0-BF97-3764-8C4C-3DF5B968A428}"/>
              </a:ext>
            </a:extLst>
          </p:cNvPr>
          <p:cNvPicPr>
            <a:picLocks noChangeAspect="1"/>
          </p:cNvPicPr>
          <p:nvPr/>
        </p:nvPicPr>
        <p:blipFill>
          <a:blip r:embed="rId10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4527550" y="2255774"/>
            <a:ext cx="3136900" cy="10429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51483015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1" presetClass="path" presetSubtype="0" repeatCount="indefinite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25E-6 2.96296E-6 C 0.15833 2.96296E-6 0.28698 0.07176 0.28698 0.1618 C 0.28698 0.25185 0.15833 0.32592 -1.25E-6 0.32592 C -0.15846 0.32592 -0.28659 0.25185 -0.28659 0.1618 C -0.28659 0.07176 -0.15846 2.96296E-6 -1.25E-6 2.96296E-6 Z " pathEditMode="relative" rAng="0" ptsTypes="AAAAA">
                                      <p:cBhvr>
                                        <p:cTn id="15" dur="10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3" y="16296"/>
                                    </p:animMotion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" presetClass="path" presetSubtype="0" repeatCount="indefinite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Motion origin="layout" path="M 0 0.00162 C 0.15846 0.00162 0.2875 0.07431 0.2875 0.16481 C 0.2875 0.25532 0.15846 0.33056 0 0.33056 C -0.15885 0.33056 -0.2875 0.25532 -0.2875 0.16481 C -0.2875 0.07431 -0.15885 0.00162 0 0.00162 Z " pathEditMode="relative" rAng="0" ptsTypes="AAAAA">
                                      <p:cBhvr>
                                        <p:cTn id="20" dur="10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16435"/>
                                    </p:animMotion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75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" presetClass="path" presetSubtype="0" repeatCount="indefinite" fill="hold" nodeType="withEffect">
                                  <p:stCondLst>
                                    <p:cond delay="2750"/>
                                  </p:stCondLst>
                                  <p:childTnLst>
                                    <p:animMotion origin="layout" path="M 0 -3.7037E-7 C 0.15833 -3.7037E-7 0.28672 0.07755 0.28672 0.17523 C 0.28672 0.27292 0.15833 0.35324 0 0.35324 C -0.15833 0.35324 -0.28646 0.27292 -0.28646 0.17523 C -0.28646 0.07755 -0.15833 -3.7037E-7 0 -3.7037E-7 Z " pathEditMode="relative" rAng="0" ptsTypes="AAAAA">
                                      <p:cBhvr>
                                        <p:cTn id="25" dur="10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3" y="17662"/>
                                    </p:animMotion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75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" presetClass="path" presetSubtype="0" repeatCount="indefinite" fill="hold" nodeType="withEffect">
                                  <p:stCondLst>
                                    <p:cond delay="3750"/>
                                  </p:stCondLst>
                                  <p:childTnLst>
                                    <p:animMotion origin="layout" path="M 0.00078 -0.00116 C 0.15911 -0.00116 0.28789 0.07337 0.28789 0.1655 C 0.28789 0.25763 0.15911 0.3324 0.00078 0.3324 C -0.15781 0.3324 -0.2862 0.25763 -0.2862 0.1655 C -0.2862 0.07337 -0.15781 -0.00116 0.00078 -0.00116 Z " pathEditMode="relative" rAng="0" ptsTypes="AAAAA">
                                      <p:cBhvr>
                                        <p:cTn id="30" dur="10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16667"/>
                                    </p:animMotion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75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" presetClass="path" presetSubtype="0" repeatCount="indefinite" fill="hold" nodeType="withEffect">
                                  <p:stCondLst>
                                    <p:cond delay="4750"/>
                                  </p:stCondLst>
                                  <p:childTnLst>
                                    <p:animMotion origin="layout" path="M -1.66667E-6 3.33333E-6 C 0.15651 3.33333E-6 0.2836 0.07199 0.2836 0.16319 C 0.2836 0.2537 0.15651 0.32847 -1.66667E-6 0.32847 C -0.15651 0.32847 -0.28346 0.2537 -0.28346 0.16319 C -0.28346 0.07199 -0.15651 3.33333E-6 -1.66667E-6 3.33333E-6 Z " pathEditMode="fixed" rAng="0" ptsTypes="AAAAA">
                                      <p:cBhvr>
                                        <p:cTn id="35" dur="10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16412"/>
                                    </p:animMotion>
                                  </p:childTnLst>
                                </p:cTn>
                              </p:par>
                              <p:par>
                                <p:cTn id="36" presetID="10" presetClass="entr" presetSubtype="0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75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" presetClass="path" presetSubtype="0" repeatCount="indefinite" fill="hold" nodeType="withEffect">
                                  <p:stCondLst>
                                    <p:cond delay="575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animMotion origin="layout" path="M -0.00013 -0.00069 C 0.15768 -0.00069 0.28581 0.07593 0.28581 0.1706 C 0.28581 0.26505 0.15768 0.34213 -0.00013 0.34213 C -0.15794 0.34213 -0.28568 0.26505 -0.28568 0.1706 C -0.28568 0.07593 -0.15794 -0.00069 -0.00013 -0.00069 Z " pathEditMode="relative" rAng="0" ptsTypes="AAAAA">
                                      <p:cBhvr>
                                        <p:cTn id="40" dur="10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3" y="1713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build="p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Picture 2">
            <a:extLst>
              <a:ext uri="{FF2B5EF4-FFF2-40B4-BE49-F238E27FC236}">
                <a16:creationId xmlns:a16="http://schemas.microsoft.com/office/drawing/2014/main" id="{0A1D99AC-F7B4-C831-F451-3968CB0B1199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 cstate="print">
            <a:alphaModFix amt="20000"/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9AE83300-C11D-2CB2-3788-2882D7CF1041}"/>
              </a:ext>
            </a:extLst>
          </p:cNvPr>
          <p:cNvSpPr txBox="1"/>
          <p:nvPr/>
        </p:nvSpPr>
        <p:spPr>
          <a:xfrm>
            <a:off x="750141" y="2599699"/>
            <a:ext cx="5937737" cy="286232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3000" dirty="0">
                <a:solidFill>
                  <a:schemeClr val="bg1"/>
                </a:solidFill>
                <a:latin typeface="SB Sans Display" panose="020B0503040504020204" pitchFamily="34" charset="0"/>
                <a:ea typeface="SB Sans Display" panose="020B0503040504020204" pitchFamily="34" charset="0"/>
              </a:rPr>
              <a:t>Ценные бумаги закрепляют </a:t>
            </a:r>
            <a:br>
              <a:rPr lang="ru-RU" sz="3000" dirty="0">
                <a:solidFill>
                  <a:schemeClr val="bg1"/>
                </a:solidFill>
                <a:latin typeface="SB Sans Display" panose="020B0503040504020204" pitchFamily="34" charset="0"/>
                <a:ea typeface="SB Sans Display" panose="020B0503040504020204" pitchFamily="34" charset="0"/>
              </a:rPr>
            </a:br>
            <a:r>
              <a:rPr lang="ru-RU" sz="3000" dirty="0">
                <a:solidFill>
                  <a:schemeClr val="bg1"/>
                </a:solidFill>
                <a:latin typeface="SB Sans Display" panose="020B0503040504020204" pitchFamily="34" charset="0"/>
                <a:ea typeface="SB Sans Display" panose="020B0503040504020204" pitchFamily="34" charset="0"/>
              </a:rPr>
              <a:t>за своим владельцем какие-то имущественные права</a:t>
            </a:r>
          </a:p>
          <a:p>
            <a:endParaRPr lang="ru-RU" sz="3000" dirty="0">
              <a:solidFill>
                <a:schemeClr val="bg1"/>
              </a:solidFill>
              <a:latin typeface="SB Sans Display" panose="020B0503040504020204" pitchFamily="34" charset="0"/>
              <a:ea typeface="SB Sans Display" panose="020B0503040504020204" pitchFamily="34" charset="0"/>
            </a:endParaRPr>
          </a:p>
          <a:p>
            <a:r>
              <a:rPr lang="ru-RU" sz="3000" dirty="0">
                <a:solidFill>
                  <a:schemeClr val="bg1"/>
                </a:solidFill>
                <a:latin typeface="SB Sans Display" panose="020B0503040504020204" pitchFamily="34" charset="0"/>
                <a:ea typeface="SB Sans Display" panose="020B0503040504020204" pitchFamily="34" charset="0"/>
              </a:rPr>
              <a:t>Ценными бумагами могут быть</a:t>
            </a:r>
            <a:br>
              <a:rPr lang="ru-RU" sz="3000" dirty="0">
                <a:solidFill>
                  <a:schemeClr val="bg1"/>
                </a:solidFill>
                <a:latin typeface="SB Sans Display" panose="020B0503040504020204" pitchFamily="34" charset="0"/>
                <a:ea typeface="SB Sans Display" panose="020B0503040504020204" pitchFamily="34" charset="0"/>
              </a:rPr>
            </a:br>
            <a:r>
              <a:rPr lang="ru-RU" sz="3000" dirty="0">
                <a:solidFill>
                  <a:srgbClr val="CFFF01"/>
                </a:solidFill>
                <a:latin typeface="SB Sans Display" panose="020B0503040504020204" pitchFamily="34" charset="0"/>
                <a:ea typeface="SB Sans Display" panose="020B0503040504020204" pitchFamily="34" charset="0"/>
              </a:rPr>
              <a:t>акции</a:t>
            </a:r>
            <a:r>
              <a:rPr lang="ru-RU" sz="3000" dirty="0">
                <a:solidFill>
                  <a:schemeClr val="bg1"/>
                </a:solidFill>
                <a:latin typeface="SB Sans Display" panose="020B0503040504020204" pitchFamily="34" charset="0"/>
                <a:ea typeface="SB Sans Display" panose="020B0503040504020204" pitchFamily="34" charset="0"/>
              </a:rPr>
              <a:t> или </a:t>
            </a:r>
            <a:r>
              <a:rPr lang="ru-RU" sz="3000" dirty="0">
                <a:solidFill>
                  <a:srgbClr val="CFFF01"/>
                </a:solidFill>
                <a:latin typeface="SB Sans Display" panose="020B0503040504020204" pitchFamily="34" charset="0"/>
                <a:ea typeface="SB Sans Display" panose="020B0503040504020204" pitchFamily="34" charset="0"/>
              </a:rPr>
              <a:t>облигации</a:t>
            </a:r>
          </a:p>
        </p:txBody>
      </p:sp>
      <p:sp>
        <p:nvSpPr>
          <p:cNvPr id="2" name="Текст 2">
            <a:extLst>
              <a:ext uri="{FF2B5EF4-FFF2-40B4-BE49-F238E27FC236}">
                <a16:creationId xmlns:a16="http://schemas.microsoft.com/office/drawing/2014/main" id="{C3376DEE-EC4B-3911-B8AC-2D2ECD4CFB96}"/>
              </a:ext>
            </a:extLst>
          </p:cNvPr>
          <p:cNvSpPr txBox="1">
            <a:spLocks/>
          </p:cNvSpPr>
          <p:nvPr/>
        </p:nvSpPr>
        <p:spPr>
          <a:xfrm>
            <a:off x="839788" y="1398555"/>
            <a:ext cx="9830045" cy="664797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lang="ru-RU" sz="5000" kern="1200" dirty="0" smtClean="0">
                <a:solidFill>
                  <a:schemeClr val="bg1"/>
                </a:solidFill>
                <a:latin typeface="+mj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ru-RU" sz="4800" dirty="0">
                <a:latin typeface="SB Sans Display Bold" panose="020B0803040504020204" pitchFamily="34" charset="0"/>
              </a:rPr>
              <a:t>Ценные бумаги</a:t>
            </a:r>
          </a:p>
        </p:txBody>
      </p:sp>
      <p:pic>
        <p:nvPicPr>
          <p:cNvPr id="15" name="Рисунок 14">
            <a:extLst>
              <a:ext uri="{FF2B5EF4-FFF2-40B4-BE49-F238E27FC236}">
                <a16:creationId xmlns:a16="http://schemas.microsoft.com/office/drawing/2014/main" id="{87AAD404-8C99-F42E-CF90-D001E31F0576}"/>
              </a:ext>
            </a:extLst>
          </p:cNvPr>
          <p:cNvPicPr>
            <a:picLocks noChangeAspect="1"/>
          </p:cNvPicPr>
          <p:nvPr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660" r="6660"/>
          <a:stretch/>
        </p:blipFill>
        <p:spPr>
          <a:xfrm>
            <a:off x="7117311" y="815178"/>
            <a:ext cx="4025609" cy="4644267"/>
          </a:xfrm>
          <a:prstGeom prst="rect">
            <a:avLst/>
          </a:prstGeom>
          <a:effectLst>
            <a:glow rad="635000">
              <a:srgbClr val="EAC2FF">
                <a:alpha val="20000"/>
              </a:srgbClr>
            </a:glow>
          </a:effectLst>
        </p:spPr>
      </p:pic>
    </p:spTree>
    <p:extLst>
      <p:ext uri="{BB962C8B-B14F-4D97-AF65-F5344CB8AC3E}">
        <p14:creationId xmlns:p14="http://schemas.microsoft.com/office/powerpoint/2010/main" val="20110919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7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7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750"/>
                            </p:stCondLst>
                            <p:childTnLst>
                              <p:par>
                                <p:cTn id="1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250"/>
                            </p:stCondLst>
                            <p:childTnLst>
                              <p:par>
                                <p:cTn id="14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2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536799D-3417-0109-A6BF-85C91AD1EE0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2">
            <a:extLst>
              <a:ext uri="{FF2B5EF4-FFF2-40B4-BE49-F238E27FC236}">
                <a16:creationId xmlns:a16="http://schemas.microsoft.com/office/drawing/2014/main" id="{9CF6C83B-831F-6DD8-0D3D-266D17B6D9E3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 cstate="print">
            <a:alphaModFix amt="20000"/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7" name="Группа 6">
            <a:extLst>
              <a:ext uri="{FF2B5EF4-FFF2-40B4-BE49-F238E27FC236}">
                <a16:creationId xmlns:a16="http://schemas.microsoft.com/office/drawing/2014/main" id="{E45196F4-C2B6-5994-190B-D3DC67F50419}"/>
              </a:ext>
            </a:extLst>
          </p:cNvPr>
          <p:cNvGrpSpPr/>
          <p:nvPr/>
        </p:nvGrpSpPr>
        <p:grpSpPr>
          <a:xfrm>
            <a:off x="839788" y="2749634"/>
            <a:ext cx="7832264" cy="3487654"/>
            <a:chOff x="839788" y="2749634"/>
            <a:chExt cx="7832264" cy="3487654"/>
          </a:xfrm>
        </p:grpSpPr>
        <p:sp>
          <p:nvSpPr>
            <p:cNvPr id="46" name="Прямоугольник: скругленные углы 45">
              <a:extLst>
                <a:ext uri="{FF2B5EF4-FFF2-40B4-BE49-F238E27FC236}">
                  <a16:creationId xmlns:a16="http://schemas.microsoft.com/office/drawing/2014/main" id="{6AEEC26E-40B5-CC41-8056-09919B36F414}"/>
                </a:ext>
              </a:extLst>
            </p:cNvPr>
            <p:cNvSpPr/>
            <p:nvPr/>
          </p:nvSpPr>
          <p:spPr>
            <a:xfrm>
              <a:off x="839788" y="2749634"/>
              <a:ext cx="7832264" cy="3487654"/>
            </a:xfrm>
            <a:prstGeom prst="roundRect">
              <a:avLst>
                <a:gd name="adj" fmla="val 6253"/>
              </a:avLst>
            </a:prstGeom>
            <a:solidFill>
              <a:srgbClr val="FFFFFF">
                <a:alpha val="20000"/>
              </a:srgbClr>
            </a:solidFill>
            <a:ln>
              <a:solidFill>
                <a:schemeClr val="bg2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dirty="0"/>
            </a:p>
          </p:txBody>
        </p:sp>
        <p:sp>
          <p:nvSpPr>
            <p:cNvPr id="4" name="TextBox 3">
              <a:extLst>
                <a:ext uri="{FF2B5EF4-FFF2-40B4-BE49-F238E27FC236}">
                  <a16:creationId xmlns:a16="http://schemas.microsoft.com/office/drawing/2014/main" id="{2F8ED7C4-5347-CD24-8F3C-C254884F03F3}"/>
                </a:ext>
              </a:extLst>
            </p:cNvPr>
            <p:cNvSpPr txBox="1"/>
            <p:nvPr/>
          </p:nvSpPr>
          <p:spPr>
            <a:xfrm>
              <a:off x="1048369" y="2898632"/>
              <a:ext cx="5899821" cy="778483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lvl="0">
                <a:lnSpc>
                  <a:spcPct val="115000"/>
                </a:lnSpc>
                <a:spcAft>
                  <a:spcPts val="1000"/>
                </a:spcAft>
                <a:buClr>
                  <a:srgbClr val="CFFF01"/>
                </a:buClr>
              </a:pPr>
              <a:r>
                <a:rPr lang="ru-RU" sz="2000" dirty="0">
                  <a:solidFill>
                    <a:srgbClr val="CFFF01"/>
                  </a:solidFill>
                  <a:latin typeface="SB Sans Display Bold" panose="020B0803040504020204" pitchFamily="34" charset="0"/>
                  <a:ea typeface="Arial" panose="020B0604020202020204" pitchFamily="34" charset="0"/>
                </a:rPr>
                <a:t>Н</a:t>
              </a:r>
              <a:r>
                <a:rPr lang="ru-RU" sz="2000" u="none" strike="noStrike" dirty="0">
                  <a:solidFill>
                    <a:srgbClr val="CFFF01"/>
                  </a:solidFill>
                  <a:effectLst/>
                  <a:latin typeface="SB Sans Display Bold" panose="020B0803040504020204" pitchFamily="34" charset="0"/>
                  <a:ea typeface="Arial" panose="020B0604020202020204" pitchFamily="34" charset="0"/>
                </a:rPr>
                <a:t>а росте цены</a:t>
              </a:r>
              <a:br>
                <a:rPr lang="ru-RU" sz="2000" u="none" strike="noStrike" dirty="0">
                  <a:solidFill>
                    <a:schemeClr val="accent3"/>
                  </a:solidFill>
                  <a:effectLst/>
                  <a:latin typeface="SB Sans Display Bold" panose="020B0803040504020204" pitchFamily="34" charset="0"/>
                  <a:ea typeface="Arial" panose="020B0604020202020204" pitchFamily="34" charset="0"/>
                </a:rPr>
              </a:br>
              <a:r>
                <a:rPr lang="ru-RU" sz="2000" dirty="0">
                  <a:solidFill>
                    <a:schemeClr val="bg1"/>
                  </a:solidFill>
                  <a:latin typeface="SB Sans Display" panose="020B0503040504020204" pitchFamily="34" charset="0"/>
                  <a:ea typeface="SB Sans Display" panose="020B0503040504020204" pitchFamily="34" charset="0"/>
                </a:rPr>
                <a:t>К</a:t>
              </a:r>
              <a:r>
                <a:rPr lang="ru-RU" sz="2000" u="none" strike="noStrike" dirty="0">
                  <a:solidFill>
                    <a:schemeClr val="bg1"/>
                  </a:solidFill>
                  <a:effectLst/>
                  <a:latin typeface="SB Sans Display" panose="020B0503040504020204" pitchFamily="34" charset="0"/>
                  <a:ea typeface="SB Sans Display" panose="020B0503040504020204" pitchFamily="34" charset="0"/>
                </a:rPr>
                <a:t>упили дешевле, продали дороже</a:t>
              </a:r>
            </a:p>
          </p:txBody>
        </p:sp>
        <p:sp>
          <p:nvSpPr>
            <p:cNvPr id="27" name="TextBox 26">
              <a:extLst>
                <a:ext uri="{FF2B5EF4-FFF2-40B4-BE49-F238E27FC236}">
                  <a16:creationId xmlns:a16="http://schemas.microsoft.com/office/drawing/2014/main" id="{0D21C6ED-CB93-1956-B0E3-13374B58FB33}"/>
                </a:ext>
              </a:extLst>
            </p:cNvPr>
            <p:cNvSpPr txBox="1"/>
            <p:nvPr/>
          </p:nvSpPr>
          <p:spPr>
            <a:xfrm>
              <a:off x="1066381" y="5675036"/>
              <a:ext cx="2809648" cy="424540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>
                <a:lnSpc>
                  <a:spcPct val="115000"/>
                </a:lnSpc>
                <a:spcAft>
                  <a:spcPts val="1000"/>
                </a:spcAft>
                <a:buNone/>
              </a:pPr>
              <a:r>
                <a:rPr lang="ru-RU" sz="2000" u="none" strike="noStrike" dirty="0">
                  <a:solidFill>
                    <a:schemeClr val="bg1"/>
                  </a:solidFill>
                  <a:effectLst/>
                  <a:latin typeface="SB Sans Display" panose="020B0503040504020204" pitchFamily="34" charset="0"/>
                  <a:ea typeface="SB Sans Display" panose="020B0503040504020204" pitchFamily="34" charset="0"/>
                </a:rPr>
                <a:t>Купили за 100 ₽</a:t>
              </a:r>
            </a:p>
          </p:txBody>
        </p:sp>
        <p:sp>
          <p:nvSpPr>
            <p:cNvPr id="28" name="TextBox 27">
              <a:extLst>
                <a:ext uri="{FF2B5EF4-FFF2-40B4-BE49-F238E27FC236}">
                  <a16:creationId xmlns:a16="http://schemas.microsoft.com/office/drawing/2014/main" id="{4AB7B13A-33EB-4A8C-1751-4FB257DD254C}"/>
                </a:ext>
              </a:extLst>
            </p:cNvPr>
            <p:cNvSpPr txBox="1"/>
            <p:nvPr/>
          </p:nvSpPr>
          <p:spPr>
            <a:xfrm>
              <a:off x="5943269" y="3076235"/>
              <a:ext cx="2595627" cy="424540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>
                <a:lnSpc>
                  <a:spcPct val="115000"/>
                </a:lnSpc>
                <a:spcAft>
                  <a:spcPts val="1000"/>
                </a:spcAft>
                <a:buNone/>
              </a:pPr>
              <a:r>
                <a:rPr lang="ru-RU" sz="2000" u="none" strike="noStrike" dirty="0">
                  <a:solidFill>
                    <a:schemeClr val="bg1"/>
                  </a:solidFill>
                  <a:effectLst/>
                  <a:latin typeface="SB Sans Display" panose="020B0503040504020204" pitchFamily="34" charset="0"/>
                  <a:ea typeface="SB Sans Display" panose="020B0503040504020204" pitchFamily="34" charset="0"/>
                </a:rPr>
                <a:t>Продали </a:t>
              </a:r>
              <a:r>
                <a:rPr lang="ru-RU" sz="2000" dirty="0">
                  <a:solidFill>
                    <a:schemeClr val="bg1"/>
                  </a:solidFill>
                  <a:latin typeface="SB Sans Display" panose="020B0503040504020204" pitchFamily="34" charset="0"/>
                  <a:ea typeface="SB Sans Display" panose="020B0503040504020204" pitchFamily="34" charset="0"/>
                </a:rPr>
                <a:t>за 150 ₽</a:t>
              </a:r>
              <a:endParaRPr lang="ru-RU" sz="2000" u="none" strike="noStrike" dirty="0">
                <a:solidFill>
                  <a:schemeClr val="bg1"/>
                </a:solidFill>
                <a:effectLst/>
                <a:latin typeface="SB Sans Display" panose="020B0503040504020204" pitchFamily="34" charset="0"/>
                <a:ea typeface="SB Sans Display" panose="020B0503040504020204" pitchFamily="34" charset="0"/>
              </a:endParaRPr>
            </a:p>
          </p:txBody>
        </p:sp>
        <p:cxnSp>
          <p:nvCxnSpPr>
            <p:cNvPr id="48" name="Прямая соединительная линия 47">
              <a:extLst>
                <a:ext uri="{FF2B5EF4-FFF2-40B4-BE49-F238E27FC236}">
                  <a16:creationId xmlns:a16="http://schemas.microsoft.com/office/drawing/2014/main" id="{C7B3A3FC-5C0C-6666-D7C0-B058C68AA80E}"/>
                </a:ext>
              </a:extLst>
            </p:cNvPr>
            <p:cNvCxnSpPr>
              <a:cxnSpLocks/>
            </p:cNvCxnSpPr>
            <p:nvPr/>
          </p:nvCxnSpPr>
          <p:spPr>
            <a:xfrm>
              <a:off x="1228622" y="4055707"/>
              <a:ext cx="0" cy="1656000"/>
            </a:xfrm>
            <a:prstGeom prst="line">
              <a:avLst/>
            </a:prstGeom>
            <a:ln>
              <a:gradFill flip="none" rotWithShape="1">
                <a:gsLst>
                  <a:gs pos="0">
                    <a:schemeClr val="tx1">
                      <a:lumMod val="60000"/>
                      <a:lumOff val="40000"/>
                      <a:alpha val="0"/>
                    </a:schemeClr>
                  </a:gs>
                  <a:gs pos="52000">
                    <a:schemeClr val="bg1"/>
                  </a:gs>
                  <a:gs pos="100000">
                    <a:schemeClr val="tx1">
                      <a:lumMod val="60000"/>
                      <a:lumOff val="40000"/>
                      <a:alpha val="0"/>
                    </a:schemeClr>
                  </a:gs>
                </a:gsLst>
                <a:path path="circle">
                  <a:fillToRect t="100000" r="100000"/>
                </a:path>
                <a:tileRect l="-100000" b="-100000"/>
              </a:gra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0" name="Прямая соединительная линия 49">
              <a:extLst>
                <a:ext uri="{FF2B5EF4-FFF2-40B4-BE49-F238E27FC236}">
                  <a16:creationId xmlns:a16="http://schemas.microsoft.com/office/drawing/2014/main" id="{322441F7-5218-5F34-CF77-481CFDECC1BD}"/>
                </a:ext>
              </a:extLst>
            </p:cNvPr>
            <p:cNvCxnSpPr/>
            <p:nvPr/>
          </p:nvCxnSpPr>
          <p:spPr>
            <a:xfrm>
              <a:off x="1953158" y="4055707"/>
              <a:ext cx="0" cy="1656000"/>
            </a:xfrm>
            <a:prstGeom prst="line">
              <a:avLst/>
            </a:prstGeom>
            <a:ln>
              <a:gradFill flip="none" rotWithShape="1">
                <a:gsLst>
                  <a:gs pos="0">
                    <a:schemeClr val="tx1">
                      <a:lumMod val="60000"/>
                      <a:lumOff val="40000"/>
                      <a:alpha val="0"/>
                    </a:schemeClr>
                  </a:gs>
                  <a:gs pos="52000">
                    <a:schemeClr val="bg1"/>
                  </a:gs>
                  <a:gs pos="100000">
                    <a:schemeClr val="tx1">
                      <a:lumMod val="60000"/>
                      <a:lumOff val="40000"/>
                      <a:alpha val="0"/>
                    </a:schemeClr>
                  </a:gs>
                </a:gsLst>
                <a:path path="circle">
                  <a:fillToRect t="100000" r="100000"/>
                </a:path>
                <a:tileRect l="-100000" b="-100000"/>
              </a:gra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1" name="Прямая соединительная линия 50">
              <a:extLst>
                <a:ext uri="{FF2B5EF4-FFF2-40B4-BE49-F238E27FC236}">
                  <a16:creationId xmlns:a16="http://schemas.microsoft.com/office/drawing/2014/main" id="{3C68941D-E051-E2B8-68E2-2E490E399B5D}"/>
                </a:ext>
              </a:extLst>
            </p:cNvPr>
            <p:cNvCxnSpPr/>
            <p:nvPr/>
          </p:nvCxnSpPr>
          <p:spPr>
            <a:xfrm>
              <a:off x="2677694" y="4055707"/>
              <a:ext cx="0" cy="1656000"/>
            </a:xfrm>
            <a:prstGeom prst="line">
              <a:avLst/>
            </a:prstGeom>
            <a:ln>
              <a:gradFill flip="none" rotWithShape="1">
                <a:gsLst>
                  <a:gs pos="0">
                    <a:schemeClr val="tx1">
                      <a:lumMod val="60000"/>
                      <a:lumOff val="40000"/>
                      <a:alpha val="0"/>
                    </a:schemeClr>
                  </a:gs>
                  <a:gs pos="52000">
                    <a:schemeClr val="bg1"/>
                  </a:gs>
                  <a:gs pos="100000">
                    <a:schemeClr val="tx1">
                      <a:lumMod val="60000"/>
                      <a:lumOff val="40000"/>
                      <a:alpha val="0"/>
                    </a:schemeClr>
                  </a:gs>
                </a:gsLst>
                <a:path path="circle">
                  <a:fillToRect t="100000" r="100000"/>
                </a:path>
                <a:tileRect l="-100000" b="-100000"/>
              </a:gra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2" name="Прямая соединительная линия 51">
              <a:extLst>
                <a:ext uri="{FF2B5EF4-FFF2-40B4-BE49-F238E27FC236}">
                  <a16:creationId xmlns:a16="http://schemas.microsoft.com/office/drawing/2014/main" id="{0E35863B-6889-9365-2E6B-14394299F374}"/>
                </a:ext>
              </a:extLst>
            </p:cNvPr>
            <p:cNvCxnSpPr/>
            <p:nvPr/>
          </p:nvCxnSpPr>
          <p:spPr>
            <a:xfrm>
              <a:off x="3402230" y="4055707"/>
              <a:ext cx="0" cy="1656000"/>
            </a:xfrm>
            <a:prstGeom prst="line">
              <a:avLst/>
            </a:prstGeom>
            <a:ln>
              <a:gradFill flip="none" rotWithShape="1">
                <a:gsLst>
                  <a:gs pos="0">
                    <a:schemeClr val="tx1">
                      <a:lumMod val="60000"/>
                      <a:lumOff val="40000"/>
                      <a:alpha val="0"/>
                    </a:schemeClr>
                  </a:gs>
                  <a:gs pos="52000">
                    <a:schemeClr val="bg1"/>
                  </a:gs>
                  <a:gs pos="100000">
                    <a:schemeClr val="tx1">
                      <a:lumMod val="60000"/>
                      <a:lumOff val="40000"/>
                      <a:alpha val="0"/>
                    </a:schemeClr>
                  </a:gs>
                </a:gsLst>
                <a:path path="circle">
                  <a:fillToRect t="100000" r="100000"/>
                </a:path>
                <a:tileRect l="-100000" b="-100000"/>
              </a:gra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3" name="Прямая соединительная линия 52">
              <a:extLst>
                <a:ext uri="{FF2B5EF4-FFF2-40B4-BE49-F238E27FC236}">
                  <a16:creationId xmlns:a16="http://schemas.microsoft.com/office/drawing/2014/main" id="{37162389-6338-51E0-0188-9F40E77E0EDC}"/>
                </a:ext>
              </a:extLst>
            </p:cNvPr>
            <p:cNvCxnSpPr/>
            <p:nvPr/>
          </p:nvCxnSpPr>
          <p:spPr>
            <a:xfrm>
              <a:off x="4126766" y="4055707"/>
              <a:ext cx="0" cy="1656000"/>
            </a:xfrm>
            <a:prstGeom prst="line">
              <a:avLst/>
            </a:prstGeom>
            <a:ln>
              <a:gradFill flip="none" rotWithShape="1">
                <a:gsLst>
                  <a:gs pos="0">
                    <a:schemeClr val="tx1">
                      <a:lumMod val="60000"/>
                      <a:lumOff val="40000"/>
                      <a:alpha val="0"/>
                    </a:schemeClr>
                  </a:gs>
                  <a:gs pos="52000">
                    <a:schemeClr val="bg1"/>
                  </a:gs>
                  <a:gs pos="100000">
                    <a:schemeClr val="tx1">
                      <a:lumMod val="60000"/>
                      <a:lumOff val="40000"/>
                      <a:alpha val="0"/>
                    </a:schemeClr>
                  </a:gs>
                </a:gsLst>
                <a:path path="circle">
                  <a:fillToRect t="100000" r="100000"/>
                </a:path>
                <a:tileRect l="-100000" b="-100000"/>
              </a:gra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2" name="Полилиния: фигура 61">
              <a:extLst>
                <a:ext uri="{FF2B5EF4-FFF2-40B4-BE49-F238E27FC236}">
                  <a16:creationId xmlns:a16="http://schemas.microsoft.com/office/drawing/2014/main" id="{24FC5E17-FE26-431B-C715-D3E43284E20B}"/>
                </a:ext>
              </a:extLst>
            </p:cNvPr>
            <p:cNvSpPr/>
            <p:nvPr/>
          </p:nvSpPr>
          <p:spPr>
            <a:xfrm>
              <a:off x="1247889" y="4028940"/>
              <a:ext cx="5767922" cy="1559881"/>
            </a:xfrm>
            <a:custGeom>
              <a:avLst/>
              <a:gdLst>
                <a:gd name="csX0" fmla="*/ 0 w 2550694"/>
                <a:gd name="csY0" fmla="*/ 689811 h 689811"/>
                <a:gd name="csX1" fmla="*/ 625642 w 2550694"/>
                <a:gd name="csY1" fmla="*/ 120316 h 689811"/>
                <a:gd name="csX2" fmla="*/ 966537 w 2550694"/>
                <a:gd name="csY2" fmla="*/ 344905 h 689811"/>
                <a:gd name="csX3" fmla="*/ 1122947 w 2550694"/>
                <a:gd name="csY3" fmla="*/ 236621 h 689811"/>
                <a:gd name="csX4" fmla="*/ 1596189 w 2550694"/>
                <a:gd name="csY4" fmla="*/ 585537 h 689811"/>
                <a:gd name="csX5" fmla="*/ 1700463 w 2550694"/>
                <a:gd name="csY5" fmla="*/ 441158 h 689811"/>
                <a:gd name="csX6" fmla="*/ 1788694 w 2550694"/>
                <a:gd name="csY6" fmla="*/ 581526 h 689811"/>
                <a:gd name="csX7" fmla="*/ 2065421 w 2550694"/>
                <a:gd name="csY7" fmla="*/ 236621 h 689811"/>
                <a:gd name="csX8" fmla="*/ 2261937 w 2550694"/>
                <a:gd name="csY8" fmla="*/ 441158 h 689811"/>
                <a:gd name="csX9" fmla="*/ 2550694 w 2550694"/>
                <a:gd name="csY9" fmla="*/ 0 h 689811"/>
              </a:gdLst>
              <a:ahLst/>
              <a:cxnLst>
                <a:cxn ang="0">
                  <a:pos x="csX0" y="csY0"/>
                </a:cxn>
                <a:cxn ang="0">
                  <a:pos x="csX1" y="csY1"/>
                </a:cxn>
                <a:cxn ang="0">
                  <a:pos x="csX2" y="csY2"/>
                </a:cxn>
                <a:cxn ang="0">
                  <a:pos x="csX3" y="csY3"/>
                </a:cxn>
                <a:cxn ang="0">
                  <a:pos x="csX4" y="csY4"/>
                </a:cxn>
                <a:cxn ang="0">
                  <a:pos x="csX5" y="csY5"/>
                </a:cxn>
                <a:cxn ang="0">
                  <a:pos x="csX6" y="csY6"/>
                </a:cxn>
                <a:cxn ang="0">
                  <a:pos x="csX7" y="csY7"/>
                </a:cxn>
                <a:cxn ang="0">
                  <a:pos x="csX8" y="csY8"/>
                </a:cxn>
                <a:cxn ang="0">
                  <a:pos x="csX9" y="csY9"/>
                </a:cxn>
              </a:cxnLst>
              <a:rect l="l" t="t" r="r" b="b"/>
              <a:pathLst>
                <a:path w="2550694" h="689811">
                  <a:moveTo>
                    <a:pt x="0" y="689811"/>
                  </a:moveTo>
                  <a:lnTo>
                    <a:pt x="625642" y="120316"/>
                  </a:lnTo>
                  <a:lnTo>
                    <a:pt x="966537" y="344905"/>
                  </a:lnTo>
                  <a:lnTo>
                    <a:pt x="1122947" y="236621"/>
                  </a:lnTo>
                  <a:lnTo>
                    <a:pt x="1596189" y="585537"/>
                  </a:lnTo>
                  <a:lnTo>
                    <a:pt x="1700463" y="441158"/>
                  </a:lnTo>
                  <a:lnTo>
                    <a:pt x="1788694" y="581526"/>
                  </a:lnTo>
                  <a:lnTo>
                    <a:pt x="2065421" y="236621"/>
                  </a:lnTo>
                  <a:lnTo>
                    <a:pt x="2261937" y="441158"/>
                  </a:lnTo>
                  <a:lnTo>
                    <a:pt x="2550694" y="0"/>
                  </a:lnTo>
                </a:path>
              </a:pathLst>
            </a:custGeom>
            <a:noFill/>
            <a:ln w="38100">
              <a:gradFill flip="none" rotWithShape="1">
                <a:gsLst>
                  <a:gs pos="0">
                    <a:srgbClr val="CFFF01"/>
                  </a:gs>
                  <a:gs pos="100000">
                    <a:schemeClr val="accent3"/>
                  </a:gs>
                </a:gsLst>
                <a:lin ang="10800000" scaled="1"/>
                <a:tileRect/>
              </a:gra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29" name="Овал 28">
              <a:extLst>
                <a:ext uri="{FF2B5EF4-FFF2-40B4-BE49-F238E27FC236}">
                  <a16:creationId xmlns:a16="http://schemas.microsoft.com/office/drawing/2014/main" id="{368DF1D4-CF2F-A7C3-1CFE-4BA2ADEBA38B}"/>
                </a:ext>
              </a:extLst>
            </p:cNvPr>
            <p:cNvSpPr/>
            <p:nvPr/>
          </p:nvSpPr>
          <p:spPr>
            <a:xfrm>
              <a:off x="1161759" y="5539587"/>
              <a:ext cx="148106" cy="148106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63" name="Овал 62">
              <a:extLst>
                <a:ext uri="{FF2B5EF4-FFF2-40B4-BE49-F238E27FC236}">
                  <a16:creationId xmlns:a16="http://schemas.microsoft.com/office/drawing/2014/main" id="{3253310F-AC17-9785-7CA5-EF52FC9C60AF}"/>
                </a:ext>
              </a:extLst>
            </p:cNvPr>
            <p:cNvSpPr/>
            <p:nvPr/>
          </p:nvSpPr>
          <p:spPr>
            <a:xfrm>
              <a:off x="6948190" y="3956770"/>
              <a:ext cx="144340" cy="144340"/>
            </a:xfrm>
            <a:prstGeom prst="ellipse">
              <a:avLst/>
            </a:prstGeom>
            <a:solidFill>
              <a:srgbClr val="CFFF01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dirty="0"/>
            </a:p>
          </p:txBody>
        </p:sp>
        <p:sp>
          <p:nvSpPr>
            <p:cNvPr id="65" name="TextBox 64">
              <a:extLst>
                <a:ext uri="{FF2B5EF4-FFF2-40B4-BE49-F238E27FC236}">
                  <a16:creationId xmlns:a16="http://schemas.microsoft.com/office/drawing/2014/main" id="{25158425-8AE3-1F1A-0945-611706A8635C}"/>
                </a:ext>
              </a:extLst>
            </p:cNvPr>
            <p:cNvSpPr txBox="1"/>
            <p:nvPr/>
          </p:nvSpPr>
          <p:spPr>
            <a:xfrm>
              <a:off x="5943269" y="3364538"/>
              <a:ext cx="2192327" cy="424540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>
                <a:lnSpc>
                  <a:spcPct val="115000"/>
                </a:lnSpc>
                <a:spcAft>
                  <a:spcPts val="1000"/>
                </a:spcAft>
                <a:buNone/>
              </a:pPr>
              <a:r>
                <a:rPr lang="ru-RU" sz="2000" u="none" strike="noStrike" dirty="0">
                  <a:solidFill>
                    <a:srgbClr val="CFFF01"/>
                  </a:solidFill>
                  <a:effectLst/>
                  <a:latin typeface="SB Sans Display" panose="020B0503040504020204" pitchFamily="34" charset="0"/>
                  <a:ea typeface="SB Sans Display" panose="020B0503040504020204" pitchFamily="34" charset="0"/>
                </a:rPr>
                <a:t>Прибыль </a:t>
              </a:r>
              <a:r>
                <a:rPr lang="ru-RU" sz="2000" dirty="0">
                  <a:solidFill>
                    <a:srgbClr val="CFFF01"/>
                  </a:solidFill>
                  <a:latin typeface="SB Sans Display" panose="020B0503040504020204" pitchFamily="34" charset="0"/>
                  <a:ea typeface="SB Sans Display" panose="020B0503040504020204" pitchFamily="34" charset="0"/>
                </a:rPr>
                <a:t>50 ₽</a:t>
              </a:r>
              <a:endParaRPr lang="ru-RU" sz="2000" u="none" strike="noStrike" dirty="0">
                <a:solidFill>
                  <a:srgbClr val="CFFF01"/>
                </a:solidFill>
                <a:effectLst/>
                <a:latin typeface="SB Sans Display" panose="020B0503040504020204" pitchFamily="34" charset="0"/>
                <a:ea typeface="SB Sans Display" panose="020B0503040504020204" pitchFamily="34" charset="0"/>
              </a:endParaRPr>
            </a:p>
          </p:txBody>
        </p:sp>
        <p:cxnSp>
          <p:nvCxnSpPr>
            <p:cNvPr id="2" name="Прямая соединительная линия 1">
              <a:extLst>
                <a:ext uri="{FF2B5EF4-FFF2-40B4-BE49-F238E27FC236}">
                  <a16:creationId xmlns:a16="http://schemas.microsoft.com/office/drawing/2014/main" id="{41A92227-DB5D-2ECD-E50B-EE2DC6EFEA29}"/>
                </a:ext>
              </a:extLst>
            </p:cNvPr>
            <p:cNvCxnSpPr/>
            <p:nvPr/>
          </p:nvCxnSpPr>
          <p:spPr>
            <a:xfrm>
              <a:off x="4851302" y="4055707"/>
              <a:ext cx="0" cy="1656000"/>
            </a:xfrm>
            <a:prstGeom prst="line">
              <a:avLst/>
            </a:prstGeom>
            <a:ln>
              <a:gradFill flip="none" rotWithShape="1">
                <a:gsLst>
                  <a:gs pos="0">
                    <a:schemeClr val="tx1">
                      <a:lumMod val="60000"/>
                      <a:lumOff val="40000"/>
                      <a:alpha val="0"/>
                    </a:schemeClr>
                  </a:gs>
                  <a:gs pos="52000">
                    <a:schemeClr val="bg1"/>
                  </a:gs>
                  <a:gs pos="100000">
                    <a:schemeClr val="tx1">
                      <a:lumMod val="60000"/>
                      <a:lumOff val="40000"/>
                      <a:alpha val="0"/>
                    </a:schemeClr>
                  </a:gs>
                </a:gsLst>
                <a:path path="circle">
                  <a:fillToRect t="100000" r="100000"/>
                </a:path>
                <a:tileRect l="-100000" b="-100000"/>
              </a:gra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Прямая соединительная линия 8">
              <a:extLst>
                <a:ext uri="{FF2B5EF4-FFF2-40B4-BE49-F238E27FC236}">
                  <a16:creationId xmlns:a16="http://schemas.microsoft.com/office/drawing/2014/main" id="{98E01B24-B1D2-789B-2F4F-C378FA8BE200}"/>
                </a:ext>
              </a:extLst>
            </p:cNvPr>
            <p:cNvCxnSpPr/>
            <p:nvPr/>
          </p:nvCxnSpPr>
          <p:spPr>
            <a:xfrm>
              <a:off x="5575838" y="4055707"/>
              <a:ext cx="0" cy="1656000"/>
            </a:xfrm>
            <a:prstGeom prst="line">
              <a:avLst/>
            </a:prstGeom>
            <a:ln>
              <a:gradFill flip="none" rotWithShape="1">
                <a:gsLst>
                  <a:gs pos="0">
                    <a:schemeClr val="tx1">
                      <a:lumMod val="60000"/>
                      <a:lumOff val="40000"/>
                      <a:alpha val="0"/>
                    </a:schemeClr>
                  </a:gs>
                  <a:gs pos="52000">
                    <a:schemeClr val="bg1"/>
                  </a:gs>
                  <a:gs pos="100000">
                    <a:schemeClr val="tx1">
                      <a:lumMod val="60000"/>
                      <a:lumOff val="40000"/>
                      <a:alpha val="0"/>
                    </a:schemeClr>
                  </a:gs>
                </a:gsLst>
                <a:path path="circle">
                  <a:fillToRect t="100000" r="100000"/>
                </a:path>
                <a:tileRect l="-100000" b="-100000"/>
              </a:gra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Прямая соединительная линия 10">
              <a:extLst>
                <a:ext uri="{FF2B5EF4-FFF2-40B4-BE49-F238E27FC236}">
                  <a16:creationId xmlns:a16="http://schemas.microsoft.com/office/drawing/2014/main" id="{399D200F-E9FA-9CE9-4D5C-428FA2A7B857}"/>
                </a:ext>
              </a:extLst>
            </p:cNvPr>
            <p:cNvCxnSpPr/>
            <p:nvPr/>
          </p:nvCxnSpPr>
          <p:spPr>
            <a:xfrm>
              <a:off x="6300374" y="4055707"/>
              <a:ext cx="0" cy="1656000"/>
            </a:xfrm>
            <a:prstGeom prst="line">
              <a:avLst/>
            </a:prstGeom>
            <a:ln>
              <a:gradFill flip="none" rotWithShape="1">
                <a:gsLst>
                  <a:gs pos="0">
                    <a:schemeClr val="tx1">
                      <a:lumMod val="60000"/>
                      <a:lumOff val="40000"/>
                      <a:alpha val="0"/>
                    </a:schemeClr>
                  </a:gs>
                  <a:gs pos="52000">
                    <a:schemeClr val="bg1"/>
                  </a:gs>
                  <a:gs pos="100000">
                    <a:schemeClr val="tx1">
                      <a:lumMod val="60000"/>
                      <a:lumOff val="40000"/>
                      <a:alpha val="0"/>
                    </a:schemeClr>
                  </a:gs>
                </a:gsLst>
                <a:path path="circle">
                  <a:fillToRect t="100000" r="100000"/>
                </a:path>
                <a:tileRect l="-100000" b="-100000"/>
              </a:gra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Прямая соединительная линия 11">
              <a:extLst>
                <a:ext uri="{FF2B5EF4-FFF2-40B4-BE49-F238E27FC236}">
                  <a16:creationId xmlns:a16="http://schemas.microsoft.com/office/drawing/2014/main" id="{3E77144B-5E79-9134-AA00-444D6BA99193}"/>
                </a:ext>
              </a:extLst>
            </p:cNvPr>
            <p:cNvCxnSpPr/>
            <p:nvPr/>
          </p:nvCxnSpPr>
          <p:spPr>
            <a:xfrm>
              <a:off x="7024909" y="4055707"/>
              <a:ext cx="0" cy="1656000"/>
            </a:xfrm>
            <a:prstGeom prst="line">
              <a:avLst/>
            </a:prstGeom>
            <a:ln>
              <a:gradFill flip="none" rotWithShape="1">
                <a:gsLst>
                  <a:gs pos="0">
                    <a:schemeClr val="tx1">
                      <a:lumMod val="60000"/>
                      <a:lumOff val="40000"/>
                      <a:alpha val="0"/>
                    </a:schemeClr>
                  </a:gs>
                  <a:gs pos="52000">
                    <a:schemeClr val="bg1"/>
                  </a:gs>
                  <a:gs pos="100000">
                    <a:schemeClr val="tx1">
                      <a:lumMod val="60000"/>
                      <a:lumOff val="40000"/>
                      <a:alpha val="0"/>
                    </a:schemeClr>
                  </a:gs>
                </a:gsLst>
                <a:path path="circle">
                  <a:fillToRect t="100000" r="100000"/>
                </a:path>
                <a:tileRect l="-100000" b="-100000"/>
              </a:gra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" name="TextBox 2">
            <a:extLst>
              <a:ext uri="{FF2B5EF4-FFF2-40B4-BE49-F238E27FC236}">
                <a16:creationId xmlns:a16="http://schemas.microsoft.com/office/drawing/2014/main" id="{715E5A6F-0387-A4E4-CF89-BE6CA820021C}"/>
              </a:ext>
            </a:extLst>
          </p:cNvPr>
          <p:cNvSpPr txBox="1"/>
          <p:nvPr/>
        </p:nvSpPr>
        <p:spPr>
          <a:xfrm>
            <a:off x="763587" y="1348708"/>
            <a:ext cx="10588625" cy="101566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2000" dirty="0">
                <a:solidFill>
                  <a:schemeClr val="bg1"/>
                </a:solidFill>
                <a:latin typeface="SB Sans Display" panose="020B0503040504020204" pitchFamily="34" charset="0"/>
                <a:ea typeface="SB Sans Display" panose="020B0503040504020204" pitchFamily="34" charset="0"/>
              </a:rPr>
              <a:t>Это ваше </a:t>
            </a:r>
            <a:r>
              <a:rPr lang="ru-RU" sz="2000" dirty="0">
                <a:solidFill>
                  <a:srgbClr val="CFFF01"/>
                </a:solidFill>
                <a:latin typeface="SB Sans Display" panose="020B0503040504020204" pitchFamily="34" charset="0"/>
                <a:ea typeface="SB Sans Display" panose="020B0503040504020204" pitchFamily="34" charset="0"/>
              </a:rPr>
              <a:t>право на долю в компании и часть прибыли. </a:t>
            </a:r>
            <a:r>
              <a:rPr lang="ru-RU" sz="2000" dirty="0">
                <a:solidFill>
                  <a:schemeClr val="bg1"/>
                </a:solidFill>
                <a:effectLst/>
                <a:latin typeface="SB Sans Display" panose="020B0503040504020204" pitchFamily="34" charset="0"/>
                <a:ea typeface="SB Sans Display" panose="020B0503040504020204" pitchFamily="34" charset="0"/>
              </a:rPr>
              <a:t>Покупая акцию, </a:t>
            </a:r>
            <a:br>
              <a:rPr lang="ru-RU" sz="2000" dirty="0">
                <a:solidFill>
                  <a:schemeClr val="bg1"/>
                </a:solidFill>
                <a:effectLst/>
                <a:latin typeface="SB Sans Display" panose="020B0503040504020204" pitchFamily="34" charset="0"/>
                <a:ea typeface="SB Sans Display" panose="020B0503040504020204" pitchFamily="34" charset="0"/>
              </a:rPr>
            </a:br>
            <a:r>
              <a:rPr lang="ru-RU" sz="2000" dirty="0">
                <a:solidFill>
                  <a:schemeClr val="bg1"/>
                </a:solidFill>
                <a:effectLst/>
                <a:latin typeface="SB Sans Display" panose="020B0503040504020204" pitchFamily="34" charset="0"/>
                <a:ea typeface="SB Sans Display" panose="020B0503040504020204" pitchFamily="34" charset="0"/>
              </a:rPr>
              <a:t>вы становитесь совладельцем маленького кусочка компании.</a:t>
            </a:r>
          </a:p>
          <a:p>
            <a:r>
              <a:rPr lang="ru-RU" sz="2000" dirty="0">
                <a:solidFill>
                  <a:schemeClr val="bg1"/>
                </a:solidFill>
                <a:latin typeface="SB Sans Display" panose="020B0503040504020204" pitchFamily="34" charset="0"/>
                <a:ea typeface="SB Sans Display" panose="020B0503040504020204" pitchFamily="34" charset="0"/>
              </a:rPr>
              <a:t>Зарабатывать на акциях можно двумя способами:</a:t>
            </a:r>
          </a:p>
        </p:txBody>
      </p:sp>
      <p:sp>
        <p:nvSpPr>
          <p:cNvPr id="6" name="Текст 2">
            <a:extLst>
              <a:ext uri="{FF2B5EF4-FFF2-40B4-BE49-F238E27FC236}">
                <a16:creationId xmlns:a16="http://schemas.microsoft.com/office/drawing/2014/main" id="{C7C2F7E0-3627-203C-6F63-C1E0C7BF8542}"/>
              </a:ext>
            </a:extLst>
          </p:cNvPr>
          <p:cNvSpPr txBox="1">
            <a:spLocks/>
          </p:cNvSpPr>
          <p:nvPr/>
        </p:nvSpPr>
        <p:spPr>
          <a:xfrm>
            <a:off x="839788" y="424183"/>
            <a:ext cx="9830045" cy="664797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lang="ru-RU" sz="5000" kern="1200" dirty="0" smtClean="0">
                <a:solidFill>
                  <a:schemeClr val="bg1"/>
                </a:solidFill>
                <a:latin typeface="+mj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ru-RU" sz="4800" dirty="0">
                <a:latin typeface="SB Sans Display Bold" panose="020B0803040504020204" pitchFamily="34" charset="0"/>
              </a:rPr>
              <a:t>Акции</a:t>
            </a:r>
          </a:p>
        </p:txBody>
      </p:sp>
      <p:sp>
        <p:nvSpPr>
          <p:cNvPr id="14" name="Прямоугольник: скругленные углы 13">
            <a:extLst>
              <a:ext uri="{FF2B5EF4-FFF2-40B4-BE49-F238E27FC236}">
                <a16:creationId xmlns:a16="http://schemas.microsoft.com/office/drawing/2014/main" id="{C20AFA4D-22FD-EEA1-1DA2-5642B3B6D119}"/>
              </a:ext>
            </a:extLst>
          </p:cNvPr>
          <p:cNvSpPr/>
          <p:nvPr/>
        </p:nvSpPr>
        <p:spPr>
          <a:xfrm>
            <a:off x="-9951295" y="2749634"/>
            <a:ext cx="7832264" cy="3487654"/>
          </a:xfrm>
          <a:prstGeom prst="roundRect">
            <a:avLst>
              <a:gd name="adj" fmla="val 6253"/>
            </a:avLst>
          </a:prstGeom>
          <a:solidFill>
            <a:srgbClr val="FFFFFF">
              <a:alpha val="20000"/>
            </a:srgbClr>
          </a:solidFill>
          <a:ln>
            <a:solidFill>
              <a:schemeClr val="bg2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BF71C55F-3350-B06C-334F-42E4CB6BF5AC}"/>
              </a:ext>
            </a:extLst>
          </p:cNvPr>
          <p:cNvSpPr txBox="1"/>
          <p:nvPr/>
        </p:nvSpPr>
        <p:spPr>
          <a:xfrm>
            <a:off x="-9742714" y="2946257"/>
            <a:ext cx="7438406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0">
              <a:lnSpc>
                <a:spcPct val="90000"/>
              </a:lnSpc>
              <a:spcAft>
                <a:spcPts val="1000"/>
              </a:spcAft>
              <a:buClr>
                <a:srgbClr val="CFFF01"/>
              </a:buClr>
            </a:pPr>
            <a:r>
              <a:rPr lang="ru-RU" sz="2000" dirty="0">
                <a:solidFill>
                  <a:srgbClr val="CFFF01"/>
                </a:solidFill>
                <a:latin typeface="SB Sans Display Bold" panose="020B0803040504020204" pitchFamily="34" charset="0"/>
                <a:ea typeface="Arial" panose="020B0604020202020204" pitchFamily="34" charset="0"/>
              </a:rPr>
              <a:t>На дивидендах </a:t>
            </a:r>
            <a:endParaRPr lang="ru-RU" sz="2000" u="none" strike="noStrike" dirty="0">
              <a:solidFill>
                <a:schemeClr val="bg1"/>
              </a:solidFill>
              <a:effectLst/>
              <a:latin typeface="SB Sans Display Bold" panose="020B0803040504020204" pitchFamily="34" charset="0"/>
              <a:ea typeface="Arial" panose="020B0604020202020204" pitchFamily="34" charset="0"/>
            </a:endParaRP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A244F938-A644-0D56-3E8E-D6E6401F4879}"/>
              </a:ext>
            </a:extLst>
          </p:cNvPr>
          <p:cNvSpPr txBox="1"/>
          <p:nvPr/>
        </p:nvSpPr>
        <p:spPr>
          <a:xfrm>
            <a:off x="-9742715" y="3512212"/>
            <a:ext cx="7438407" cy="105157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0">
              <a:lnSpc>
                <a:spcPct val="90000"/>
              </a:lnSpc>
              <a:spcAft>
                <a:spcPts val="1000"/>
              </a:spcAft>
              <a:buClr>
                <a:srgbClr val="CFFF01"/>
              </a:buClr>
            </a:pPr>
            <a:r>
              <a:rPr lang="ru-RU" sz="2000" dirty="0">
                <a:solidFill>
                  <a:schemeClr val="bg1"/>
                </a:solidFill>
                <a:latin typeface="SB Sans Display" panose="020B0503040504020204" pitchFamily="34" charset="0"/>
                <a:ea typeface="SB Sans Display" panose="020B0503040504020204" pitchFamily="34" charset="0"/>
              </a:rPr>
              <a:t>Это часть прибыли компании, которой она делится </a:t>
            </a:r>
            <a:br>
              <a:rPr lang="ru-RU" sz="2000" dirty="0">
                <a:solidFill>
                  <a:schemeClr val="bg1"/>
                </a:solidFill>
                <a:latin typeface="SB Sans Display" panose="020B0503040504020204" pitchFamily="34" charset="0"/>
                <a:ea typeface="SB Sans Display" panose="020B0503040504020204" pitchFamily="34" charset="0"/>
              </a:rPr>
            </a:br>
            <a:r>
              <a:rPr lang="ru-RU" sz="2000" dirty="0">
                <a:solidFill>
                  <a:schemeClr val="bg1"/>
                </a:solidFill>
                <a:latin typeface="SB Sans Display" panose="020B0503040504020204" pitchFamily="34" charset="0"/>
                <a:ea typeface="SB Sans Display" panose="020B0503040504020204" pitchFamily="34" charset="0"/>
              </a:rPr>
              <a:t>с владельцами акций</a:t>
            </a:r>
          </a:p>
          <a:p>
            <a:pPr lvl="0">
              <a:lnSpc>
                <a:spcPct val="90000"/>
              </a:lnSpc>
              <a:spcAft>
                <a:spcPts val="1000"/>
              </a:spcAft>
              <a:buClr>
                <a:srgbClr val="CFFF01"/>
              </a:buClr>
            </a:pPr>
            <a:r>
              <a:rPr lang="ru-RU" sz="2000" dirty="0">
                <a:solidFill>
                  <a:schemeClr val="bg1"/>
                </a:solidFill>
                <a:latin typeface="SB Sans Display" panose="020B0503040504020204" pitchFamily="34" charset="0"/>
                <a:ea typeface="SB Sans Display" panose="020B0503040504020204" pitchFamily="34" charset="0"/>
              </a:rPr>
              <a:t>Тогда можно получать деньги, не продавая акции</a:t>
            </a:r>
          </a:p>
        </p:txBody>
      </p:sp>
      <p:sp>
        <p:nvSpPr>
          <p:cNvPr id="20" name="Прямоугольник: скругленные углы 19">
            <a:extLst>
              <a:ext uri="{FF2B5EF4-FFF2-40B4-BE49-F238E27FC236}">
                <a16:creationId xmlns:a16="http://schemas.microsoft.com/office/drawing/2014/main" id="{22C44D7F-16C6-C725-141D-4E62D53AB947}"/>
              </a:ext>
            </a:extLst>
          </p:cNvPr>
          <p:cNvSpPr/>
          <p:nvPr/>
        </p:nvSpPr>
        <p:spPr>
          <a:xfrm>
            <a:off x="-9632167" y="4863565"/>
            <a:ext cx="1846191" cy="921755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dirty="0">
                <a:solidFill>
                  <a:schemeClr val="tx1">
                    <a:lumMod val="75000"/>
                  </a:schemeClr>
                </a:solidFill>
                <a:latin typeface="SB Sans Display Bold" panose="020B0803040504020204" pitchFamily="34" charset="0"/>
                <a:ea typeface="SB Sans Display" panose="020B0503040504020204" pitchFamily="34" charset="0"/>
              </a:rPr>
              <a:t>10 шт.</a:t>
            </a:r>
            <a:br>
              <a:rPr lang="ru-RU" sz="2000" dirty="0">
                <a:solidFill>
                  <a:schemeClr val="tx1">
                    <a:lumMod val="75000"/>
                  </a:schemeClr>
                </a:solidFill>
                <a:latin typeface="SB Sans Display" panose="020B0503040504020204" pitchFamily="34" charset="0"/>
                <a:ea typeface="SB Sans Display" panose="020B0503040504020204" pitchFamily="34" charset="0"/>
              </a:rPr>
            </a:br>
            <a:r>
              <a:rPr lang="ru-RU" sz="2000" dirty="0">
                <a:solidFill>
                  <a:schemeClr val="tx1">
                    <a:lumMod val="75000"/>
                  </a:schemeClr>
                </a:solidFill>
                <a:latin typeface="SB Sans Display" panose="020B0503040504020204" pitchFamily="34" charset="0"/>
                <a:ea typeface="SB Sans Display" panose="020B0503040504020204" pitchFamily="34" charset="0"/>
              </a:rPr>
              <a:t>акции Сбера</a:t>
            </a:r>
          </a:p>
        </p:txBody>
      </p:sp>
      <p:sp>
        <p:nvSpPr>
          <p:cNvPr id="22" name="Прямоугольник: скругленные углы 21">
            <a:extLst>
              <a:ext uri="{FF2B5EF4-FFF2-40B4-BE49-F238E27FC236}">
                <a16:creationId xmlns:a16="http://schemas.microsoft.com/office/drawing/2014/main" id="{B2EE23E8-F963-D0B7-8123-4D785E3A5ECC}"/>
              </a:ext>
            </a:extLst>
          </p:cNvPr>
          <p:cNvSpPr/>
          <p:nvPr/>
        </p:nvSpPr>
        <p:spPr>
          <a:xfrm>
            <a:off x="-7291274" y="4863565"/>
            <a:ext cx="1846191" cy="921755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dirty="0">
                <a:solidFill>
                  <a:schemeClr val="tx1">
                    <a:lumMod val="75000"/>
                  </a:schemeClr>
                </a:solidFill>
                <a:latin typeface="SB Sans Display Bold" panose="020B0803040504020204" pitchFamily="34" charset="0"/>
                <a:ea typeface="SB Sans Display" panose="020B0503040504020204" pitchFamily="34" charset="0"/>
              </a:rPr>
              <a:t>37 ₽  </a:t>
            </a:r>
            <a:br>
              <a:rPr lang="ru-RU" sz="2000" dirty="0">
                <a:solidFill>
                  <a:schemeClr val="tx1">
                    <a:lumMod val="75000"/>
                  </a:schemeClr>
                </a:solidFill>
                <a:latin typeface="SB Sans Display" panose="020B0503040504020204" pitchFamily="34" charset="0"/>
                <a:ea typeface="SB Sans Display" panose="020B0503040504020204" pitchFamily="34" charset="0"/>
              </a:rPr>
            </a:br>
            <a:r>
              <a:rPr lang="ru-RU" sz="2000" dirty="0">
                <a:solidFill>
                  <a:schemeClr val="tx1">
                    <a:lumMod val="75000"/>
                  </a:schemeClr>
                </a:solidFill>
                <a:latin typeface="SB Sans Display" panose="020B0503040504020204" pitchFamily="34" charset="0"/>
                <a:ea typeface="SB Sans Display" panose="020B0503040504020204" pitchFamily="34" charset="0"/>
              </a:rPr>
              <a:t>дивиденды</a:t>
            </a:r>
          </a:p>
        </p:txBody>
      </p:sp>
      <p:sp>
        <p:nvSpPr>
          <p:cNvPr id="24" name="Прямоугольник: скругленные углы 23">
            <a:extLst>
              <a:ext uri="{FF2B5EF4-FFF2-40B4-BE49-F238E27FC236}">
                <a16:creationId xmlns:a16="http://schemas.microsoft.com/office/drawing/2014/main" id="{D701707C-306B-032D-8013-6B3C540AA5DE}"/>
              </a:ext>
            </a:extLst>
          </p:cNvPr>
          <p:cNvSpPr/>
          <p:nvPr/>
        </p:nvSpPr>
        <p:spPr>
          <a:xfrm>
            <a:off x="-4933776" y="4863565"/>
            <a:ext cx="1846191" cy="921755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dirty="0">
                <a:solidFill>
                  <a:schemeClr val="tx1">
                    <a:lumMod val="75000"/>
                  </a:schemeClr>
                </a:solidFill>
                <a:latin typeface="SB Sans Display Bold" panose="020B0803040504020204" pitchFamily="34" charset="0"/>
                <a:ea typeface="SB Sans Display" panose="020B0503040504020204" pitchFamily="34" charset="0"/>
              </a:rPr>
              <a:t>370 ₽ </a:t>
            </a:r>
            <a:br>
              <a:rPr lang="ru-RU" sz="2000" dirty="0">
                <a:solidFill>
                  <a:schemeClr val="tx1">
                    <a:lumMod val="75000"/>
                  </a:schemeClr>
                </a:solidFill>
                <a:latin typeface="SB Sans Display" panose="020B0503040504020204" pitchFamily="34" charset="0"/>
                <a:ea typeface="SB Sans Display" panose="020B0503040504020204" pitchFamily="34" charset="0"/>
              </a:rPr>
            </a:br>
            <a:r>
              <a:rPr lang="ru-RU" sz="2000" dirty="0">
                <a:solidFill>
                  <a:schemeClr val="tx1">
                    <a:lumMod val="75000"/>
                  </a:schemeClr>
                </a:solidFill>
                <a:latin typeface="SB Sans Display" panose="020B0503040504020204" pitchFamily="34" charset="0"/>
                <a:ea typeface="SB Sans Display" panose="020B0503040504020204" pitchFamily="34" charset="0"/>
              </a:rPr>
              <a:t>доход</a:t>
            </a:r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C07A5BD3-25EF-30BD-2DC1-6236F6965E71}"/>
              </a:ext>
            </a:extLst>
          </p:cNvPr>
          <p:cNvSpPr txBox="1"/>
          <p:nvPr/>
        </p:nvSpPr>
        <p:spPr>
          <a:xfrm rot="2700000">
            <a:off x="-7784808" y="5112172"/>
            <a:ext cx="492365" cy="42454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0" algn="ctr">
              <a:lnSpc>
                <a:spcPct val="115000"/>
              </a:lnSpc>
              <a:spcAft>
                <a:spcPts val="1000"/>
              </a:spcAft>
              <a:buClr>
                <a:srgbClr val="CFFF01"/>
              </a:buClr>
            </a:pPr>
            <a:r>
              <a:rPr lang="ru-RU" sz="2000" dirty="0">
                <a:solidFill>
                  <a:srgbClr val="CFFF01"/>
                </a:solidFill>
                <a:latin typeface="SB Sans Display Bold" panose="020B0803040504020204" pitchFamily="34" charset="0"/>
                <a:ea typeface="SB Sans Display" panose="020B0503040504020204" pitchFamily="34" charset="0"/>
              </a:rPr>
              <a:t>+</a:t>
            </a:r>
            <a:endParaRPr lang="ru-RU" sz="2000" u="none" strike="noStrike" dirty="0">
              <a:solidFill>
                <a:schemeClr val="bg1"/>
              </a:solidFill>
              <a:effectLst/>
              <a:latin typeface="SB Sans Display Bold" panose="020B0803040504020204" pitchFamily="34" charset="0"/>
              <a:ea typeface="SB Sans Display" panose="020B0503040504020204" pitchFamily="34" charset="0"/>
            </a:endParaRP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65310390-1EDE-D35C-434B-046C9F1FC85C}"/>
              </a:ext>
            </a:extLst>
          </p:cNvPr>
          <p:cNvSpPr txBox="1"/>
          <p:nvPr/>
        </p:nvSpPr>
        <p:spPr>
          <a:xfrm>
            <a:off x="-5410002" y="5112172"/>
            <a:ext cx="441145" cy="42454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0" algn="ctr">
              <a:lnSpc>
                <a:spcPct val="115000"/>
              </a:lnSpc>
              <a:spcAft>
                <a:spcPts val="1000"/>
              </a:spcAft>
              <a:buClr>
                <a:srgbClr val="CFFF01"/>
              </a:buClr>
            </a:pPr>
            <a:r>
              <a:rPr lang="ru-RU" sz="2000" dirty="0">
                <a:solidFill>
                  <a:srgbClr val="CFFF01"/>
                </a:solidFill>
                <a:latin typeface="SB Sans Display Bold" panose="020B0803040504020204" pitchFamily="34" charset="0"/>
                <a:ea typeface="SB Sans Display" panose="020B0503040504020204" pitchFamily="34" charset="0"/>
              </a:rPr>
              <a:t>=</a:t>
            </a:r>
            <a:endParaRPr lang="ru-RU" sz="2000" u="none" strike="noStrike" dirty="0">
              <a:solidFill>
                <a:schemeClr val="bg1"/>
              </a:solidFill>
              <a:effectLst/>
              <a:latin typeface="SB Sans Display Bold" panose="020B0803040504020204" pitchFamily="34" charset="0"/>
              <a:ea typeface="SB Sans Display" panose="020B0503040504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444730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7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7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750"/>
                            </p:stCondLst>
                            <p:childTnLst>
                              <p:par>
                                <p:cTn id="1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250"/>
                            </p:stCondLst>
                            <p:childTnLst>
                              <p:par>
                                <p:cTn id="14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7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7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7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6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EA882D1-6ABE-8C7B-230E-235CF8EB998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2">
            <a:extLst>
              <a:ext uri="{FF2B5EF4-FFF2-40B4-BE49-F238E27FC236}">
                <a16:creationId xmlns:a16="http://schemas.microsoft.com/office/drawing/2014/main" id="{A60FDBAD-59A4-7676-DB75-6FFFA899633E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 cstate="print">
            <a:alphaModFix amt="20000"/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6" name="Прямоугольник: скругленные углы 45">
            <a:extLst>
              <a:ext uri="{FF2B5EF4-FFF2-40B4-BE49-F238E27FC236}">
                <a16:creationId xmlns:a16="http://schemas.microsoft.com/office/drawing/2014/main" id="{86B028EB-B9BF-918C-81E5-3994272789BB}"/>
              </a:ext>
            </a:extLst>
          </p:cNvPr>
          <p:cNvSpPr/>
          <p:nvPr/>
        </p:nvSpPr>
        <p:spPr>
          <a:xfrm>
            <a:off x="839788" y="2749634"/>
            <a:ext cx="7832264" cy="3487654"/>
          </a:xfrm>
          <a:prstGeom prst="roundRect">
            <a:avLst>
              <a:gd name="adj" fmla="val 6253"/>
            </a:avLst>
          </a:prstGeom>
          <a:solidFill>
            <a:srgbClr val="FFFFFF">
              <a:alpha val="20000"/>
            </a:srgbClr>
          </a:solidFill>
          <a:ln>
            <a:solidFill>
              <a:schemeClr val="bg2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3909425B-2DD1-438B-DB53-3C8F108F0B72}"/>
              </a:ext>
            </a:extLst>
          </p:cNvPr>
          <p:cNvSpPr txBox="1"/>
          <p:nvPr/>
        </p:nvSpPr>
        <p:spPr>
          <a:xfrm>
            <a:off x="1048369" y="2946257"/>
            <a:ext cx="7438406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0">
              <a:lnSpc>
                <a:spcPct val="90000"/>
              </a:lnSpc>
              <a:spcAft>
                <a:spcPts val="1000"/>
              </a:spcAft>
              <a:buClr>
                <a:srgbClr val="CFFF01"/>
              </a:buClr>
            </a:pPr>
            <a:r>
              <a:rPr lang="ru-RU" sz="2000" dirty="0">
                <a:solidFill>
                  <a:srgbClr val="CFFF01"/>
                </a:solidFill>
                <a:latin typeface="SB Sans Display Bold" panose="020B0803040504020204" pitchFamily="34" charset="0"/>
                <a:ea typeface="Arial" panose="020B0604020202020204" pitchFamily="34" charset="0"/>
              </a:rPr>
              <a:t>На дивидендах </a:t>
            </a:r>
            <a:endParaRPr lang="ru-RU" sz="2000" u="none" strike="noStrike" dirty="0">
              <a:solidFill>
                <a:schemeClr val="bg1"/>
              </a:solidFill>
              <a:effectLst/>
              <a:latin typeface="SB Sans Display Bold" panose="020B0803040504020204" pitchFamily="34" charset="0"/>
              <a:ea typeface="Arial" panose="020B0604020202020204" pitchFamily="34" charset="0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E851E491-E135-F0E7-C455-1C2E6657E6E7}"/>
              </a:ext>
            </a:extLst>
          </p:cNvPr>
          <p:cNvSpPr txBox="1"/>
          <p:nvPr/>
        </p:nvSpPr>
        <p:spPr>
          <a:xfrm>
            <a:off x="763587" y="1348708"/>
            <a:ext cx="10588625" cy="101566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2000" dirty="0">
                <a:solidFill>
                  <a:schemeClr val="bg1"/>
                </a:solidFill>
                <a:latin typeface="SB Sans Display" panose="020B0503040504020204" pitchFamily="34" charset="0"/>
                <a:ea typeface="SB Sans Display" panose="020B0503040504020204" pitchFamily="34" charset="0"/>
              </a:rPr>
              <a:t>Это ваше </a:t>
            </a:r>
            <a:r>
              <a:rPr lang="ru-RU" sz="2000" dirty="0">
                <a:solidFill>
                  <a:srgbClr val="CFFF01"/>
                </a:solidFill>
                <a:latin typeface="SB Sans Display" panose="020B0503040504020204" pitchFamily="34" charset="0"/>
                <a:ea typeface="SB Sans Display" panose="020B0503040504020204" pitchFamily="34" charset="0"/>
              </a:rPr>
              <a:t>право на долю в компании и часть прибыли. </a:t>
            </a:r>
            <a:r>
              <a:rPr lang="ru-RU" sz="2000" dirty="0">
                <a:solidFill>
                  <a:schemeClr val="bg1"/>
                </a:solidFill>
                <a:effectLst/>
                <a:latin typeface="SB Sans Display" panose="020B0503040504020204" pitchFamily="34" charset="0"/>
                <a:ea typeface="SB Sans Display" panose="020B0503040504020204" pitchFamily="34" charset="0"/>
              </a:rPr>
              <a:t>Покупая акцию, </a:t>
            </a:r>
            <a:br>
              <a:rPr lang="ru-RU" sz="2000" dirty="0">
                <a:solidFill>
                  <a:schemeClr val="bg1"/>
                </a:solidFill>
                <a:effectLst/>
                <a:latin typeface="SB Sans Display" panose="020B0503040504020204" pitchFamily="34" charset="0"/>
                <a:ea typeface="SB Sans Display" panose="020B0503040504020204" pitchFamily="34" charset="0"/>
              </a:rPr>
            </a:br>
            <a:r>
              <a:rPr lang="ru-RU" sz="2000" dirty="0">
                <a:solidFill>
                  <a:schemeClr val="bg1"/>
                </a:solidFill>
                <a:effectLst/>
                <a:latin typeface="SB Sans Display" panose="020B0503040504020204" pitchFamily="34" charset="0"/>
                <a:ea typeface="SB Sans Display" panose="020B0503040504020204" pitchFamily="34" charset="0"/>
              </a:rPr>
              <a:t>вы становитесь совладельцем маленького кусочка компании.</a:t>
            </a:r>
          </a:p>
          <a:p>
            <a:r>
              <a:rPr lang="ru-RU" sz="2000" dirty="0">
                <a:solidFill>
                  <a:schemeClr val="bg1"/>
                </a:solidFill>
                <a:latin typeface="SB Sans Display" panose="020B0503040504020204" pitchFamily="34" charset="0"/>
                <a:ea typeface="SB Sans Display" panose="020B0503040504020204" pitchFamily="34" charset="0"/>
              </a:rPr>
              <a:t>Зарабатывать на акциях можно двумя способами:</a:t>
            </a:r>
          </a:p>
        </p:txBody>
      </p:sp>
      <p:sp>
        <p:nvSpPr>
          <p:cNvPr id="6" name="Текст 2">
            <a:extLst>
              <a:ext uri="{FF2B5EF4-FFF2-40B4-BE49-F238E27FC236}">
                <a16:creationId xmlns:a16="http://schemas.microsoft.com/office/drawing/2014/main" id="{37E4789A-563D-DE2D-E1C9-E3E9F67FFC52}"/>
              </a:ext>
            </a:extLst>
          </p:cNvPr>
          <p:cNvSpPr txBox="1">
            <a:spLocks/>
          </p:cNvSpPr>
          <p:nvPr/>
        </p:nvSpPr>
        <p:spPr>
          <a:xfrm>
            <a:off x="839788" y="424183"/>
            <a:ext cx="9830045" cy="664797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lang="ru-RU" sz="5000" kern="1200" dirty="0" smtClean="0">
                <a:solidFill>
                  <a:schemeClr val="bg1"/>
                </a:solidFill>
                <a:latin typeface="+mj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ru-RU" sz="4800" dirty="0">
                <a:latin typeface="SB Sans Display Bold" panose="020B0803040504020204" pitchFamily="34" charset="0"/>
              </a:rPr>
              <a:t>Акции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433EDE54-40DD-9D7F-1052-1C22DE627606}"/>
              </a:ext>
            </a:extLst>
          </p:cNvPr>
          <p:cNvSpPr txBox="1"/>
          <p:nvPr/>
        </p:nvSpPr>
        <p:spPr>
          <a:xfrm>
            <a:off x="1048368" y="3512212"/>
            <a:ext cx="7438407" cy="105157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0">
              <a:lnSpc>
                <a:spcPct val="90000"/>
              </a:lnSpc>
              <a:spcAft>
                <a:spcPts val="1000"/>
              </a:spcAft>
              <a:buClr>
                <a:srgbClr val="CFFF01"/>
              </a:buClr>
            </a:pPr>
            <a:r>
              <a:rPr lang="ru-RU" sz="2000" dirty="0">
                <a:solidFill>
                  <a:schemeClr val="bg1"/>
                </a:solidFill>
                <a:latin typeface="SB Sans Display" panose="020B0503040504020204" pitchFamily="34" charset="0"/>
                <a:ea typeface="SB Sans Display" panose="020B0503040504020204" pitchFamily="34" charset="0"/>
              </a:rPr>
              <a:t>Это часть прибыли компании, которой она делится </a:t>
            </a:r>
            <a:br>
              <a:rPr lang="ru-RU" sz="2000" dirty="0">
                <a:solidFill>
                  <a:schemeClr val="bg1"/>
                </a:solidFill>
                <a:latin typeface="SB Sans Display" panose="020B0503040504020204" pitchFamily="34" charset="0"/>
                <a:ea typeface="SB Sans Display" panose="020B0503040504020204" pitchFamily="34" charset="0"/>
              </a:rPr>
            </a:br>
            <a:r>
              <a:rPr lang="ru-RU" sz="2000" dirty="0">
                <a:solidFill>
                  <a:schemeClr val="bg1"/>
                </a:solidFill>
                <a:latin typeface="SB Sans Display" panose="020B0503040504020204" pitchFamily="34" charset="0"/>
                <a:ea typeface="SB Sans Display" panose="020B0503040504020204" pitchFamily="34" charset="0"/>
              </a:rPr>
              <a:t>с владельцами акций</a:t>
            </a:r>
          </a:p>
          <a:p>
            <a:pPr lvl="0">
              <a:lnSpc>
                <a:spcPct val="90000"/>
              </a:lnSpc>
              <a:spcAft>
                <a:spcPts val="1000"/>
              </a:spcAft>
              <a:buClr>
                <a:srgbClr val="CFFF01"/>
              </a:buClr>
            </a:pPr>
            <a:r>
              <a:rPr lang="ru-RU" sz="2000" dirty="0">
                <a:solidFill>
                  <a:schemeClr val="bg1"/>
                </a:solidFill>
                <a:latin typeface="SB Sans Display" panose="020B0503040504020204" pitchFamily="34" charset="0"/>
                <a:ea typeface="SB Sans Display" panose="020B0503040504020204" pitchFamily="34" charset="0"/>
              </a:rPr>
              <a:t>Тогда можно получать деньги, не продавая акции</a:t>
            </a:r>
          </a:p>
        </p:txBody>
      </p:sp>
      <p:sp>
        <p:nvSpPr>
          <p:cNvPr id="14" name="Прямоугольник: скругленные углы 13">
            <a:extLst>
              <a:ext uri="{FF2B5EF4-FFF2-40B4-BE49-F238E27FC236}">
                <a16:creationId xmlns:a16="http://schemas.microsoft.com/office/drawing/2014/main" id="{B6401734-DA44-CFFF-2F8C-87819A1A8EA7}"/>
              </a:ext>
            </a:extLst>
          </p:cNvPr>
          <p:cNvSpPr/>
          <p:nvPr/>
        </p:nvSpPr>
        <p:spPr>
          <a:xfrm>
            <a:off x="1158916" y="4863565"/>
            <a:ext cx="1846191" cy="921755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dirty="0">
                <a:solidFill>
                  <a:schemeClr val="tx1">
                    <a:lumMod val="75000"/>
                  </a:schemeClr>
                </a:solidFill>
                <a:latin typeface="SB Sans Display Bold" panose="020B0803040504020204" pitchFamily="34" charset="0"/>
                <a:ea typeface="SB Sans Display" panose="020B0503040504020204" pitchFamily="34" charset="0"/>
              </a:rPr>
              <a:t>10 шт.</a:t>
            </a:r>
            <a:br>
              <a:rPr lang="ru-RU" sz="2000" dirty="0">
                <a:solidFill>
                  <a:schemeClr val="tx1">
                    <a:lumMod val="75000"/>
                  </a:schemeClr>
                </a:solidFill>
                <a:latin typeface="SB Sans Display" panose="020B0503040504020204" pitchFamily="34" charset="0"/>
                <a:ea typeface="SB Sans Display" panose="020B0503040504020204" pitchFamily="34" charset="0"/>
              </a:rPr>
            </a:br>
            <a:r>
              <a:rPr lang="ru-RU" sz="2000" dirty="0">
                <a:solidFill>
                  <a:schemeClr val="tx1">
                    <a:lumMod val="75000"/>
                  </a:schemeClr>
                </a:solidFill>
                <a:latin typeface="SB Sans Display" panose="020B0503040504020204" pitchFamily="34" charset="0"/>
                <a:ea typeface="SB Sans Display" panose="020B0503040504020204" pitchFamily="34" charset="0"/>
              </a:rPr>
              <a:t>акции Сбера</a:t>
            </a:r>
          </a:p>
        </p:txBody>
      </p:sp>
      <p:sp>
        <p:nvSpPr>
          <p:cNvPr id="16" name="Прямоугольник: скругленные углы 15">
            <a:extLst>
              <a:ext uri="{FF2B5EF4-FFF2-40B4-BE49-F238E27FC236}">
                <a16:creationId xmlns:a16="http://schemas.microsoft.com/office/drawing/2014/main" id="{1783B28D-7B8E-2A4C-C21E-6B763D3697CF}"/>
              </a:ext>
            </a:extLst>
          </p:cNvPr>
          <p:cNvSpPr/>
          <p:nvPr/>
        </p:nvSpPr>
        <p:spPr>
          <a:xfrm>
            <a:off x="3499809" y="4863565"/>
            <a:ext cx="1846191" cy="921755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dirty="0">
                <a:solidFill>
                  <a:schemeClr val="tx1">
                    <a:lumMod val="75000"/>
                  </a:schemeClr>
                </a:solidFill>
                <a:latin typeface="SB Sans Display Bold" panose="020B0803040504020204" pitchFamily="34" charset="0"/>
                <a:ea typeface="SB Sans Display" panose="020B0503040504020204" pitchFamily="34" charset="0"/>
              </a:rPr>
              <a:t>37 ₽  </a:t>
            </a:r>
            <a:br>
              <a:rPr lang="ru-RU" sz="2000" dirty="0">
                <a:solidFill>
                  <a:schemeClr val="tx1">
                    <a:lumMod val="75000"/>
                  </a:schemeClr>
                </a:solidFill>
                <a:latin typeface="SB Sans Display" panose="020B0503040504020204" pitchFamily="34" charset="0"/>
                <a:ea typeface="SB Sans Display" panose="020B0503040504020204" pitchFamily="34" charset="0"/>
              </a:rPr>
            </a:br>
            <a:r>
              <a:rPr lang="ru-RU" sz="2000" dirty="0">
                <a:solidFill>
                  <a:schemeClr val="tx1">
                    <a:lumMod val="75000"/>
                  </a:schemeClr>
                </a:solidFill>
                <a:latin typeface="SB Sans Display" panose="020B0503040504020204" pitchFamily="34" charset="0"/>
                <a:ea typeface="SB Sans Display" panose="020B0503040504020204" pitchFamily="34" charset="0"/>
              </a:rPr>
              <a:t>дивиденды</a:t>
            </a:r>
          </a:p>
        </p:txBody>
      </p:sp>
      <p:sp>
        <p:nvSpPr>
          <p:cNvPr id="18" name="Прямоугольник: скругленные углы 17">
            <a:extLst>
              <a:ext uri="{FF2B5EF4-FFF2-40B4-BE49-F238E27FC236}">
                <a16:creationId xmlns:a16="http://schemas.microsoft.com/office/drawing/2014/main" id="{3098B985-4086-1D52-95A6-4DB40315A515}"/>
              </a:ext>
            </a:extLst>
          </p:cNvPr>
          <p:cNvSpPr/>
          <p:nvPr/>
        </p:nvSpPr>
        <p:spPr>
          <a:xfrm>
            <a:off x="5857307" y="4863565"/>
            <a:ext cx="1846191" cy="921755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dirty="0">
                <a:solidFill>
                  <a:schemeClr val="tx1">
                    <a:lumMod val="75000"/>
                  </a:schemeClr>
                </a:solidFill>
                <a:latin typeface="SB Sans Display Bold" panose="020B0803040504020204" pitchFamily="34" charset="0"/>
                <a:ea typeface="SB Sans Display" panose="020B0503040504020204" pitchFamily="34" charset="0"/>
              </a:rPr>
              <a:t>370 ₽ </a:t>
            </a:r>
            <a:br>
              <a:rPr lang="ru-RU" sz="2000" dirty="0">
                <a:solidFill>
                  <a:schemeClr val="tx1">
                    <a:lumMod val="75000"/>
                  </a:schemeClr>
                </a:solidFill>
                <a:latin typeface="SB Sans Display" panose="020B0503040504020204" pitchFamily="34" charset="0"/>
                <a:ea typeface="SB Sans Display" panose="020B0503040504020204" pitchFamily="34" charset="0"/>
              </a:rPr>
            </a:br>
            <a:r>
              <a:rPr lang="ru-RU" sz="2000" dirty="0">
                <a:solidFill>
                  <a:schemeClr val="tx1">
                    <a:lumMod val="75000"/>
                  </a:schemeClr>
                </a:solidFill>
                <a:latin typeface="SB Sans Display" panose="020B0503040504020204" pitchFamily="34" charset="0"/>
                <a:ea typeface="SB Sans Display" panose="020B0503040504020204" pitchFamily="34" charset="0"/>
              </a:rPr>
              <a:t>доход</a:t>
            </a: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768868AF-759C-D71A-26B7-C2BADCE00127}"/>
              </a:ext>
            </a:extLst>
          </p:cNvPr>
          <p:cNvSpPr txBox="1"/>
          <p:nvPr/>
        </p:nvSpPr>
        <p:spPr>
          <a:xfrm rot="2700000">
            <a:off x="3006275" y="5112172"/>
            <a:ext cx="492365" cy="42454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0" algn="ctr">
              <a:lnSpc>
                <a:spcPct val="115000"/>
              </a:lnSpc>
              <a:spcAft>
                <a:spcPts val="1000"/>
              </a:spcAft>
              <a:buClr>
                <a:srgbClr val="CFFF01"/>
              </a:buClr>
            </a:pPr>
            <a:r>
              <a:rPr lang="ru-RU" sz="2000" dirty="0">
                <a:solidFill>
                  <a:srgbClr val="CFFF01"/>
                </a:solidFill>
                <a:latin typeface="SB Sans Display Bold" panose="020B0803040504020204" pitchFamily="34" charset="0"/>
                <a:ea typeface="SB Sans Display" panose="020B0503040504020204" pitchFamily="34" charset="0"/>
              </a:rPr>
              <a:t>+</a:t>
            </a:r>
            <a:endParaRPr lang="ru-RU" sz="2000" u="none" strike="noStrike" dirty="0">
              <a:solidFill>
                <a:schemeClr val="bg1"/>
              </a:solidFill>
              <a:effectLst/>
              <a:latin typeface="SB Sans Display Bold" panose="020B0803040504020204" pitchFamily="34" charset="0"/>
              <a:ea typeface="SB Sans Display" panose="020B0503040504020204" pitchFamily="34" charset="0"/>
            </a:endParaRP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69D095A9-2157-601A-F984-2EA3B9C00695}"/>
              </a:ext>
            </a:extLst>
          </p:cNvPr>
          <p:cNvSpPr txBox="1"/>
          <p:nvPr/>
        </p:nvSpPr>
        <p:spPr>
          <a:xfrm>
            <a:off x="5381081" y="5112172"/>
            <a:ext cx="441145" cy="42454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0" algn="ctr">
              <a:lnSpc>
                <a:spcPct val="115000"/>
              </a:lnSpc>
              <a:spcAft>
                <a:spcPts val="1000"/>
              </a:spcAft>
              <a:buClr>
                <a:srgbClr val="CFFF01"/>
              </a:buClr>
            </a:pPr>
            <a:r>
              <a:rPr lang="ru-RU" sz="2000" dirty="0">
                <a:solidFill>
                  <a:srgbClr val="CFFF01"/>
                </a:solidFill>
                <a:latin typeface="SB Sans Display Bold" panose="020B0803040504020204" pitchFamily="34" charset="0"/>
                <a:ea typeface="SB Sans Display" panose="020B0503040504020204" pitchFamily="34" charset="0"/>
              </a:rPr>
              <a:t>=</a:t>
            </a:r>
            <a:endParaRPr lang="ru-RU" sz="2000" u="none" strike="noStrike" dirty="0">
              <a:solidFill>
                <a:schemeClr val="bg1"/>
              </a:solidFill>
              <a:effectLst/>
              <a:latin typeface="SB Sans Display Bold" panose="020B0803040504020204" pitchFamily="34" charset="0"/>
              <a:ea typeface="SB Sans Display" panose="020B0503040504020204" pitchFamily="34" charset="0"/>
            </a:endParaRPr>
          </a:p>
        </p:txBody>
      </p:sp>
      <p:grpSp>
        <p:nvGrpSpPr>
          <p:cNvPr id="71" name="Группа 70">
            <a:extLst>
              <a:ext uri="{FF2B5EF4-FFF2-40B4-BE49-F238E27FC236}">
                <a16:creationId xmlns:a16="http://schemas.microsoft.com/office/drawing/2014/main" id="{3CE92254-1126-2E42-455F-83FA1E2E6DB4}"/>
              </a:ext>
            </a:extLst>
          </p:cNvPr>
          <p:cNvGrpSpPr/>
          <p:nvPr/>
        </p:nvGrpSpPr>
        <p:grpSpPr>
          <a:xfrm>
            <a:off x="13653039" y="2749634"/>
            <a:ext cx="7832264" cy="3487654"/>
            <a:chOff x="839788" y="2749634"/>
            <a:chExt cx="7832264" cy="3487654"/>
          </a:xfrm>
        </p:grpSpPr>
        <p:sp>
          <p:nvSpPr>
            <p:cNvPr id="72" name="Прямоугольник: скругленные углы 71">
              <a:extLst>
                <a:ext uri="{FF2B5EF4-FFF2-40B4-BE49-F238E27FC236}">
                  <a16:creationId xmlns:a16="http://schemas.microsoft.com/office/drawing/2014/main" id="{E902EEA5-36C9-ABE8-CA30-8F9272EFE571}"/>
                </a:ext>
              </a:extLst>
            </p:cNvPr>
            <p:cNvSpPr/>
            <p:nvPr/>
          </p:nvSpPr>
          <p:spPr>
            <a:xfrm>
              <a:off x="839788" y="2749634"/>
              <a:ext cx="7832264" cy="3487654"/>
            </a:xfrm>
            <a:prstGeom prst="roundRect">
              <a:avLst>
                <a:gd name="adj" fmla="val 6253"/>
              </a:avLst>
            </a:prstGeom>
            <a:solidFill>
              <a:srgbClr val="FFFFFF">
                <a:alpha val="20000"/>
              </a:srgbClr>
            </a:solidFill>
            <a:ln>
              <a:solidFill>
                <a:schemeClr val="bg2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dirty="0"/>
            </a:p>
          </p:txBody>
        </p:sp>
        <p:sp>
          <p:nvSpPr>
            <p:cNvPr id="73" name="TextBox 72">
              <a:extLst>
                <a:ext uri="{FF2B5EF4-FFF2-40B4-BE49-F238E27FC236}">
                  <a16:creationId xmlns:a16="http://schemas.microsoft.com/office/drawing/2014/main" id="{88827C6C-C5DC-AC5E-72AD-C711EEF89434}"/>
                </a:ext>
              </a:extLst>
            </p:cNvPr>
            <p:cNvSpPr txBox="1"/>
            <p:nvPr/>
          </p:nvSpPr>
          <p:spPr>
            <a:xfrm>
              <a:off x="1048369" y="2898632"/>
              <a:ext cx="5899821" cy="778483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lvl="0">
                <a:lnSpc>
                  <a:spcPct val="115000"/>
                </a:lnSpc>
                <a:spcAft>
                  <a:spcPts val="1000"/>
                </a:spcAft>
                <a:buClr>
                  <a:srgbClr val="CFFF01"/>
                </a:buClr>
              </a:pPr>
              <a:r>
                <a:rPr lang="ru-RU" sz="2000" dirty="0">
                  <a:solidFill>
                    <a:srgbClr val="CFFF01"/>
                  </a:solidFill>
                  <a:latin typeface="SB Sans Display Bold" panose="020B0803040504020204" pitchFamily="34" charset="0"/>
                  <a:ea typeface="Arial" panose="020B0604020202020204" pitchFamily="34" charset="0"/>
                </a:rPr>
                <a:t>Н</a:t>
              </a:r>
              <a:r>
                <a:rPr lang="ru-RU" sz="2000" u="none" strike="noStrike" dirty="0">
                  <a:solidFill>
                    <a:srgbClr val="CFFF01"/>
                  </a:solidFill>
                  <a:effectLst/>
                  <a:latin typeface="SB Sans Display Bold" panose="020B0803040504020204" pitchFamily="34" charset="0"/>
                  <a:ea typeface="Arial" panose="020B0604020202020204" pitchFamily="34" charset="0"/>
                </a:rPr>
                <a:t>а росте цены</a:t>
              </a:r>
              <a:br>
                <a:rPr lang="ru-RU" sz="2000" u="none" strike="noStrike" dirty="0">
                  <a:solidFill>
                    <a:schemeClr val="accent3"/>
                  </a:solidFill>
                  <a:effectLst/>
                  <a:latin typeface="SB Sans Display Bold" panose="020B0803040504020204" pitchFamily="34" charset="0"/>
                  <a:ea typeface="Arial" panose="020B0604020202020204" pitchFamily="34" charset="0"/>
                </a:rPr>
              </a:br>
              <a:r>
                <a:rPr lang="ru-RU" sz="2000" dirty="0">
                  <a:solidFill>
                    <a:schemeClr val="bg1"/>
                  </a:solidFill>
                  <a:latin typeface="SB Sans Display" panose="020B0503040504020204" pitchFamily="34" charset="0"/>
                  <a:ea typeface="SB Sans Display" panose="020B0503040504020204" pitchFamily="34" charset="0"/>
                </a:rPr>
                <a:t>К</a:t>
              </a:r>
              <a:r>
                <a:rPr lang="ru-RU" sz="2000" u="none" strike="noStrike" dirty="0">
                  <a:solidFill>
                    <a:schemeClr val="bg1"/>
                  </a:solidFill>
                  <a:effectLst/>
                  <a:latin typeface="SB Sans Display" panose="020B0503040504020204" pitchFamily="34" charset="0"/>
                  <a:ea typeface="SB Sans Display" panose="020B0503040504020204" pitchFamily="34" charset="0"/>
                </a:rPr>
                <a:t>упили дешевле, продали дороже</a:t>
              </a:r>
            </a:p>
          </p:txBody>
        </p:sp>
        <p:sp>
          <p:nvSpPr>
            <p:cNvPr id="74" name="TextBox 73">
              <a:extLst>
                <a:ext uri="{FF2B5EF4-FFF2-40B4-BE49-F238E27FC236}">
                  <a16:creationId xmlns:a16="http://schemas.microsoft.com/office/drawing/2014/main" id="{8C6CD44A-0A6B-25E5-D1D0-DD4EA99DDA73}"/>
                </a:ext>
              </a:extLst>
            </p:cNvPr>
            <p:cNvSpPr txBox="1"/>
            <p:nvPr/>
          </p:nvSpPr>
          <p:spPr>
            <a:xfrm>
              <a:off x="1066381" y="5675036"/>
              <a:ext cx="2809648" cy="424540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>
                <a:lnSpc>
                  <a:spcPct val="115000"/>
                </a:lnSpc>
                <a:spcAft>
                  <a:spcPts val="1000"/>
                </a:spcAft>
                <a:buNone/>
              </a:pPr>
              <a:r>
                <a:rPr lang="ru-RU" sz="2000" u="none" strike="noStrike" dirty="0">
                  <a:solidFill>
                    <a:schemeClr val="bg1"/>
                  </a:solidFill>
                  <a:effectLst/>
                  <a:latin typeface="SB Sans Display" panose="020B0503040504020204" pitchFamily="34" charset="0"/>
                  <a:ea typeface="SB Sans Display" panose="020B0503040504020204" pitchFamily="34" charset="0"/>
                </a:rPr>
                <a:t>Купили за 100 ₽</a:t>
              </a:r>
            </a:p>
          </p:txBody>
        </p:sp>
        <p:sp>
          <p:nvSpPr>
            <p:cNvPr id="75" name="TextBox 74">
              <a:extLst>
                <a:ext uri="{FF2B5EF4-FFF2-40B4-BE49-F238E27FC236}">
                  <a16:creationId xmlns:a16="http://schemas.microsoft.com/office/drawing/2014/main" id="{579C38AB-6636-DD6A-EED4-C47D19B2C0FD}"/>
                </a:ext>
              </a:extLst>
            </p:cNvPr>
            <p:cNvSpPr txBox="1"/>
            <p:nvPr/>
          </p:nvSpPr>
          <p:spPr>
            <a:xfrm>
              <a:off x="5943269" y="3076235"/>
              <a:ext cx="2595627" cy="424540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>
                <a:lnSpc>
                  <a:spcPct val="115000"/>
                </a:lnSpc>
                <a:spcAft>
                  <a:spcPts val="1000"/>
                </a:spcAft>
                <a:buNone/>
              </a:pPr>
              <a:r>
                <a:rPr lang="ru-RU" sz="2000" u="none" strike="noStrike" dirty="0">
                  <a:solidFill>
                    <a:schemeClr val="bg1"/>
                  </a:solidFill>
                  <a:effectLst/>
                  <a:latin typeface="SB Sans Display" panose="020B0503040504020204" pitchFamily="34" charset="0"/>
                  <a:ea typeface="SB Sans Display" panose="020B0503040504020204" pitchFamily="34" charset="0"/>
                </a:rPr>
                <a:t>Продали </a:t>
              </a:r>
              <a:r>
                <a:rPr lang="ru-RU" sz="2000" dirty="0">
                  <a:solidFill>
                    <a:schemeClr val="bg1"/>
                  </a:solidFill>
                  <a:latin typeface="SB Sans Display" panose="020B0503040504020204" pitchFamily="34" charset="0"/>
                  <a:ea typeface="SB Sans Display" panose="020B0503040504020204" pitchFamily="34" charset="0"/>
                </a:rPr>
                <a:t>за 150 ₽</a:t>
              </a:r>
              <a:endParaRPr lang="ru-RU" sz="2000" u="none" strike="noStrike" dirty="0">
                <a:solidFill>
                  <a:schemeClr val="bg1"/>
                </a:solidFill>
                <a:effectLst/>
                <a:latin typeface="SB Sans Display" panose="020B0503040504020204" pitchFamily="34" charset="0"/>
                <a:ea typeface="SB Sans Display" panose="020B0503040504020204" pitchFamily="34" charset="0"/>
              </a:endParaRPr>
            </a:p>
          </p:txBody>
        </p:sp>
        <p:cxnSp>
          <p:nvCxnSpPr>
            <p:cNvPr id="76" name="Прямая соединительная линия 75">
              <a:extLst>
                <a:ext uri="{FF2B5EF4-FFF2-40B4-BE49-F238E27FC236}">
                  <a16:creationId xmlns:a16="http://schemas.microsoft.com/office/drawing/2014/main" id="{70CFAF14-BD7A-0483-26A8-6E61D76E7DAD}"/>
                </a:ext>
              </a:extLst>
            </p:cNvPr>
            <p:cNvCxnSpPr>
              <a:cxnSpLocks/>
            </p:cNvCxnSpPr>
            <p:nvPr/>
          </p:nvCxnSpPr>
          <p:spPr>
            <a:xfrm>
              <a:off x="1228622" y="4055707"/>
              <a:ext cx="0" cy="1656000"/>
            </a:xfrm>
            <a:prstGeom prst="line">
              <a:avLst/>
            </a:prstGeom>
            <a:ln>
              <a:gradFill flip="none" rotWithShape="1">
                <a:gsLst>
                  <a:gs pos="0">
                    <a:schemeClr val="tx1">
                      <a:lumMod val="60000"/>
                      <a:lumOff val="40000"/>
                      <a:alpha val="0"/>
                    </a:schemeClr>
                  </a:gs>
                  <a:gs pos="52000">
                    <a:schemeClr val="bg1"/>
                  </a:gs>
                  <a:gs pos="100000">
                    <a:schemeClr val="tx1">
                      <a:lumMod val="60000"/>
                      <a:lumOff val="40000"/>
                      <a:alpha val="0"/>
                    </a:schemeClr>
                  </a:gs>
                </a:gsLst>
                <a:path path="circle">
                  <a:fillToRect t="100000" r="100000"/>
                </a:path>
                <a:tileRect l="-100000" b="-100000"/>
              </a:gra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7" name="Прямая соединительная линия 76">
              <a:extLst>
                <a:ext uri="{FF2B5EF4-FFF2-40B4-BE49-F238E27FC236}">
                  <a16:creationId xmlns:a16="http://schemas.microsoft.com/office/drawing/2014/main" id="{C3276A0B-BAB7-946B-21AF-85E6305C8B6C}"/>
                </a:ext>
              </a:extLst>
            </p:cNvPr>
            <p:cNvCxnSpPr/>
            <p:nvPr/>
          </p:nvCxnSpPr>
          <p:spPr>
            <a:xfrm>
              <a:off x="1953158" y="4055707"/>
              <a:ext cx="0" cy="1656000"/>
            </a:xfrm>
            <a:prstGeom prst="line">
              <a:avLst/>
            </a:prstGeom>
            <a:ln>
              <a:gradFill flip="none" rotWithShape="1">
                <a:gsLst>
                  <a:gs pos="0">
                    <a:schemeClr val="tx1">
                      <a:lumMod val="60000"/>
                      <a:lumOff val="40000"/>
                      <a:alpha val="0"/>
                    </a:schemeClr>
                  </a:gs>
                  <a:gs pos="52000">
                    <a:schemeClr val="bg1"/>
                  </a:gs>
                  <a:gs pos="100000">
                    <a:schemeClr val="tx1">
                      <a:lumMod val="60000"/>
                      <a:lumOff val="40000"/>
                      <a:alpha val="0"/>
                    </a:schemeClr>
                  </a:gs>
                </a:gsLst>
                <a:path path="circle">
                  <a:fillToRect t="100000" r="100000"/>
                </a:path>
                <a:tileRect l="-100000" b="-100000"/>
              </a:gra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8" name="Прямая соединительная линия 77">
              <a:extLst>
                <a:ext uri="{FF2B5EF4-FFF2-40B4-BE49-F238E27FC236}">
                  <a16:creationId xmlns:a16="http://schemas.microsoft.com/office/drawing/2014/main" id="{C348FA1A-C609-5541-5355-72E36CECAA87}"/>
                </a:ext>
              </a:extLst>
            </p:cNvPr>
            <p:cNvCxnSpPr/>
            <p:nvPr/>
          </p:nvCxnSpPr>
          <p:spPr>
            <a:xfrm>
              <a:off x="2677694" y="4055707"/>
              <a:ext cx="0" cy="1656000"/>
            </a:xfrm>
            <a:prstGeom prst="line">
              <a:avLst/>
            </a:prstGeom>
            <a:ln>
              <a:gradFill flip="none" rotWithShape="1">
                <a:gsLst>
                  <a:gs pos="0">
                    <a:schemeClr val="tx1">
                      <a:lumMod val="60000"/>
                      <a:lumOff val="40000"/>
                      <a:alpha val="0"/>
                    </a:schemeClr>
                  </a:gs>
                  <a:gs pos="52000">
                    <a:schemeClr val="bg1"/>
                  </a:gs>
                  <a:gs pos="100000">
                    <a:schemeClr val="tx1">
                      <a:lumMod val="60000"/>
                      <a:lumOff val="40000"/>
                      <a:alpha val="0"/>
                    </a:schemeClr>
                  </a:gs>
                </a:gsLst>
                <a:path path="circle">
                  <a:fillToRect t="100000" r="100000"/>
                </a:path>
                <a:tileRect l="-100000" b="-100000"/>
              </a:gra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9" name="Прямая соединительная линия 78">
              <a:extLst>
                <a:ext uri="{FF2B5EF4-FFF2-40B4-BE49-F238E27FC236}">
                  <a16:creationId xmlns:a16="http://schemas.microsoft.com/office/drawing/2014/main" id="{7D92AECD-7321-C370-B1BA-09F557F4E7EA}"/>
                </a:ext>
              </a:extLst>
            </p:cNvPr>
            <p:cNvCxnSpPr/>
            <p:nvPr/>
          </p:nvCxnSpPr>
          <p:spPr>
            <a:xfrm>
              <a:off x="3402230" y="4055707"/>
              <a:ext cx="0" cy="1656000"/>
            </a:xfrm>
            <a:prstGeom prst="line">
              <a:avLst/>
            </a:prstGeom>
            <a:ln>
              <a:gradFill flip="none" rotWithShape="1">
                <a:gsLst>
                  <a:gs pos="0">
                    <a:schemeClr val="tx1">
                      <a:lumMod val="60000"/>
                      <a:lumOff val="40000"/>
                      <a:alpha val="0"/>
                    </a:schemeClr>
                  </a:gs>
                  <a:gs pos="52000">
                    <a:schemeClr val="bg1"/>
                  </a:gs>
                  <a:gs pos="100000">
                    <a:schemeClr val="tx1">
                      <a:lumMod val="60000"/>
                      <a:lumOff val="40000"/>
                      <a:alpha val="0"/>
                    </a:schemeClr>
                  </a:gs>
                </a:gsLst>
                <a:path path="circle">
                  <a:fillToRect t="100000" r="100000"/>
                </a:path>
                <a:tileRect l="-100000" b="-100000"/>
              </a:gra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0" name="Прямая соединительная линия 79">
              <a:extLst>
                <a:ext uri="{FF2B5EF4-FFF2-40B4-BE49-F238E27FC236}">
                  <a16:creationId xmlns:a16="http://schemas.microsoft.com/office/drawing/2014/main" id="{A82E641F-8478-46E2-4318-587989A14E21}"/>
                </a:ext>
              </a:extLst>
            </p:cNvPr>
            <p:cNvCxnSpPr/>
            <p:nvPr/>
          </p:nvCxnSpPr>
          <p:spPr>
            <a:xfrm>
              <a:off x="4126766" y="4055707"/>
              <a:ext cx="0" cy="1656000"/>
            </a:xfrm>
            <a:prstGeom prst="line">
              <a:avLst/>
            </a:prstGeom>
            <a:ln>
              <a:gradFill flip="none" rotWithShape="1">
                <a:gsLst>
                  <a:gs pos="0">
                    <a:schemeClr val="tx1">
                      <a:lumMod val="60000"/>
                      <a:lumOff val="40000"/>
                      <a:alpha val="0"/>
                    </a:schemeClr>
                  </a:gs>
                  <a:gs pos="52000">
                    <a:schemeClr val="bg1"/>
                  </a:gs>
                  <a:gs pos="100000">
                    <a:schemeClr val="tx1">
                      <a:lumMod val="60000"/>
                      <a:lumOff val="40000"/>
                      <a:alpha val="0"/>
                    </a:schemeClr>
                  </a:gs>
                </a:gsLst>
                <a:path path="circle">
                  <a:fillToRect t="100000" r="100000"/>
                </a:path>
                <a:tileRect l="-100000" b="-100000"/>
              </a:gra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81" name="Полилиния: фигура 80">
              <a:extLst>
                <a:ext uri="{FF2B5EF4-FFF2-40B4-BE49-F238E27FC236}">
                  <a16:creationId xmlns:a16="http://schemas.microsoft.com/office/drawing/2014/main" id="{376E3D68-A683-0F76-69A0-80B757624379}"/>
                </a:ext>
              </a:extLst>
            </p:cNvPr>
            <p:cNvSpPr/>
            <p:nvPr/>
          </p:nvSpPr>
          <p:spPr>
            <a:xfrm>
              <a:off x="1247889" y="4028940"/>
              <a:ext cx="5767922" cy="1559881"/>
            </a:xfrm>
            <a:custGeom>
              <a:avLst/>
              <a:gdLst>
                <a:gd name="csX0" fmla="*/ 0 w 2550694"/>
                <a:gd name="csY0" fmla="*/ 689811 h 689811"/>
                <a:gd name="csX1" fmla="*/ 625642 w 2550694"/>
                <a:gd name="csY1" fmla="*/ 120316 h 689811"/>
                <a:gd name="csX2" fmla="*/ 966537 w 2550694"/>
                <a:gd name="csY2" fmla="*/ 344905 h 689811"/>
                <a:gd name="csX3" fmla="*/ 1122947 w 2550694"/>
                <a:gd name="csY3" fmla="*/ 236621 h 689811"/>
                <a:gd name="csX4" fmla="*/ 1596189 w 2550694"/>
                <a:gd name="csY4" fmla="*/ 585537 h 689811"/>
                <a:gd name="csX5" fmla="*/ 1700463 w 2550694"/>
                <a:gd name="csY5" fmla="*/ 441158 h 689811"/>
                <a:gd name="csX6" fmla="*/ 1788694 w 2550694"/>
                <a:gd name="csY6" fmla="*/ 581526 h 689811"/>
                <a:gd name="csX7" fmla="*/ 2065421 w 2550694"/>
                <a:gd name="csY7" fmla="*/ 236621 h 689811"/>
                <a:gd name="csX8" fmla="*/ 2261937 w 2550694"/>
                <a:gd name="csY8" fmla="*/ 441158 h 689811"/>
                <a:gd name="csX9" fmla="*/ 2550694 w 2550694"/>
                <a:gd name="csY9" fmla="*/ 0 h 689811"/>
              </a:gdLst>
              <a:ahLst/>
              <a:cxnLst>
                <a:cxn ang="0">
                  <a:pos x="csX0" y="csY0"/>
                </a:cxn>
                <a:cxn ang="0">
                  <a:pos x="csX1" y="csY1"/>
                </a:cxn>
                <a:cxn ang="0">
                  <a:pos x="csX2" y="csY2"/>
                </a:cxn>
                <a:cxn ang="0">
                  <a:pos x="csX3" y="csY3"/>
                </a:cxn>
                <a:cxn ang="0">
                  <a:pos x="csX4" y="csY4"/>
                </a:cxn>
                <a:cxn ang="0">
                  <a:pos x="csX5" y="csY5"/>
                </a:cxn>
                <a:cxn ang="0">
                  <a:pos x="csX6" y="csY6"/>
                </a:cxn>
                <a:cxn ang="0">
                  <a:pos x="csX7" y="csY7"/>
                </a:cxn>
                <a:cxn ang="0">
                  <a:pos x="csX8" y="csY8"/>
                </a:cxn>
                <a:cxn ang="0">
                  <a:pos x="csX9" y="csY9"/>
                </a:cxn>
              </a:cxnLst>
              <a:rect l="l" t="t" r="r" b="b"/>
              <a:pathLst>
                <a:path w="2550694" h="689811">
                  <a:moveTo>
                    <a:pt x="0" y="689811"/>
                  </a:moveTo>
                  <a:lnTo>
                    <a:pt x="625642" y="120316"/>
                  </a:lnTo>
                  <a:lnTo>
                    <a:pt x="966537" y="344905"/>
                  </a:lnTo>
                  <a:lnTo>
                    <a:pt x="1122947" y="236621"/>
                  </a:lnTo>
                  <a:lnTo>
                    <a:pt x="1596189" y="585537"/>
                  </a:lnTo>
                  <a:lnTo>
                    <a:pt x="1700463" y="441158"/>
                  </a:lnTo>
                  <a:lnTo>
                    <a:pt x="1788694" y="581526"/>
                  </a:lnTo>
                  <a:lnTo>
                    <a:pt x="2065421" y="236621"/>
                  </a:lnTo>
                  <a:lnTo>
                    <a:pt x="2261937" y="441158"/>
                  </a:lnTo>
                  <a:lnTo>
                    <a:pt x="2550694" y="0"/>
                  </a:lnTo>
                </a:path>
              </a:pathLst>
            </a:custGeom>
            <a:noFill/>
            <a:ln w="38100">
              <a:gradFill flip="none" rotWithShape="1">
                <a:gsLst>
                  <a:gs pos="0">
                    <a:srgbClr val="CFFF01"/>
                  </a:gs>
                  <a:gs pos="100000">
                    <a:schemeClr val="accent3"/>
                  </a:gs>
                </a:gsLst>
                <a:lin ang="10800000" scaled="1"/>
                <a:tileRect/>
              </a:gra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82" name="Овал 81">
              <a:extLst>
                <a:ext uri="{FF2B5EF4-FFF2-40B4-BE49-F238E27FC236}">
                  <a16:creationId xmlns:a16="http://schemas.microsoft.com/office/drawing/2014/main" id="{DC040A55-6775-08AD-4962-9A29EFEF0C8F}"/>
                </a:ext>
              </a:extLst>
            </p:cNvPr>
            <p:cNvSpPr/>
            <p:nvPr/>
          </p:nvSpPr>
          <p:spPr>
            <a:xfrm>
              <a:off x="1161759" y="5539587"/>
              <a:ext cx="148106" cy="148106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83" name="Овал 82">
              <a:extLst>
                <a:ext uri="{FF2B5EF4-FFF2-40B4-BE49-F238E27FC236}">
                  <a16:creationId xmlns:a16="http://schemas.microsoft.com/office/drawing/2014/main" id="{03081E43-737A-10BE-5A3C-F86A9B98E3CB}"/>
                </a:ext>
              </a:extLst>
            </p:cNvPr>
            <p:cNvSpPr/>
            <p:nvPr/>
          </p:nvSpPr>
          <p:spPr>
            <a:xfrm>
              <a:off x="6948190" y="3956770"/>
              <a:ext cx="144340" cy="144340"/>
            </a:xfrm>
            <a:prstGeom prst="ellipse">
              <a:avLst/>
            </a:prstGeom>
            <a:solidFill>
              <a:srgbClr val="CFFF01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dirty="0"/>
            </a:p>
          </p:txBody>
        </p:sp>
        <p:sp>
          <p:nvSpPr>
            <p:cNvPr id="84" name="TextBox 83">
              <a:extLst>
                <a:ext uri="{FF2B5EF4-FFF2-40B4-BE49-F238E27FC236}">
                  <a16:creationId xmlns:a16="http://schemas.microsoft.com/office/drawing/2014/main" id="{2B2EEAD9-EB40-ECC5-CFC0-E42C559207C3}"/>
                </a:ext>
              </a:extLst>
            </p:cNvPr>
            <p:cNvSpPr txBox="1"/>
            <p:nvPr/>
          </p:nvSpPr>
          <p:spPr>
            <a:xfrm>
              <a:off x="5943269" y="3364538"/>
              <a:ext cx="2192327" cy="424540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>
                <a:lnSpc>
                  <a:spcPct val="115000"/>
                </a:lnSpc>
                <a:spcAft>
                  <a:spcPts val="1000"/>
                </a:spcAft>
                <a:buNone/>
              </a:pPr>
              <a:r>
                <a:rPr lang="ru-RU" sz="2000" u="none" strike="noStrike" dirty="0">
                  <a:solidFill>
                    <a:srgbClr val="CFFF01"/>
                  </a:solidFill>
                  <a:effectLst/>
                  <a:latin typeface="SB Sans Display" panose="020B0503040504020204" pitchFamily="34" charset="0"/>
                  <a:ea typeface="SB Sans Display" panose="020B0503040504020204" pitchFamily="34" charset="0"/>
                </a:rPr>
                <a:t>Прибыль </a:t>
              </a:r>
              <a:r>
                <a:rPr lang="ru-RU" sz="2000" dirty="0">
                  <a:solidFill>
                    <a:srgbClr val="CFFF01"/>
                  </a:solidFill>
                  <a:latin typeface="SB Sans Display" panose="020B0503040504020204" pitchFamily="34" charset="0"/>
                  <a:ea typeface="SB Sans Display" panose="020B0503040504020204" pitchFamily="34" charset="0"/>
                </a:rPr>
                <a:t>50 ₽</a:t>
              </a:r>
              <a:endParaRPr lang="ru-RU" sz="2000" u="none" strike="noStrike" dirty="0">
                <a:solidFill>
                  <a:srgbClr val="CFFF01"/>
                </a:solidFill>
                <a:effectLst/>
                <a:latin typeface="SB Sans Display" panose="020B0503040504020204" pitchFamily="34" charset="0"/>
                <a:ea typeface="SB Sans Display" panose="020B0503040504020204" pitchFamily="34" charset="0"/>
              </a:endParaRPr>
            </a:p>
          </p:txBody>
        </p:sp>
        <p:cxnSp>
          <p:nvCxnSpPr>
            <p:cNvPr id="85" name="Прямая соединительная линия 84">
              <a:extLst>
                <a:ext uri="{FF2B5EF4-FFF2-40B4-BE49-F238E27FC236}">
                  <a16:creationId xmlns:a16="http://schemas.microsoft.com/office/drawing/2014/main" id="{7DA54191-5C2A-D537-C9B4-A68A372A67F8}"/>
                </a:ext>
              </a:extLst>
            </p:cNvPr>
            <p:cNvCxnSpPr/>
            <p:nvPr/>
          </p:nvCxnSpPr>
          <p:spPr>
            <a:xfrm>
              <a:off x="4851302" y="4055707"/>
              <a:ext cx="0" cy="1656000"/>
            </a:xfrm>
            <a:prstGeom prst="line">
              <a:avLst/>
            </a:prstGeom>
            <a:ln>
              <a:gradFill flip="none" rotWithShape="1">
                <a:gsLst>
                  <a:gs pos="0">
                    <a:schemeClr val="tx1">
                      <a:lumMod val="60000"/>
                      <a:lumOff val="40000"/>
                      <a:alpha val="0"/>
                    </a:schemeClr>
                  </a:gs>
                  <a:gs pos="52000">
                    <a:schemeClr val="bg1"/>
                  </a:gs>
                  <a:gs pos="100000">
                    <a:schemeClr val="tx1">
                      <a:lumMod val="60000"/>
                      <a:lumOff val="40000"/>
                      <a:alpha val="0"/>
                    </a:schemeClr>
                  </a:gs>
                </a:gsLst>
                <a:path path="circle">
                  <a:fillToRect t="100000" r="100000"/>
                </a:path>
                <a:tileRect l="-100000" b="-100000"/>
              </a:gra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6" name="Прямая соединительная линия 85">
              <a:extLst>
                <a:ext uri="{FF2B5EF4-FFF2-40B4-BE49-F238E27FC236}">
                  <a16:creationId xmlns:a16="http://schemas.microsoft.com/office/drawing/2014/main" id="{89E4AF1D-A564-9A91-EDDA-4DBDC633FAB2}"/>
                </a:ext>
              </a:extLst>
            </p:cNvPr>
            <p:cNvCxnSpPr/>
            <p:nvPr/>
          </p:nvCxnSpPr>
          <p:spPr>
            <a:xfrm>
              <a:off x="5575838" y="4055707"/>
              <a:ext cx="0" cy="1656000"/>
            </a:xfrm>
            <a:prstGeom prst="line">
              <a:avLst/>
            </a:prstGeom>
            <a:ln>
              <a:gradFill flip="none" rotWithShape="1">
                <a:gsLst>
                  <a:gs pos="0">
                    <a:schemeClr val="tx1">
                      <a:lumMod val="60000"/>
                      <a:lumOff val="40000"/>
                      <a:alpha val="0"/>
                    </a:schemeClr>
                  </a:gs>
                  <a:gs pos="52000">
                    <a:schemeClr val="bg1"/>
                  </a:gs>
                  <a:gs pos="100000">
                    <a:schemeClr val="tx1">
                      <a:lumMod val="60000"/>
                      <a:lumOff val="40000"/>
                      <a:alpha val="0"/>
                    </a:schemeClr>
                  </a:gs>
                </a:gsLst>
                <a:path path="circle">
                  <a:fillToRect t="100000" r="100000"/>
                </a:path>
                <a:tileRect l="-100000" b="-100000"/>
              </a:gra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7" name="Прямая соединительная линия 86">
              <a:extLst>
                <a:ext uri="{FF2B5EF4-FFF2-40B4-BE49-F238E27FC236}">
                  <a16:creationId xmlns:a16="http://schemas.microsoft.com/office/drawing/2014/main" id="{09B2CFF5-64C5-7417-2A3B-7AAA5D49E85B}"/>
                </a:ext>
              </a:extLst>
            </p:cNvPr>
            <p:cNvCxnSpPr/>
            <p:nvPr/>
          </p:nvCxnSpPr>
          <p:spPr>
            <a:xfrm>
              <a:off x="6300374" y="4055707"/>
              <a:ext cx="0" cy="1656000"/>
            </a:xfrm>
            <a:prstGeom prst="line">
              <a:avLst/>
            </a:prstGeom>
            <a:ln>
              <a:gradFill flip="none" rotWithShape="1">
                <a:gsLst>
                  <a:gs pos="0">
                    <a:schemeClr val="tx1">
                      <a:lumMod val="60000"/>
                      <a:lumOff val="40000"/>
                      <a:alpha val="0"/>
                    </a:schemeClr>
                  </a:gs>
                  <a:gs pos="52000">
                    <a:schemeClr val="bg1"/>
                  </a:gs>
                  <a:gs pos="100000">
                    <a:schemeClr val="tx1">
                      <a:lumMod val="60000"/>
                      <a:lumOff val="40000"/>
                      <a:alpha val="0"/>
                    </a:schemeClr>
                  </a:gs>
                </a:gsLst>
                <a:path path="circle">
                  <a:fillToRect t="100000" r="100000"/>
                </a:path>
                <a:tileRect l="-100000" b="-100000"/>
              </a:gra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8" name="Прямая соединительная линия 87">
              <a:extLst>
                <a:ext uri="{FF2B5EF4-FFF2-40B4-BE49-F238E27FC236}">
                  <a16:creationId xmlns:a16="http://schemas.microsoft.com/office/drawing/2014/main" id="{4A244B10-2B0D-E652-BE52-6619B36E09A5}"/>
                </a:ext>
              </a:extLst>
            </p:cNvPr>
            <p:cNvCxnSpPr/>
            <p:nvPr/>
          </p:nvCxnSpPr>
          <p:spPr>
            <a:xfrm>
              <a:off x="7024909" y="4055707"/>
              <a:ext cx="0" cy="1656000"/>
            </a:xfrm>
            <a:prstGeom prst="line">
              <a:avLst/>
            </a:prstGeom>
            <a:ln>
              <a:gradFill flip="none" rotWithShape="1">
                <a:gsLst>
                  <a:gs pos="0">
                    <a:schemeClr val="tx1">
                      <a:lumMod val="60000"/>
                      <a:lumOff val="40000"/>
                      <a:alpha val="0"/>
                    </a:schemeClr>
                  </a:gs>
                  <a:gs pos="52000">
                    <a:schemeClr val="bg1"/>
                  </a:gs>
                  <a:gs pos="100000">
                    <a:schemeClr val="tx1">
                      <a:lumMod val="60000"/>
                      <a:lumOff val="40000"/>
                      <a:alpha val="0"/>
                    </a:schemeClr>
                  </a:gs>
                </a:gsLst>
                <a:path path="circle">
                  <a:fillToRect t="100000" r="100000"/>
                </a:path>
                <a:tileRect l="-100000" b="-100000"/>
              </a:gra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2541570295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FE30AF9-8585-E85C-5D93-C6935C92404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Текст 2">
            <a:extLst>
              <a:ext uri="{FF2B5EF4-FFF2-40B4-BE49-F238E27FC236}">
                <a16:creationId xmlns:a16="http://schemas.microsoft.com/office/drawing/2014/main" id="{F923CFA8-1ED1-0DB4-C050-6E7EC4AEF0AF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807777" y="425850"/>
            <a:ext cx="9830045" cy="664797"/>
          </a:xfrm>
        </p:spPr>
        <p:txBody>
          <a:bodyPr/>
          <a:lstStyle/>
          <a:p>
            <a:r>
              <a:rPr lang="ru-RU" sz="4800" dirty="0">
                <a:latin typeface="SB Sans Display Bold" panose="020B0803040504020204" pitchFamily="34" charset="0"/>
              </a:rPr>
              <a:t>Облигации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76D5379-9488-FB45-4F2C-25D563369A2F}"/>
              </a:ext>
            </a:extLst>
          </p:cNvPr>
          <p:cNvSpPr txBox="1"/>
          <p:nvPr/>
        </p:nvSpPr>
        <p:spPr>
          <a:xfrm>
            <a:off x="763587" y="1159726"/>
            <a:ext cx="10197181" cy="70788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2000" dirty="0">
                <a:solidFill>
                  <a:schemeClr val="bg1"/>
                </a:solidFill>
                <a:latin typeface="SB Sans Display" panose="020B0503040504020204" pitchFamily="34" charset="0"/>
                <a:ea typeface="SB Sans Display" panose="020B0503040504020204" pitchFamily="34" charset="0"/>
              </a:rPr>
              <a:t>Вы даёте </a:t>
            </a:r>
            <a:r>
              <a:rPr lang="ru-RU" sz="2000" dirty="0">
                <a:solidFill>
                  <a:srgbClr val="CFFF01"/>
                </a:solidFill>
                <a:latin typeface="SB Sans Display" panose="020B0503040504020204" pitchFamily="34" charset="0"/>
                <a:ea typeface="SB Sans Display" panose="020B0503040504020204" pitchFamily="34" charset="0"/>
              </a:rPr>
              <a:t>деньги в долг </a:t>
            </a:r>
            <a:r>
              <a:rPr lang="ru-RU" sz="2000" dirty="0">
                <a:solidFill>
                  <a:schemeClr val="bg1"/>
                </a:solidFill>
                <a:latin typeface="SB Sans Display" panose="020B0503040504020204" pitchFamily="34" charset="0"/>
                <a:ea typeface="SB Sans Display" panose="020B0503040504020204" pitchFamily="34" charset="0"/>
              </a:rPr>
              <a:t>компании или государству, а они возвращают </a:t>
            </a:r>
            <a:br>
              <a:rPr lang="ru-RU" sz="2000" dirty="0">
                <a:solidFill>
                  <a:schemeClr val="bg1"/>
                </a:solidFill>
                <a:latin typeface="SB Sans Display" panose="020B0503040504020204" pitchFamily="34" charset="0"/>
                <a:ea typeface="SB Sans Display" panose="020B0503040504020204" pitchFamily="34" charset="0"/>
              </a:rPr>
            </a:br>
            <a:r>
              <a:rPr lang="ru-RU" sz="2000" dirty="0">
                <a:solidFill>
                  <a:schemeClr val="bg1"/>
                </a:solidFill>
                <a:latin typeface="SB Sans Display" panose="020B0503040504020204" pitchFamily="34" charset="0"/>
                <a:ea typeface="SB Sans Display" panose="020B0503040504020204" pitchFamily="34" charset="0"/>
              </a:rPr>
              <a:t>с процентами. Эти проценты называются купонами.</a:t>
            </a:r>
          </a:p>
        </p:txBody>
      </p:sp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71B53DAC-2666-BB08-71DB-AD1579511C8D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alphaModFix amt="35000"/>
            <a:duotone>
              <a:prstClr val="black"/>
              <a:srgbClr val="0070C0">
                <a:tint val="45000"/>
                <a:satMod val="400000"/>
              </a:srgb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3438512" y="6036906"/>
            <a:ext cx="1442884" cy="821094"/>
          </a:xfrm>
          <a:prstGeom prst="rect">
            <a:avLst/>
          </a:prstGeom>
        </p:spPr>
      </p:pic>
      <p:pic>
        <p:nvPicPr>
          <p:cNvPr id="9" name="Рисунок 8">
            <a:extLst>
              <a:ext uri="{FF2B5EF4-FFF2-40B4-BE49-F238E27FC236}">
                <a16:creationId xmlns:a16="http://schemas.microsoft.com/office/drawing/2014/main" id="{B870FD37-7FCF-CAFE-149C-EF3BB0C00B03}"/>
              </a:ext>
            </a:extLst>
          </p:cNvPr>
          <p:cNvPicPr>
            <a:picLocks noChangeAspect="1"/>
          </p:cNvPicPr>
          <p:nvPr/>
        </p:nvPicPr>
        <p:blipFill>
          <a:blip r:embed="rId3">
            <a:alphaModFix amt="35000"/>
            <a:duotone>
              <a:prstClr val="black"/>
              <a:srgbClr val="0070C0">
                <a:tint val="45000"/>
                <a:satMod val="400000"/>
              </a:srgb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14336" y="478544"/>
            <a:ext cx="1364437" cy="1599299"/>
          </a:xfrm>
          <a:prstGeom prst="rect">
            <a:avLst/>
          </a:prstGeom>
        </p:spPr>
      </p:pic>
      <p:pic>
        <p:nvPicPr>
          <p:cNvPr id="10" name="Рисунок 9">
            <a:extLst>
              <a:ext uri="{FF2B5EF4-FFF2-40B4-BE49-F238E27FC236}">
                <a16:creationId xmlns:a16="http://schemas.microsoft.com/office/drawing/2014/main" id="{E7B189DF-7660-A370-E976-216E4994F945}"/>
              </a:ext>
            </a:extLst>
          </p:cNvPr>
          <p:cNvPicPr>
            <a:picLocks noChangeAspect="1"/>
          </p:cNvPicPr>
          <p:nvPr/>
        </p:nvPicPr>
        <p:blipFill>
          <a:blip r:embed="rId4" cstate="hqprint">
            <a:alphaModFix amt="35000"/>
            <a:duotone>
              <a:prstClr val="black"/>
              <a:srgbClr val="0070C0">
                <a:tint val="45000"/>
                <a:satMod val="400000"/>
              </a:srgb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6193"/>
          <a:stretch>
            <a:fillRect/>
          </a:stretch>
        </p:blipFill>
        <p:spPr>
          <a:xfrm>
            <a:off x="10866593" y="4299045"/>
            <a:ext cx="1325407" cy="1924842"/>
          </a:xfrm>
          <a:prstGeom prst="rect">
            <a:avLst/>
          </a:prstGeom>
        </p:spPr>
      </p:pic>
      <p:pic>
        <p:nvPicPr>
          <p:cNvPr id="13" name="Рисунок 12">
            <a:extLst>
              <a:ext uri="{FF2B5EF4-FFF2-40B4-BE49-F238E27FC236}">
                <a16:creationId xmlns:a16="http://schemas.microsoft.com/office/drawing/2014/main" id="{3683E88E-EF39-97A8-AC0D-45F0966AFBA8}"/>
              </a:ext>
            </a:extLst>
          </p:cNvPr>
          <p:cNvPicPr>
            <a:picLocks noChangeAspect="1"/>
          </p:cNvPicPr>
          <p:nvPr/>
        </p:nvPicPr>
        <p:blipFill>
          <a:blip r:embed="rId5" cstate="screen">
            <a:alphaModFix amt="35000"/>
            <a:duotone>
              <a:prstClr val="black"/>
              <a:srgbClr val="0070C0">
                <a:tint val="45000"/>
                <a:satMod val="400000"/>
              </a:srgb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65834" y="243175"/>
            <a:ext cx="929578" cy="716232"/>
          </a:xfrm>
          <a:prstGeom prst="rect">
            <a:avLst/>
          </a:prstGeom>
        </p:spPr>
      </p:pic>
      <p:sp>
        <p:nvSpPr>
          <p:cNvPr id="29" name="Прямоугольник 28">
            <a:extLst>
              <a:ext uri="{FF2B5EF4-FFF2-40B4-BE49-F238E27FC236}">
                <a16:creationId xmlns:a16="http://schemas.microsoft.com/office/drawing/2014/main" id="{FE6615B5-C36C-592E-85F6-F13F0AF36B78}"/>
              </a:ext>
            </a:extLst>
          </p:cNvPr>
          <p:cNvSpPr/>
          <p:nvPr/>
        </p:nvSpPr>
        <p:spPr>
          <a:xfrm>
            <a:off x="4105003" y="3336050"/>
            <a:ext cx="1552785" cy="144576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r>
              <a:rPr lang="ru-RU" sz="2000" dirty="0">
                <a:gradFill>
                  <a:gsLst>
                    <a:gs pos="0">
                      <a:srgbClr val="B9F414"/>
                    </a:gs>
                    <a:gs pos="100000">
                      <a:schemeClr val="accent3"/>
                    </a:gs>
                  </a:gsLst>
                  <a:lin ang="0" scaled="1"/>
                </a:gradFill>
                <a:latin typeface="SB Sans Display Bold" panose="020B0803040504020204" pitchFamily="34" charset="0"/>
                <a:ea typeface="SB Sans Display" panose="020B0503040504020204" pitchFamily="34" charset="0"/>
              </a:rPr>
              <a:t>Биржа Брокер</a:t>
            </a:r>
          </a:p>
        </p:txBody>
      </p:sp>
      <p:grpSp>
        <p:nvGrpSpPr>
          <p:cNvPr id="51" name="Группа 50">
            <a:extLst>
              <a:ext uri="{FF2B5EF4-FFF2-40B4-BE49-F238E27FC236}">
                <a16:creationId xmlns:a16="http://schemas.microsoft.com/office/drawing/2014/main" id="{F6C82465-A7DF-7641-227E-FEAFB5CC6EC0}"/>
              </a:ext>
            </a:extLst>
          </p:cNvPr>
          <p:cNvGrpSpPr/>
          <p:nvPr/>
        </p:nvGrpSpPr>
        <p:grpSpPr>
          <a:xfrm>
            <a:off x="6054110" y="2488602"/>
            <a:ext cx="2992426" cy="3821364"/>
            <a:chOff x="7154456" y="2578701"/>
            <a:chExt cx="2992426" cy="3821364"/>
          </a:xfrm>
        </p:grpSpPr>
        <p:sp>
          <p:nvSpPr>
            <p:cNvPr id="44" name="Прямоугольник: скругленные углы 43">
              <a:extLst>
                <a:ext uri="{FF2B5EF4-FFF2-40B4-BE49-F238E27FC236}">
                  <a16:creationId xmlns:a16="http://schemas.microsoft.com/office/drawing/2014/main" id="{324D9414-2402-D945-1AC7-1843DCA130F5}"/>
                </a:ext>
              </a:extLst>
            </p:cNvPr>
            <p:cNvSpPr/>
            <p:nvPr/>
          </p:nvSpPr>
          <p:spPr>
            <a:xfrm>
              <a:off x="7246669" y="2592349"/>
              <a:ext cx="2808000" cy="3239091"/>
            </a:xfrm>
            <a:prstGeom prst="roundRect">
              <a:avLst>
                <a:gd name="adj" fmla="val 6253"/>
              </a:avLst>
            </a:prstGeom>
            <a:solidFill>
              <a:srgbClr val="FFFFFF">
                <a:alpha val="20000"/>
              </a:srgbClr>
            </a:solidFill>
            <a:ln>
              <a:solidFill>
                <a:schemeClr val="bg2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dirty="0"/>
            </a:p>
          </p:txBody>
        </p:sp>
        <p:sp>
          <p:nvSpPr>
            <p:cNvPr id="19" name="Прямоугольник 18">
              <a:extLst>
                <a:ext uri="{FF2B5EF4-FFF2-40B4-BE49-F238E27FC236}">
                  <a16:creationId xmlns:a16="http://schemas.microsoft.com/office/drawing/2014/main" id="{33E7E6DC-0E23-E4DC-9172-F7FF022E7546}"/>
                </a:ext>
              </a:extLst>
            </p:cNvPr>
            <p:cNvSpPr/>
            <p:nvPr/>
          </p:nvSpPr>
          <p:spPr>
            <a:xfrm>
              <a:off x="7154456" y="5846067"/>
              <a:ext cx="2992426" cy="553998"/>
            </a:xfrm>
            <a:prstGeom prst="rect">
              <a:avLst/>
            </a:prstGeom>
          </p:spPr>
          <p:txBody>
            <a:bodyPr wrap="square" anchor="t">
              <a:spAutoFit/>
            </a:bodyPr>
            <a:lstStyle/>
            <a:p>
              <a:pPr algn="ctr">
                <a:buClr>
                  <a:srgbClr val="4BE87B"/>
                </a:buClr>
              </a:pPr>
              <a:r>
                <a:rPr lang="ru-RU" sz="3000" dirty="0">
                  <a:gradFill>
                    <a:gsLst>
                      <a:gs pos="0">
                        <a:srgbClr val="B9F414"/>
                      </a:gs>
                      <a:gs pos="100000">
                        <a:schemeClr val="accent3"/>
                      </a:gs>
                    </a:gsLst>
                    <a:lin ang="0" scaled="1"/>
                  </a:gradFill>
                  <a:latin typeface="SB Sans Display Bold" panose="020B0803040504020204" pitchFamily="34" charset="0"/>
                  <a:ea typeface="SB Sans Display" panose="020B0503040504020204" pitchFamily="34" charset="0"/>
                </a:rPr>
                <a:t>Инвестор</a:t>
              </a:r>
            </a:p>
          </p:txBody>
        </p:sp>
        <p:pic>
          <p:nvPicPr>
            <p:cNvPr id="40" name="Рисунок 39">
              <a:extLst>
                <a:ext uri="{FF2B5EF4-FFF2-40B4-BE49-F238E27FC236}">
                  <a16:creationId xmlns:a16="http://schemas.microsoft.com/office/drawing/2014/main" id="{C6C69258-A995-DD28-A832-D2ED23B560EA}"/>
                </a:ext>
              </a:extLst>
            </p:cNvPr>
            <p:cNvPicPr>
              <a:picLocks noChangeAspect="1"/>
            </p:cNvPicPr>
            <p:nvPr/>
          </p:nvPicPr>
          <p:blipFill>
            <a:blip r:embed="rId6" cstate="hq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>
            <a:xfrm>
              <a:off x="7221080" y="2578701"/>
              <a:ext cx="2749541" cy="3239091"/>
            </a:xfrm>
            <a:prstGeom prst="rect">
              <a:avLst/>
            </a:prstGeom>
          </p:spPr>
        </p:pic>
      </p:grpSp>
      <p:grpSp>
        <p:nvGrpSpPr>
          <p:cNvPr id="52" name="Группа 51">
            <a:extLst>
              <a:ext uri="{FF2B5EF4-FFF2-40B4-BE49-F238E27FC236}">
                <a16:creationId xmlns:a16="http://schemas.microsoft.com/office/drawing/2014/main" id="{602272CF-4308-67BF-F384-20B91E2CAD0B}"/>
              </a:ext>
            </a:extLst>
          </p:cNvPr>
          <p:cNvGrpSpPr/>
          <p:nvPr/>
        </p:nvGrpSpPr>
        <p:grpSpPr>
          <a:xfrm>
            <a:off x="3028344" y="2549862"/>
            <a:ext cx="3724174" cy="2587829"/>
            <a:chOff x="3705243" y="2639961"/>
            <a:chExt cx="3724174" cy="2587829"/>
          </a:xfrm>
        </p:grpSpPr>
        <p:sp>
          <p:nvSpPr>
            <p:cNvPr id="22" name="Текст 2">
              <a:extLst>
                <a:ext uri="{FF2B5EF4-FFF2-40B4-BE49-F238E27FC236}">
                  <a16:creationId xmlns:a16="http://schemas.microsoft.com/office/drawing/2014/main" id="{4217278D-6E39-FB69-60AD-84B184C5B1AE}"/>
                </a:ext>
              </a:extLst>
            </p:cNvPr>
            <p:cNvSpPr txBox="1">
              <a:spLocks/>
            </p:cNvSpPr>
            <p:nvPr/>
          </p:nvSpPr>
          <p:spPr>
            <a:xfrm>
              <a:off x="3705243" y="2639961"/>
              <a:ext cx="3724174" cy="415498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>
              <a:lvl1pPr marL="0" indent="0" algn="l" defTabSz="914400" rtl="0" eaLnBrk="1" latinLnBrk="0" hangingPunct="1"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None/>
                <a:defRPr lang="ru-RU" sz="5000" kern="1200" dirty="0" smtClean="0">
                  <a:solidFill>
                    <a:schemeClr val="bg1"/>
                  </a:solidFill>
                  <a:latin typeface="+mj-lt"/>
                  <a:ea typeface="+mn-ea"/>
                  <a:cs typeface="+mn-cs"/>
                </a:defRPr>
              </a:lvl1pPr>
              <a:lvl2pPr marL="685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r>
                <a:rPr lang="ru-RU" sz="3000" dirty="0"/>
                <a:t>Облигация</a:t>
              </a:r>
            </a:p>
          </p:txBody>
        </p:sp>
        <p:sp>
          <p:nvSpPr>
            <p:cNvPr id="45" name="Дуга 44">
              <a:extLst>
                <a:ext uri="{FF2B5EF4-FFF2-40B4-BE49-F238E27FC236}">
                  <a16:creationId xmlns:a16="http://schemas.microsoft.com/office/drawing/2014/main" id="{E6F4C2B8-DCCA-5866-1290-DC7733C6C7C6}"/>
                </a:ext>
              </a:extLst>
            </p:cNvPr>
            <p:cNvSpPr/>
            <p:nvPr/>
          </p:nvSpPr>
          <p:spPr>
            <a:xfrm>
              <a:off x="4605163" y="3303456"/>
              <a:ext cx="1924334" cy="1924334"/>
            </a:xfrm>
            <a:prstGeom prst="arc">
              <a:avLst>
                <a:gd name="adj1" fmla="val 11431094"/>
                <a:gd name="adj2" fmla="val 21163503"/>
              </a:avLst>
            </a:prstGeom>
            <a:ln w="38100">
              <a:solidFill>
                <a:schemeClr val="bg1"/>
              </a:solidFill>
              <a:headEnd type="none" w="med" len="med"/>
              <a:tailEnd type="arrow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ru-RU" sz="3000"/>
            </a:p>
          </p:txBody>
        </p:sp>
      </p:grpSp>
      <p:grpSp>
        <p:nvGrpSpPr>
          <p:cNvPr id="53" name="Группа 52">
            <a:extLst>
              <a:ext uri="{FF2B5EF4-FFF2-40B4-BE49-F238E27FC236}">
                <a16:creationId xmlns:a16="http://schemas.microsoft.com/office/drawing/2014/main" id="{9BED422E-E70B-3B26-6D1D-A4B2571EE08C}"/>
              </a:ext>
            </a:extLst>
          </p:cNvPr>
          <p:cNvGrpSpPr/>
          <p:nvPr/>
        </p:nvGrpSpPr>
        <p:grpSpPr>
          <a:xfrm>
            <a:off x="3028344" y="3169320"/>
            <a:ext cx="3724174" cy="2698490"/>
            <a:chOff x="3705243" y="3259419"/>
            <a:chExt cx="3724174" cy="2698490"/>
          </a:xfrm>
        </p:grpSpPr>
        <p:sp>
          <p:nvSpPr>
            <p:cNvPr id="24" name="Текст 2">
              <a:extLst>
                <a:ext uri="{FF2B5EF4-FFF2-40B4-BE49-F238E27FC236}">
                  <a16:creationId xmlns:a16="http://schemas.microsoft.com/office/drawing/2014/main" id="{50C4C70B-58B8-1D8F-2AC8-1A191EB17282}"/>
                </a:ext>
              </a:extLst>
            </p:cNvPr>
            <p:cNvSpPr txBox="1">
              <a:spLocks/>
            </p:cNvSpPr>
            <p:nvPr/>
          </p:nvSpPr>
          <p:spPr>
            <a:xfrm>
              <a:off x="3705243" y="5542411"/>
              <a:ext cx="3724174" cy="415498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>
              <a:lvl1pPr marL="0" indent="0" algn="l" defTabSz="914400" rtl="0" eaLnBrk="1" latinLnBrk="0" hangingPunct="1"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None/>
                <a:defRPr lang="ru-RU" sz="5000" kern="1200" dirty="0" smtClean="0">
                  <a:solidFill>
                    <a:schemeClr val="bg1"/>
                  </a:solidFill>
                  <a:latin typeface="+mj-lt"/>
                  <a:ea typeface="+mn-ea"/>
                  <a:cs typeface="+mn-cs"/>
                </a:defRPr>
              </a:lvl1pPr>
              <a:lvl2pPr marL="685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r>
                <a:rPr lang="ru-RU" sz="3000" dirty="0"/>
                <a:t>Заём</a:t>
              </a:r>
            </a:p>
          </p:txBody>
        </p:sp>
        <p:sp>
          <p:nvSpPr>
            <p:cNvPr id="46" name="Дуга 45">
              <a:extLst>
                <a:ext uri="{FF2B5EF4-FFF2-40B4-BE49-F238E27FC236}">
                  <a16:creationId xmlns:a16="http://schemas.microsoft.com/office/drawing/2014/main" id="{DEBE5E29-5846-BA22-48E2-1A29A5FFE98B}"/>
                </a:ext>
              </a:extLst>
            </p:cNvPr>
            <p:cNvSpPr/>
            <p:nvPr/>
          </p:nvSpPr>
          <p:spPr>
            <a:xfrm flipV="1">
              <a:off x="4605163" y="3259419"/>
              <a:ext cx="1924334" cy="1924334"/>
            </a:xfrm>
            <a:prstGeom prst="arc">
              <a:avLst>
                <a:gd name="adj1" fmla="val 11431094"/>
                <a:gd name="adj2" fmla="val 21163503"/>
              </a:avLst>
            </a:prstGeom>
            <a:ln w="38100">
              <a:solidFill>
                <a:schemeClr val="bg1"/>
              </a:solidFill>
              <a:headEnd type="arrow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ru-RU" sz="3000" dirty="0"/>
            </a:p>
          </p:txBody>
        </p:sp>
      </p:grpSp>
      <p:grpSp>
        <p:nvGrpSpPr>
          <p:cNvPr id="50" name="Группа 49">
            <a:extLst>
              <a:ext uri="{FF2B5EF4-FFF2-40B4-BE49-F238E27FC236}">
                <a16:creationId xmlns:a16="http://schemas.microsoft.com/office/drawing/2014/main" id="{70DBD1F8-12A0-F502-8739-FB0D491E1777}"/>
              </a:ext>
            </a:extLst>
          </p:cNvPr>
          <p:cNvGrpSpPr/>
          <p:nvPr/>
        </p:nvGrpSpPr>
        <p:grpSpPr>
          <a:xfrm>
            <a:off x="718775" y="2502250"/>
            <a:ext cx="2992427" cy="3785465"/>
            <a:chOff x="757579" y="2592349"/>
            <a:chExt cx="2992427" cy="3785465"/>
          </a:xfrm>
        </p:grpSpPr>
        <p:sp>
          <p:nvSpPr>
            <p:cNvPr id="16" name="Прямоугольник 15">
              <a:extLst>
                <a:ext uri="{FF2B5EF4-FFF2-40B4-BE49-F238E27FC236}">
                  <a16:creationId xmlns:a16="http://schemas.microsoft.com/office/drawing/2014/main" id="{3B6FA922-C1D6-F0B2-5E1D-CDFC4B43A115}"/>
                </a:ext>
              </a:extLst>
            </p:cNvPr>
            <p:cNvSpPr/>
            <p:nvPr/>
          </p:nvSpPr>
          <p:spPr>
            <a:xfrm>
              <a:off x="757579" y="5823816"/>
              <a:ext cx="2992427" cy="553998"/>
            </a:xfrm>
            <a:prstGeom prst="rect">
              <a:avLst/>
            </a:prstGeom>
          </p:spPr>
          <p:txBody>
            <a:bodyPr wrap="square" anchor="t">
              <a:spAutoFit/>
            </a:bodyPr>
            <a:lstStyle/>
            <a:p>
              <a:pPr algn="ctr">
                <a:buClr>
                  <a:srgbClr val="4BE87B"/>
                </a:buClr>
              </a:pPr>
              <a:r>
                <a:rPr lang="ru-RU" sz="3000" dirty="0">
                  <a:gradFill>
                    <a:gsLst>
                      <a:gs pos="0">
                        <a:srgbClr val="B9F414"/>
                      </a:gs>
                      <a:gs pos="100000">
                        <a:schemeClr val="accent3"/>
                      </a:gs>
                    </a:gsLst>
                    <a:lin ang="0" scaled="1"/>
                  </a:gradFill>
                  <a:latin typeface="SB Sans Display Bold" panose="020B0803040504020204" pitchFamily="34" charset="0"/>
                  <a:ea typeface="SB Sans Display" panose="020B0503040504020204" pitchFamily="34" charset="0"/>
                </a:rPr>
                <a:t>Компания</a:t>
              </a:r>
            </a:p>
          </p:txBody>
        </p:sp>
        <p:sp>
          <p:nvSpPr>
            <p:cNvPr id="47" name="Прямоугольник: скругленные углы 46">
              <a:extLst>
                <a:ext uri="{FF2B5EF4-FFF2-40B4-BE49-F238E27FC236}">
                  <a16:creationId xmlns:a16="http://schemas.microsoft.com/office/drawing/2014/main" id="{B6840DFE-6A0B-A72E-6F3D-4B81C289A19F}"/>
                </a:ext>
              </a:extLst>
            </p:cNvPr>
            <p:cNvSpPr/>
            <p:nvPr/>
          </p:nvSpPr>
          <p:spPr>
            <a:xfrm>
              <a:off x="878593" y="2592349"/>
              <a:ext cx="2750400" cy="3239091"/>
            </a:xfrm>
            <a:prstGeom prst="roundRect">
              <a:avLst>
                <a:gd name="adj" fmla="val 6253"/>
              </a:avLst>
            </a:prstGeom>
            <a:solidFill>
              <a:srgbClr val="FFFFFF">
                <a:alpha val="20000"/>
              </a:srgbClr>
            </a:solidFill>
            <a:ln>
              <a:solidFill>
                <a:schemeClr val="bg2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dirty="0"/>
            </a:p>
          </p:txBody>
        </p:sp>
        <p:pic>
          <p:nvPicPr>
            <p:cNvPr id="49" name="Рисунок 48">
              <a:extLst>
                <a:ext uri="{FF2B5EF4-FFF2-40B4-BE49-F238E27FC236}">
                  <a16:creationId xmlns:a16="http://schemas.microsoft.com/office/drawing/2014/main" id="{B7F50959-AF0B-87C3-DC7D-2FF9A34CC60F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hq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>
            <a:xfrm>
              <a:off x="989750" y="3034102"/>
              <a:ext cx="2545467" cy="2227364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1124767503"/>
      </p:ext>
    </p:extLst>
  </p:cSld>
  <p:clrMapOvr>
    <a:masterClrMapping/>
  </p:clrMapOvr>
  <p:transition spd="med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500"/>
                            </p:stCondLst>
                            <p:childTnLst>
                              <p:par>
                                <p:cTn id="2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000"/>
                            </p:stCondLst>
                            <p:childTnLst>
                              <p:par>
                                <p:cTn id="3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3" dur="75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2750"/>
                            </p:stCondLst>
                            <p:childTnLst>
                              <p:par>
                                <p:cTn id="35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7" dur="75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uild="p"/>
      <p:bldP spid="4" grpId="0"/>
      <p:bldP spid="29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5F2A909-8BDB-5E78-AE25-FF196C8609E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4" name="Группа 23">
            <a:extLst>
              <a:ext uri="{FF2B5EF4-FFF2-40B4-BE49-F238E27FC236}">
                <a16:creationId xmlns:a16="http://schemas.microsoft.com/office/drawing/2014/main" id="{CDC2E0C4-067C-A44D-0B77-5EF353D1E4E2}"/>
              </a:ext>
            </a:extLst>
          </p:cNvPr>
          <p:cNvGrpSpPr/>
          <p:nvPr/>
        </p:nvGrpSpPr>
        <p:grpSpPr>
          <a:xfrm>
            <a:off x="745324" y="2174830"/>
            <a:ext cx="7168379" cy="2579660"/>
            <a:chOff x="613325" y="2429672"/>
            <a:chExt cx="10904781" cy="2794320"/>
          </a:xfrm>
        </p:grpSpPr>
        <p:grpSp>
          <p:nvGrpSpPr>
            <p:cNvPr id="43" name="Группа 42">
              <a:extLst>
                <a:ext uri="{FF2B5EF4-FFF2-40B4-BE49-F238E27FC236}">
                  <a16:creationId xmlns:a16="http://schemas.microsoft.com/office/drawing/2014/main" id="{8CE9109F-BFB8-B53B-F2B8-E15B1CF4AED2}"/>
                </a:ext>
              </a:extLst>
            </p:cNvPr>
            <p:cNvGrpSpPr/>
            <p:nvPr/>
          </p:nvGrpSpPr>
          <p:grpSpPr>
            <a:xfrm>
              <a:off x="613325" y="4922716"/>
              <a:ext cx="10904781" cy="301276"/>
              <a:chOff x="613325" y="5063088"/>
              <a:chExt cx="10904781" cy="301276"/>
            </a:xfrm>
          </p:grpSpPr>
          <p:cxnSp>
            <p:nvCxnSpPr>
              <p:cNvPr id="6" name="Прямая соединительная линия 5">
                <a:extLst>
                  <a:ext uri="{FF2B5EF4-FFF2-40B4-BE49-F238E27FC236}">
                    <a16:creationId xmlns:a16="http://schemas.microsoft.com/office/drawing/2014/main" id="{2C1F88DF-A0B1-3AFE-C413-E355F590EADC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9789" y="5063088"/>
                <a:ext cx="10512424" cy="10266"/>
              </a:xfrm>
              <a:prstGeom prst="line">
                <a:avLst/>
              </a:prstGeom>
              <a:ln w="9525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7" name="Прямоугольник 6">
                <a:extLst>
                  <a:ext uri="{FF2B5EF4-FFF2-40B4-BE49-F238E27FC236}">
                    <a16:creationId xmlns:a16="http://schemas.microsoft.com/office/drawing/2014/main" id="{E10D300D-C9F5-A9F9-CDDA-9E358FD6BD5F}"/>
                  </a:ext>
                </a:extLst>
              </p:cNvPr>
              <p:cNvSpPr/>
              <p:nvPr/>
            </p:nvSpPr>
            <p:spPr>
              <a:xfrm>
                <a:off x="6079632" y="5118143"/>
                <a:ext cx="753068" cy="246221"/>
              </a:xfrm>
              <a:prstGeom prst="rect">
                <a:avLst/>
              </a:prstGeom>
            </p:spPr>
            <p:txBody>
              <a:bodyPr wrap="square" anchor="t">
                <a:spAutoFit/>
              </a:bodyPr>
              <a:lstStyle/>
              <a:p>
                <a:pPr algn="ctr">
                  <a:buClr>
                    <a:srgbClr val="4BE87B"/>
                  </a:buClr>
                </a:pPr>
                <a:r>
                  <a:rPr lang="ru-RU" sz="1000" dirty="0">
                    <a:solidFill>
                      <a:schemeClr val="bg1"/>
                    </a:solidFill>
                    <a:latin typeface="SB Sans Display Light" panose="020B0303040504020204" pitchFamily="34" charset="0"/>
                    <a:ea typeface="SB Sans Display" panose="020B0503040504020204" pitchFamily="34" charset="0"/>
                  </a:rPr>
                  <a:t>2014</a:t>
                </a:r>
              </a:p>
            </p:txBody>
          </p:sp>
          <p:sp>
            <p:nvSpPr>
              <p:cNvPr id="8" name="Прямоугольник 7">
                <a:extLst>
                  <a:ext uri="{FF2B5EF4-FFF2-40B4-BE49-F238E27FC236}">
                    <a16:creationId xmlns:a16="http://schemas.microsoft.com/office/drawing/2014/main" id="{7E020D2A-827F-CD7A-FEE8-A279099046F3}"/>
                  </a:ext>
                </a:extLst>
              </p:cNvPr>
              <p:cNvSpPr/>
              <p:nvPr/>
            </p:nvSpPr>
            <p:spPr>
              <a:xfrm>
                <a:off x="6860533" y="5118143"/>
                <a:ext cx="753068" cy="246221"/>
              </a:xfrm>
              <a:prstGeom prst="rect">
                <a:avLst/>
              </a:prstGeom>
            </p:spPr>
            <p:txBody>
              <a:bodyPr wrap="square" anchor="t">
                <a:spAutoFit/>
              </a:bodyPr>
              <a:lstStyle/>
              <a:p>
                <a:pPr algn="ctr">
                  <a:buClr>
                    <a:srgbClr val="4BE87B"/>
                  </a:buClr>
                </a:pPr>
                <a:r>
                  <a:rPr lang="ru-RU" sz="1000" dirty="0">
                    <a:solidFill>
                      <a:schemeClr val="bg1"/>
                    </a:solidFill>
                    <a:latin typeface="SB Sans Display Light" panose="020B0303040504020204" pitchFamily="34" charset="0"/>
                    <a:ea typeface="SB Sans Display" panose="020B0503040504020204" pitchFamily="34" charset="0"/>
                  </a:rPr>
                  <a:t>2016</a:t>
                </a:r>
              </a:p>
            </p:txBody>
          </p:sp>
          <p:sp>
            <p:nvSpPr>
              <p:cNvPr id="9" name="Прямоугольник 8">
                <a:extLst>
                  <a:ext uri="{FF2B5EF4-FFF2-40B4-BE49-F238E27FC236}">
                    <a16:creationId xmlns:a16="http://schemas.microsoft.com/office/drawing/2014/main" id="{81F933E2-1225-B1A9-30FD-67552ABF44F3}"/>
                  </a:ext>
                </a:extLst>
              </p:cNvPr>
              <p:cNvSpPr/>
              <p:nvPr/>
            </p:nvSpPr>
            <p:spPr>
              <a:xfrm>
                <a:off x="7641434" y="5118143"/>
                <a:ext cx="753068" cy="246221"/>
              </a:xfrm>
              <a:prstGeom prst="rect">
                <a:avLst/>
              </a:prstGeom>
            </p:spPr>
            <p:txBody>
              <a:bodyPr wrap="square" anchor="t">
                <a:spAutoFit/>
              </a:bodyPr>
              <a:lstStyle/>
              <a:p>
                <a:pPr algn="ctr">
                  <a:buClr>
                    <a:srgbClr val="4BE87B"/>
                  </a:buClr>
                </a:pPr>
                <a:r>
                  <a:rPr lang="ru-RU" sz="1000" dirty="0">
                    <a:solidFill>
                      <a:schemeClr val="bg1"/>
                    </a:solidFill>
                    <a:latin typeface="SB Sans Display Light" panose="020B0303040504020204" pitchFamily="34" charset="0"/>
                    <a:ea typeface="SB Sans Display" panose="020B0503040504020204" pitchFamily="34" charset="0"/>
                  </a:rPr>
                  <a:t>2018</a:t>
                </a:r>
              </a:p>
            </p:txBody>
          </p:sp>
          <p:sp>
            <p:nvSpPr>
              <p:cNvPr id="12" name="Прямоугольник 11">
                <a:extLst>
                  <a:ext uri="{FF2B5EF4-FFF2-40B4-BE49-F238E27FC236}">
                    <a16:creationId xmlns:a16="http://schemas.microsoft.com/office/drawing/2014/main" id="{09D2B409-7D30-9622-70E9-9BED7E012083}"/>
                  </a:ext>
                </a:extLst>
              </p:cNvPr>
              <p:cNvSpPr/>
              <p:nvPr/>
            </p:nvSpPr>
            <p:spPr>
              <a:xfrm>
                <a:off x="8422335" y="5118143"/>
                <a:ext cx="753068" cy="246221"/>
              </a:xfrm>
              <a:prstGeom prst="rect">
                <a:avLst/>
              </a:prstGeom>
            </p:spPr>
            <p:txBody>
              <a:bodyPr wrap="square" anchor="t">
                <a:spAutoFit/>
              </a:bodyPr>
              <a:lstStyle/>
              <a:p>
                <a:pPr algn="ctr">
                  <a:buClr>
                    <a:srgbClr val="4BE87B"/>
                  </a:buClr>
                </a:pPr>
                <a:r>
                  <a:rPr lang="ru-RU" sz="1000" dirty="0">
                    <a:solidFill>
                      <a:schemeClr val="bg1"/>
                    </a:solidFill>
                    <a:latin typeface="SB Sans Display Light" panose="020B0303040504020204" pitchFamily="34" charset="0"/>
                    <a:ea typeface="SB Sans Display" panose="020B0503040504020204" pitchFamily="34" charset="0"/>
                  </a:rPr>
                  <a:t>2020</a:t>
                </a:r>
              </a:p>
            </p:txBody>
          </p:sp>
          <p:sp>
            <p:nvSpPr>
              <p:cNvPr id="13" name="Прямоугольник 12">
                <a:extLst>
                  <a:ext uri="{FF2B5EF4-FFF2-40B4-BE49-F238E27FC236}">
                    <a16:creationId xmlns:a16="http://schemas.microsoft.com/office/drawing/2014/main" id="{D8257128-7147-8050-FCEC-5C924058AA17}"/>
                  </a:ext>
                </a:extLst>
              </p:cNvPr>
              <p:cNvSpPr/>
              <p:nvPr/>
            </p:nvSpPr>
            <p:spPr>
              <a:xfrm>
                <a:off x="9203236" y="5118143"/>
                <a:ext cx="753068" cy="246221"/>
              </a:xfrm>
              <a:prstGeom prst="rect">
                <a:avLst/>
              </a:prstGeom>
            </p:spPr>
            <p:txBody>
              <a:bodyPr wrap="square" anchor="t">
                <a:spAutoFit/>
              </a:bodyPr>
              <a:lstStyle/>
              <a:p>
                <a:pPr algn="ctr">
                  <a:buClr>
                    <a:srgbClr val="4BE87B"/>
                  </a:buClr>
                </a:pPr>
                <a:r>
                  <a:rPr lang="ru-RU" sz="1000" dirty="0">
                    <a:solidFill>
                      <a:schemeClr val="bg1"/>
                    </a:solidFill>
                    <a:latin typeface="SB Sans Display Light" panose="020B0303040504020204" pitchFamily="34" charset="0"/>
                    <a:ea typeface="SB Sans Display" panose="020B0503040504020204" pitchFamily="34" charset="0"/>
                  </a:rPr>
                  <a:t>2022</a:t>
                </a:r>
              </a:p>
            </p:txBody>
          </p:sp>
          <p:sp>
            <p:nvSpPr>
              <p:cNvPr id="14" name="Прямоугольник 13">
                <a:extLst>
                  <a:ext uri="{FF2B5EF4-FFF2-40B4-BE49-F238E27FC236}">
                    <a16:creationId xmlns:a16="http://schemas.microsoft.com/office/drawing/2014/main" id="{61C154ED-ECF1-86A8-BFA1-14E00CB2C234}"/>
                  </a:ext>
                </a:extLst>
              </p:cNvPr>
              <p:cNvSpPr/>
              <p:nvPr/>
            </p:nvSpPr>
            <p:spPr>
              <a:xfrm>
                <a:off x="9984137" y="5118143"/>
                <a:ext cx="753068" cy="246221"/>
              </a:xfrm>
              <a:prstGeom prst="rect">
                <a:avLst/>
              </a:prstGeom>
            </p:spPr>
            <p:txBody>
              <a:bodyPr wrap="square" anchor="t">
                <a:spAutoFit/>
              </a:bodyPr>
              <a:lstStyle/>
              <a:p>
                <a:pPr algn="ctr">
                  <a:buClr>
                    <a:srgbClr val="4BE87B"/>
                  </a:buClr>
                </a:pPr>
                <a:r>
                  <a:rPr lang="ru-RU" sz="1000" dirty="0">
                    <a:solidFill>
                      <a:schemeClr val="bg1"/>
                    </a:solidFill>
                    <a:latin typeface="SB Sans Display Light" panose="020B0303040504020204" pitchFamily="34" charset="0"/>
                    <a:ea typeface="SB Sans Display" panose="020B0503040504020204" pitchFamily="34" charset="0"/>
                  </a:rPr>
                  <a:t>2024</a:t>
                </a:r>
              </a:p>
            </p:txBody>
          </p:sp>
          <p:sp>
            <p:nvSpPr>
              <p:cNvPr id="15" name="Прямоугольник 14">
                <a:extLst>
                  <a:ext uri="{FF2B5EF4-FFF2-40B4-BE49-F238E27FC236}">
                    <a16:creationId xmlns:a16="http://schemas.microsoft.com/office/drawing/2014/main" id="{B0411011-37B3-21F4-7E04-1C4043861562}"/>
                  </a:ext>
                </a:extLst>
              </p:cNvPr>
              <p:cNvSpPr/>
              <p:nvPr/>
            </p:nvSpPr>
            <p:spPr>
              <a:xfrm>
                <a:off x="10765038" y="5118143"/>
                <a:ext cx="753068" cy="246221"/>
              </a:xfrm>
              <a:prstGeom prst="rect">
                <a:avLst/>
              </a:prstGeom>
            </p:spPr>
            <p:txBody>
              <a:bodyPr wrap="square" anchor="t">
                <a:spAutoFit/>
              </a:bodyPr>
              <a:lstStyle/>
              <a:p>
                <a:pPr algn="ctr">
                  <a:buClr>
                    <a:srgbClr val="4BE87B"/>
                  </a:buClr>
                </a:pPr>
                <a:r>
                  <a:rPr lang="ru-RU" sz="1000" dirty="0">
                    <a:solidFill>
                      <a:schemeClr val="bg1"/>
                    </a:solidFill>
                    <a:latin typeface="SB Sans Display Light" panose="020B0303040504020204" pitchFamily="34" charset="0"/>
                    <a:ea typeface="SB Sans Display" panose="020B0503040504020204" pitchFamily="34" charset="0"/>
                  </a:rPr>
                  <a:t>2026</a:t>
                </a:r>
              </a:p>
            </p:txBody>
          </p:sp>
          <p:sp>
            <p:nvSpPr>
              <p:cNvPr id="16" name="Прямоугольник 15">
                <a:extLst>
                  <a:ext uri="{FF2B5EF4-FFF2-40B4-BE49-F238E27FC236}">
                    <a16:creationId xmlns:a16="http://schemas.microsoft.com/office/drawing/2014/main" id="{9D09A91F-F6CD-3AC3-7B9E-EBAEEEE2A852}"/>
                  </a:ext>
                </a:extLst>
              </p:cNvPr>
              <p:cNvSpPr/>
              <p:nvPr/>
            </p:nvSpPr>
            <p:spPr>
              <a:xfrm>
                <a:off x="5298731" y="5118143"/>
                <a:ext cx="753068" cy="246221"/>
              </a:xfrm>
              <a:prstGeom prst="rect">
                <a:avLst/>
              </a:prstGeom>
            </p:spPr>
            <p:txBody>
              <a:bodyPr wrap="square" anchor="t">
                <a:spAutoFit/>
              </a:bodyPr>
              <a:lstStyle/>
              <a:p>
                <a:pPr algn="ctr">
                  <a:buClr>
                    <a:srgbClr val="4BE87B"/>
                  </a:buClr>
                </a:pPr>
                <a:r>
                  <a:rPr lang="ru-RU" sz="1000" dirty="0">
                    <a:solidFill>
                      <a:schemeClr val="bg1"/>
                    </a:solidFill>
                    <a:latin typeface="SB Sans Display Light" panose="020B0303040504020204" pitchFamily="34" charset="0"/>
                    <a:ea typeface="SB Sans Display" panose="020B0503040504020204" pitchFamily="34" charset="0"/>
                  </a:rPr>
                  <a:t>2012</a:t>
                </a:r>
              </a:p>
            </p:txBody>
          </p:sp>
          <p:sp>
            <p:nvSpPr>
              <p:cNvPr id="17" name="Прямоугольник 16">
                <a:extLst>
                  <a:ext uri="{FF2B5EF4-FFF2-40B4-BE49-F238E27FC236}">
                    <a16:creationId xmlns:a16="http://schemas.microsoft.com/office/drawing/2014/main" id="{B5B95681-2F70-B434-1453-92CDB44B0719}"/>
                  </a:ext>
                </a:extLst>
              </p:cNvPr>
              <p:cNvSpPr/>
              <p:nvPr/>
            </p:nvSpPr>
            <p:spPr>
              <a:xfrm>
                <a:off x="4517830" y="5118143"/>
                <a:ext cx="753068" cy="246221"/>
              </a:xfrm>
              <a:prstGeom prst="rect">
                <a:avLst/>
              </a:prstGeom>
            </p:spPr>
            <p:txBody>
              <a:bodyPr wrap="square" anchor="t">
                <a:spAutoFit/>
              </a:bodyPr>
              <a:lstStyle/>
              <a:p>
                <a:pPr algn="ctr">
                  <a:buClr>
                    <a:srgbClr val="4BE87B"/>
                  </a:buClr>
                </a:pPr>
                <a:r>
                  <a:rPr lang="ru-RU" sz="1000" dirty="0">
                    <a:solidFill>
                      <a:schemeClr val="bg1"/>
                    </a:solidFill>
                    <a:latin typeface="SB Sans Display Light" panose="020B0303040504020204" pitchFamily="34" charset="0"/>
                    <a:ea typeface="SB Sans Display" panose="020B0503040504020204" pitchFamily="34" charset="0"/>
                  </a:rPr>
                  <a:t>2010</a:t>
                </a:r>
              </a:p>
            </p:txBody>
          </p:sp>
          <p:sp>
            <p:nvSpPr>
              <p:cNvPr id="21" name="Прямоугольник 20">
                <a:extLst>
                  <a:ext uri="{FF2B5EF4-FFF2-40B4-BE49-F238E27FC236}">
                    <a16:creationId xmlns:a16="http://schemas.microsoft.com/office/drawing/2014/main" id="{B4A96AE1-152B-9127-2FA0-7EE080933EC1}"/>
                  </a:ext>
                </a:extLst>
              </p:cNvPr>
              <p:cNvSpPr/>
              <p:nvPr/>
            </p:nvSpPr>
            <p:spPr>
              <a:xfrm>
                <a:off x="3736929" y="5118143"/>
                <a:ext cx="753068" cy="246221"/>
              </a:xfrm>
              <a:prstGeom prst="rect">
                <a:avLst/>
              </a:prstGeom>
            </p:spPr>
            <p:txBody>
              <a:bodyPr wrap="square" anchor="t">
                <a:spAutoFit/>
              </a:bodyPr>
              <a:lstStyle/>
              <a:p>
                <a:pPr algn="ctr">
                  <a:buClr>
                    <a:srgbClr val="4BE87B"/>
                  </a:buClr>
                </a:pPr>
                <a:r>
                  <a:rPr lang="ru-RU" sz="1000" dirty="0">
                    <a:solidFill>
                      <a:schemeClr val="bg1"/>
                    </a:solidFill>
                    <a:latin typeface="SB Sans Display Light" panose="020B0303040504020204" pitchFamily="34" charset="0"/>
                    <a:ea typeface="SB Sans Display" panose="020B0503040504020204" pitchFamily="34" charset="0"/>
                  </a:rPr>
                  <a:t>2008</a:t>
                </a:r>
              </a:p>
            </p:txBody>
          </p:sp>
          <p:sp>
            <p:nvSpPr>
              <p:cNvPr id="30" name="Прямоугольник 29">
                <a:extLst>
                  <a:ext uri="{FF2B5EF4-FFF2-40B4-BE49-F238E27FC236}">
                    <a16:creationId xmlns:a16="http://schemas.microsoft.com/office/drawing/2014/main" id="{04C99808-8EE5-B09E-6F5B-9B374267E727}"/>
                  </a:ext>
                </a:extLst>
              </p:cNvPr>
              <p:cNvSpPr/>
              <p:nvPr/>
            </p:nvSpPr>
            <p:spPr>
              <a:xfrm>
                <a:off x="2956028" y="5118143"/>
                <a:ext cx="753068" cy="246221"/>
              </a:xfrm>
              <a:prstGeom prst="rect">
                <a:avLst/>
              </a:prstGeom>
            </p:spPr>
            <p:txBody>
              <a:bodyPr wrap="square" anchor="t">
                <a:spAutoFit/>
              </a:bodyPr>
              <a:lstStyle/>
              <a:p>
                <a:pPr algn="ctr">
                  <a:buClr>
                    <a:srgbClr val="4BE87B"/>
                  </a:buClr>
                </a:pPr>
                <a:r>
                  <a:rPr lang="ru-RU" sz="1000" dirty="0">
                    <a:solidFill>
                      <a:schemeClr val="bg1"/>
                    </a:solidFill>
                    <a:latin typeface="SB Sans Display Light" panose="020B0303040504020204" pitchFamily="34" charset="0"/>
                    <a:ea typeface="SB Sans Display" panose="020B0503040504020204" pitchFamily="34" charset="0"/>
                  </a:rPr>
                  <a:t>2006</a:t>
                </a:r>
              </a:p>
            </p:txBody>
          </p:sp>
          <p:sp>
            <p:nvSpPr>
              <p:cNvPr id="36" name="Прямоугольник 35">
                <a:extLst>
                  <a:ext uri="{FF2B5EF4-FFF2-40B4-BE49-F238E27FC236}">
                    <a16:creationId xmlns:a16="http://schemas.microsoft.com/office/drawing/2014/main" id="{584CEF2A-AE8F-30BE-8A40-9271C485BD26}"/>
                  </a:ext>
                </a:extLst>
              </p:cNvPr>
              <p:cNvSpPr/>
              <p:nvPr/>
            </p:nvSpPr>
            <p:spPr>
              <a:xfrm>
                <a:off x="2175127" y="5118143"/>
                <a:ext cx="753068" cy="246221"/>
              </a:xfrm>
              <a:prstGeom prst="rect">
                <a:avLst/>
              </a:prstGeom>
            </p:spPr>
            <p:txBody>
              <a:bodyPr wrap="square" anchor="t">
                <a:spAutoFit/>
              </a:bodyPr>
              <a:lstStyle/>
              <a:p>
                <a:pPr algn="ctr">
                  <a:buClr>
                    <a:srgbClr val="4BE87B"/>
                  </a:buClr>
                </a:pPr>
                <a:r>
                  <a:rPr lang="ru-RU" sz="1000" dirty="0">
                    <a:solidFill>
                      <a:schemeClr val="bg1"/>
                    </a:solidFill>
                    <a:latin typeface="SB Sans Display Light" panose="020B0303040504020204" pitchFamily="34" charset="0"/>
                    <a:ea typeface="SB Sans Display" panose="020B0503040504020204" pitchFamily="34" charset="0"/>
                  </a:rPr>
                  <a:t>2004</a:t>
                </a:r>
              </a:p>
            </p:txBody>
          </p:sp>
          <p:sp>
            <p:nvSpPr>
              <p:cNvPr id="37" name="Прямоугольник 36">
                <a:extLst>
                  <a:ext uri="{FF2B5EF4-FFF2-40B4-BE49-F238E27FC236}">
                    <a16:creationId xmlns:a16="http://schemas.microsoft.com/office/drawing/2014/main" id="{5E314019-6760-2CC0-93DF-B81B3E66EC57}"/>
                  </a:ext>
                </a:extLst>
              </p:cNvPr>
              <p:cNvSpPr/>
              <p:nvPr/>
            </p:nvSpPr>
            <p:spPr>
              <a:xfrm>
                <a:off x="1394226" y="5118143"/>
                <a:ext cx="753068" cy="246221"/>
              </a:xfrm>
              <a:prstGeom prst="rect">
                <a:avLst/>
              </a:prstGeom>
            </p:spPr>
            <p:txBody>
              <a:bodyPr wrap="square" anchor="t">
                <a:spAutoFit/>
              </a:bodyPr>
              <a:lstStyle/>
              <a:p>
                <a:pPr algn="ctr">
                  <a:buClr>
                    <a:srgbClr val="4BE87B"/>
                  </a:buClr>
                </a:pPr>
                <a:r>
                  <a:rPr lang="ru-RU" sz="1000" dirty="0">
                    <a:solidFill>
                      <a:schemeClr val="bg1"/>
                    </a:solidFill>
                    <a:latin typeface="SB Sans Display Light" panose="020B0303040504020204" pitchFamily="34" charset="0"/>
                    <a:ea typeface="SB Sans Display" panose="020B0503040504020204" pitchFamily="34" charset="0"/>
                  </a:rPr>
                  <a:t>2002</a:t>
                </a:r>
              </a:p>
            </p:txBody>
          </p:sp>
          <p:sp>
            <p:nvSpPr>
              <p:cNvPr id="38" name="Прямоугольник 37">
                <a:extLst>
                  <a:ext uri="{FF2B5EF4-FFF2-40B4-BE49-F238E27FC236}">
                    <a16:creationId xmlns:a16="http://schemas.microsoft.com/office/drawing/2014/main" id="{A89A5677-806E-F604-F461-63E39473665D}"/>
                  </a:ext>
                </a:extLst>
              </p:cNvPr>
              <p:cNvSpPr/>
              <p:nvPr/>
            </p:nvSpPr>
            <p:spPr>
              <a:xfrm>
                <a:off x="613325" y="5118143"/>
                <a:ext cx="753068" cy="246221"/>
              </a:xfrm>
              <a:prstGeom prst="rect">
                <a:avLst/>
              </a:prstGeom>
            </p:spPr>
            <p:txBody>
              <a:bodyPr wrap="square" anchor="t">
                <a:spAutoFit/>
              </a:bodyPr>
              <a:lstStyle/>
              <a:p>
                <a:pPr algn="ctr">
                  <a:buClr>
                    <a:srgbClr val="4BE87B"/>
                  </a:buClr>
                </a:pPr>
                <a:r>
                  <a:rPr lang="ru-RU" sz="1000" dirty="0">
                    <a:solidFill>
                      <a:schemeClr val="bg1"/>
                    </a:solidFill>
                    <a:latin typeface="SB Sans Display Light" panose="020B0303040504020204" pitchFamily="34" charset="0"/>
                    <a:ea typeface="SB Sans Display" panose="020B0503040504020204" pitchFamily="34" charset="0"/>
                  </a:rPr>
                  <a:t>2000</a:t>
                </a:r>
              </a:p>
            </p:txBody>
          </p:sp>
        </p:grpSp>
        <p:sp>
          <p:nvSpPr>
            <p:cNvPr id="2" name="Рисунок 41">
              <a:extLst>
                <a:ext uri="{FF2B5EF4-FFF2-40B4-BE49-F238E27FC236}">
                  <a16:creationId xmlns:a16="http://schemas.microsoft.com/office/drawing/2014/main" id="{E0F81AFA-47E3-3E0E-46A4-5CD923507B01}"/>
                </a:ext>
              </a:extLst>
            </p:cNvPr>
            <p:cNvSpPr/>
            <p:nvPr/>
          </p:nvSpPr>
          <p:spPr>
            <a:xfrm>
              <a:off x="839788" y="2429672"/>
              <a:ext cx="10512425" cy="2205868"/>
            </a:xfrm>
            <a:custGeom>
              <a:avLst/>
              <a:gdLst>
                <a:gd name="csX0" fmla="*/ 3147309 w 10512425"/>
                <a:gd name="csY0" fmla="*/ 1466528 h 2205868"/>
                <a:gd name="csX1" fmla="*/ 3153653 w 10512425"/>
                <a:gd name="csY1" fmla="*/ 1452600 h 2205868"/>
                <a:gd name="csX2" fmla="*/ 3163854 w 10512425"/>
                <a:gd name="csY2" fmla="*/ 1465409 h 2205868"/>
                <a:gd name="csX3" fmla="*/ 3185872 w 10512425"/>
                <a:gd name="csY3" fmla="*/ 1538347 h 2205868"/>
                <a:gd name="csX4" fmla="*/ 3235631 w 10512425"/>
                <a:gd name="csY4" fmla="*/ 1499422 h 2205868"/>
                <a:gd name="csX5" fmla="*/ 3278174 w 10512425"/>
                <a:gd name="csY5" fmla="*/ 1459626 h 2205868"/>
                <a:gd name="csX6" fmla="*/ 3287877 w 10512425"/>
                <a:gd name="csY6" fmla="*/ 1470321 h 2205868"/>
                <a:gd name="csX7" fmla="*/ 3308963 w 10512425"/>
                <a:gd name="csY7" fmla="*/ 1493328 h 2205868"/>
                <a:gd name="csX8" fmla="*/ 3407423 w 10512425"/>
                <a:gd name="csY8" fmla="*/ 1328052 h 2205868"/>
                <a:gd name="csX9" fmla="*/ 3493568 w 10512425"/>
                <a:gd name="csY9" fmla="*/ 1321026 h 2205868"/>
                <a:gd name="csX10" fmla="*/ 3555082 w 10512425"/>
                <a:gd name="csY10" fmla="*/ 1386005 h 2205868"/>
                <a:gd name="csX11" fmla="*/ 3616597 w 10512425"/>
                <a:gd name="csY11" fmla="*/ 1306413 h 2205868"/>
                <a:gd name="csX12" fmla="*/ 3647385 w 10512425"/>
                <a:gd name="csY12" fmla="*/ 1328301 h 2205868"/>
                <a:gd name="csX13" fmla="*/ 3709832 w 10512425"/>
                <a:gd name="csY13" fmla="*/ 1229185 h 2205868"/>
                <a:gd name="csX14" fmla="*/ 3762515 w 10512425"/>
                <a:gd name="csY14" fmla="*/ 1224459 h 2205868"/>
                <a:gd name="csX15" fmla="*/ 3795044 w 10512425"/>
                <a:gd name="csY15" fmla="*/ 1381403 h 2205868"/>
                <a:gd name="csX16" fmla="*/ 3816565 w 10512425"/>
                <a:gd name="csY16" fmla="*/ 1365982 h 2205868"/>
                <a:gd name="csX17" fmla="*/ 3832301 w 10512425"/>
                <a:gd name="csY17" fmla="*/ 1344406 h 2205868"/>
                <a:gd name="csX18" fmla="*/ 3862716 w 10512425"/>
                <a:gd name="csY18" fmla="*/ 1353733 h 2205868"/>
                <a:gd name="csX19" fmla="*/ 3904700 w 10512425"/>
                <a:gd name="csY19" fmla="*/ 1306911 h 2205868"/>
                <a:gd name="csX20" fmla="*/ 3917887 w 10512425"/>
                <a:gd name="csY20" fmla="*/ 1235155 h 2205868"/>
                <a:gd name="csX21" fmla="*/ 3925475 w 10512425"/>
                <a:gd name="csY21" fmla="*/ 1222345 h 2205868"/>
                <a:gd name="csX22" fmla="*/ 3930886 w 10512425"/>
                <a:gd name="csY22" fmla="*/ 1234408 h 2205868"/>
                <a:gd name="csX23" fmla="*/ 3971004 w 10512425"/>
                <a:gd name="csY23" fmla="*/ 1401487 h 2205868"/>
                <a:gd name="csX24" fmla="*/ 3998558 w 10512425"/>
                <a:gd name="csY24" fmla="*/ 1479462 h 2205868"/>
                <a:gd name="csX25" fmla="*/ 4017715 w 10512425"/>
                <a:gd name="csY25" fmla="*/ 1564401 h 2205868"/>
                <a:gd name="csX26" fmla="*/ 4102741 w 10512425"/>
                <a:gd name="csY26" fmla="*/ 1893149 h 2205868"/>
                <a:gd name="csX27" fmla="*/ 4235846 w 10512425"/>
                <a:gd name="csY27" fmla="*/ 1803609 h 2205868"/>
                <a:gd name="csX28" fmla="*/ 4291949 w 10512425"/>
                <a:gd name="csY28" fmla="*/ 1645360 h 2205868"/>
                <a:gd name="csX29" fmla="*/ 4318072 w 10512425"/>
                <a:gd name="csY29" fmla="*/ 1702628 h 2205868"/>
                <a:gd name="csX30" fmla="*/ 4374424 w 10512425"/>
                <a:gd name="csY30" fmla="*/ 1647349 h 2205868"/>
                <a:gd name="csX31" fmla="*/ 4419829 w 10512425"/>
                <a:gd name="csY31" fmla="*/ 1581873 h 2205868"/>
                <a:gd name="csX32" fmla="*/ 4480659 w 10512425"/>
                <a:gd name="csY32" fmla="*/ 1531880 h 2205868"/>
                <a:gd name="csX33" fmla="*/ 4534150 w 10512425"/>
                <a:gd name="csY33" fmla="*/ 1473679 h 2205868"/>
                <a:gd name="csX34" fmla="*/ 4564254 w 10512425"/>
                <a:gd name="csY34" fmla="*/ 1516335 h 2205868"/>
                <a:gd name="csX35" fmla="*/ 4584282 w 10512425"/>
                <a:gd name="csY35" fmla="*/ 1487483 h 2205868"/>
                <a:gd name="csX36" fmla="*/ 4601138 w 10512425"/>
                <a:gd name="csY36" fmla="*/ 1454776 h 2205868"/>
                <a:gd name="csX37" fmla="*/ 4693503 w 10512425"/>
                <a:gd name="csY37" fmla="*/ 1523424 h 2205868"/>
                <a:gd name="csX38" fmla="*/ 4719875 w 10512425"/>
                <a:gd name="csY38" fmla="*/ 1481825 h 2205868"/>
                <a:gd name="csX39" fmla="*/ 4755328 w 10512425"/>
                <a:gd name="csY39" fmla="*/ 1492085 h 2205868"/>
                <a:gd name="csX40" fmla="*/ 4802474 w 10512425"/>
                <a:gd name="csY40" fmla="*/ 1429033 h 2205868"/>
                <a:gd name="csX41" fmla="*/ 4854970 w 10512425"/>
                <a:gd name="csY41" fmla="*/ 1370522 h 2205868"/>
                <a:gd name="csX42" fmla="*/ 4902054 w 10512425"/>
                <a:gd name="csY42" fmla="*/ 1307408 h 2205868"/>
                <a:gd name="csX43" fmla="*/ 4959277 w 10512425"/>
                <a:gd name="csY43" fmla="*/ 1261270 h 2205868"/>
                <a:gd name="csX44" fmla="*/ 5017122 w 10512425"/>
                <a:gd name="csY44" fmla="*/ 1333897 h 2205868"/>
                <a:gd name="csX45" fmla="*/ 5082430 w 10512425"/>
                <a:gd name="csY45" fmla="*/ 1321648 h 2205868"/>
                <a:gd name="csX46" fmla="*/ 5114587 w 10512425"/>
                <a:gd name="csY46" fmla="*/ 1409384 h 2205868"/>
                <a:gd name="csX47" fmla="*/ 5129079 w 10512425"/>
                <a:gd name="csY47" fmla="*/ 1456455 h 2205868"/>
                <a:gd name="csX48" fmla="*/ 5148796 w 10512425"/>
                <a:gd name="csY48" fmla="*/ 1493639 h 2205868"/>
                <a:gd name="csX49" fmla="*/ 5169321 w 10512425"/>
                <a:gd name="csY49" fmla="*/ 1457201 h 2205868"/>
                <a:gd name="csX50" fmla="*/ 5241099 w 10512425"/>
                <a:gd name="csY50" fmla="*/ 1474798 h 2205868"/>
                <a:gd name="csX51" fmla="*/ 5270892 w 10512425"/>
                <a:gd name="csY51" fmla="*/ 1423375 h 2205868"/>
                <a:gd name="csX52" fmla="*/ 5302613 w 10512425"/>
                <a:gd name="csY52" fmla="*/ 1382336 h 2205868"/>
                <a:gd name="csX53" fmla="*/ 5388758 w 10512425"/>
                <a:gd name="csY53" fmla="*/ 1523797 h 2205868"/>
                <a:gd name="csX54" fmla="*/ 5446229 w 10512425"/>
                <a:gd name="csY54" fmla="*/ 1476415 h 2205868"/>
                <a:gd name="csX55" fmla="*/ 5518006 w 10512425"/>
                <a:gd name="csY55" fmla="*/ 1448745 h 2205868"/>
                <a:gd name="csX56" fmla="*/ 5579770 w 10512425"/>
                <a:gd name="csY56" fmla="*/ 1473119 h 2205868"/>
                <a:gd name="csX57" fmla="*/ 5633820 w 10512425"/>
                <a:gd name="csY57" fmla="*/ 1405156 h 2205868"/>
                <a:gd name="csX58" fmla="*/ 5795225 w 10512425"/>
                <a:gd name="csY58" fmla="*/ 1511982 h 2205868"/>
                <a:gd name="csX59" fmla="*/ 5856429 w 10512425"/>
                <a:gd name="csY59" fmla="*/ 1492582 h 2205868"/>
                <a:gd name="csX60" fmla="*/ 5912843 w 10512425"/>
                <a:gd name="csY60" fmla="*/ 1421012 h 2205868"/>
                <a:gd name="csX61" fmla="*/ 5979955 w 10512425"/>
                <a:gd name="csY61" fmla="*/ 1425240 h 2205868"/>
                <a:gd name="csX62" fmla="*/ 6043833 w 10512425"/>
                <a:gd name="csY62" fmla="*/ 1470757 h 2205868"/>
                <a:gd name="csX63" fmla="*/ 6096391 w 10512425"/>
                <a:gd name="csY63" fmla="*/ 1526035 h 2205868"/>
                <a:gd name="csX64" fmla="*/ 6106716 w 10512425"/>
                <a:gd name="csY64" fmla="*/ 1517392 h 2205868"/>
                <a:gd name="csX65" fmla="*/ 6158527 w 10512425"/>
                <a:gd name="csY65" fmla="*/ 1441967 h 2205868"/>
                <a:gd name="csX66" fmla="*/ 6188693 w 10512425"/>
                <a:gd name="csY66" fmla="*/ 1484747 h 2205868"/>
                <a:gd name="csX67" fmla="*/ 6270547 w 10512425"/>
                <a:gd name="csY67" fmla="*/ 1445138 h 2205868"/>
                <a:gd name="csX68" fmla="*/ 6281867 w 10512425"/>
                <a:gd name="csY68" fmla="*/ 1432080 h 2205868"/>
                <a:gd name="csX69" fmla="*/ 6312220 w 10512425"/>
                <a:gd name="csY69" fmla="*/ 1411001 h 2205868"/>
                <a:gd name="csX70" fmla="*/ 6342573 w 10512425"/>
                <a:gd name="csY70" fmla="*/ 1476104 h 2205868"/>
                <a:gd name="csX71" fmla="*/ 6349850 w 10512425"/>
                <a:gd name="csY71" fmla="*/ 1463979 h 2205868"/>
                <a:gd name="csX72" fmla="*/ 6382069 w 10512425"/>
                <a:gd name="csY72" fmla="*/ 1335638 h 2205868"/>
                <a:gd name="csX73" fmla="*/ 6405891 w 10512425"/>
                <a:gd name="csY73" fmla="*/ 1300320 h 2205868"/>
                <a:gd name="csX74" fmla="*/ 6432760 w 10512425"/>
                <a:gd name="csY74" fmla="*/ 1353049 h 2205868"/>
                <a:gd name="csX75" fmla="*/ 6463673 w 10512425"/>
                <a:gd name="csY75" fmla="*/ 1329171 h 2205868"/>
                <a:gd name="csX76" fmla="*/ 6496390 w 10512425"/>
                <a:gd name="csY76" fmla="*/ 1363495 h 2205868"/>
                <a:gd name="csX77" fmla="*/ 6543287 w 10512425"/>
                <a:gd name="csY77" fmla="*/ 1335265 h 2205868"/>
                <a:gd name="csX78" fmla="*/ 6592673 w 10512425"/>
                <a:gd name="csY78" fmla="*/ 1304610 h 2205868"/>
                <a:gd name="csX79" fmla="*/ 6603931 w 10512425"/>
                <a:gd name="csY79" fmla="*/ 1329607 h 2205868"/>
                <a:gd name="csX80" fmla="*/ 6619480 w 10512425"/>
                <a:gd name="csY80" fmla="*/ 1346209 h 2205868"/>
                <a:gd name="csX81" fmla="*/ 6648838 w 10512425"/>
                <a:gd name="csY81" fmla="*/ 1312880 h 2205868"/>
                <a:gd name="csX82" fmla="*/ 6768135 w 10512425"/>
                <a:gd name="csY82" fmla="*/ 1247342 h 2205868"/>
                <a:gd name="csX83" fmla="*/ 6805703 w 10512425"/>
                <a:gd name="csY83" fmla="*/ 1223340 h 2205868"/>
                <a:gd name="csX84" fmla="*/ 6817956 w 10512425"/>
                <a:gd name="csY84" fmla="*/ 1205059 h 2205868"/>
                <a:gd name="csX85" fmla="*/ 6834812 w 10512425"/>
                <a:gd name="csY85" fmla="*/ 1188768 h 2205868"/>
                <a:gd name="csX86" fmla="*/ 6898752 w 10512425"/>
                <a:gd name="csY86" fmla="*/ 1214573 h 2205868"/>
                <a:gd name="csX87" fmla="*/ 7019417 w 10512425"/>
                <a:gd name="csY87" fmla="*/ 1160476 h 2205868"/>
                <a:gd name="csX88" fmla="*/ 7076764 w 10512425"/>
                <a:gd name="csY88" fmla="*/ 1045753 h 2205868"/>
                <a:gd name="csX89" fmla="*/ 7093247 w 10512425"/>
                <a:gd name="csY89" fmla="*/ 1037296 h 2205868"/>
                <a:gd name="csX90" fmla="*/ 7201659 w 10512425"/>
                <a:gd name="csY90" fmla="*/ 1150029 h 2205868"/>
                <a:gd name="csX91" fmla="*/ 7268025 w 10512425"/>
                <a:gd name="csY91" fmla="*/ 1220604 h 2205868"/>
                <a:gd name="csX92" fmla="*/ 7312994 w 10512425"/>
                <a:gd name="csY92" fmla="*/ 1171233 h 2205868"/>
                <a:gd name="csX93" fmla="*/ 7352117 w 10512425"/>
                <a:gd name="csY93" fmla="*/ 1118131 h 2205868"/>
                <a:gd name="csX94" fmla="*/ 7402747 w 10512425"/>
                <a:gd name="csY94" fmla="*/ 1112597 h 2205868"/>
                <a:gd name="csX95" fmla="*/ 7428435 w 10512425"/>
                <a:gd name="csY95" fmla="*/ 1101031 h 2205868"/>
                <a:gd name="csX96" fmla="*/ 7446908 w 10512425"/>
                <a:gd name="csY96" fmla="*/ 1094626 h 2205868"/>
                <a:gd name="csX97" fmla="*/ 7452070 w 10512425"/>
                <a:gd name="csY97" fmla="*/ 1092139 h 2205868"/>
                <a:gd name="csX98" fmla="*/ 7482983 w 10512425"/>
                <a:gd name="csY98" fmla="*/ 1002413 h 2205868"/>
                <a:gd name="csX99" fmla="*/ 7536287 w 10512425"/>
                <a:gd name="csY99" fmla="*/ 1011740 h 2205868"/>
                <a:gd name="csX100" fmla="*/ 7591395 w 10512425"/>
                <a:gd name="csY100" fmla="*/ 995262 h 2205868"/>
                <a:gd name="csX101" fmla="*/ 7650421 w 10512425"/>
                <a:gd name="csY101" fmla="*/ 991282 h 2205868"/>
                <a:gd name="csX102" fmla="*/ 7722012 w 10512425"/>
                <a:gd name="csY102" fmla="*/ 918593 h 2205868"/>
                <a:gd name="csX103" fmla="*/ 7752240 w 10512425"/>
                <a:gd name="csY103" fmla="*/ 968960 h 2205868"/>
                <a:gd name="csX104" fmla="*/ 7782593 w 10512425"/>
                <a:gd name="csY104" fmla="*/ 951984 h 2205868"/>
                <a:gd name="csX105" fmla="*/ 7821032 w 10512425"/>
                <a:gd name="csY105" fmla="*/ 966037 h 2205868"/>
                <a:gd name="csX106" fmla="*/ 7850141 w 10512425"/>
                <a:gd name="csY106" fmla="*/ 887565 h 2205868"/>
                <a:gd name="csX107" fmla="*/ 7947606 w 10512425"/>
                <a:gd name="csY107" fmla="*/ 845469 h 2205868"/>
                <a:gd name="csX108" fmla="*/ 8003958 w 10512425"/>
                <a:gd name="csY108" fmla="*/ 754561 h 2205868"/>
                <a:gd name="csX109" fmla="*/ 8094332 w 10512425"/>
                <a:gd name="csY109" fmla="*/ 758478 h 2205868"/>
                <a:gd name="csX110" fmla="*/ 8139924 w 10512425"/>
                <a:gd name="csY110" fmla="*/ 668876 h 2205868"/>
                <a:gd name="csX111" fmla="*/ 8200878 w 10512425"/>
                <a:gd name="csY111" fmla="*/ 592581 h 2205868"/>
                <a:gd name="csX112" fmla="*/ 8215060 w 10512425"/>
                <a:gd name="csY112" fmla="*/ 630262 h 2205868"/>
                <a:gd name="csX113" fmla="*/ 8222150 w 10512425"/>
                <a:gd name="csY113" fmla="*/ 666327 h 2205868"/>
                <a:gd name="csX114" fmla="*/ 8268551 w 10512425"/>
                <a:gd name="csY114" fmla="*/ 882777 h 2205868"/>
                <a:gd name="csX115" fmla="*/ 8285531 w 10512425"/>
                <a:gd name="csY115" fmla="*/ 869906 h 2205868"/>
                <a:gd name="csX116" fmla="*/ 8371614 w 10512425"/>
                <a:gd name="csY116" fmla="*/ 759162 h 2205868"/>
                <a:gd name="csX117" fmla="*/ 8431324 w 10512425"/>
                <a:gd name="csY117" fmla="*/ 648792 h 2205868"/>
                <a:gd name="csX118" fmla="*/ 8491594 w 10512425"/>
                <a:gd name="csY118" fmla="*/ 790128 h 2205868"/>
                <a:gd name="csX119" fmla="*/ 8516598 w 10512425"/>
                <a:gd name="csY119" fmla="*/ 626967 h 2205868"/>
                <a:gd name="csX120" fmla="*/ 8551989 w 10512425"/>
                <a:gd name="csY120" fmla="*/ 475619 h 2205868"/>
                <a:gd name="csX121" fmla="*/ 8619474 w 10512425"/>
                <a:gd name="csY121" fmla="*/ 428300 h 2205868"/>
                <a:gd name="csX122" fmla="*/ 8648086 w 10512425"/>
                <a:gd name="csY122" fmla="*/ 340376 h 2205868"/>
                <a:gd name="csX123" fmla="*/ 8678003 w 10512425"/>
                <a:gd name="csY123" fmla="*/ 333163 h 2205868"/>
                <a:gd name="csX124" fmla="*/ 8736221 w 10512425"/>
                <a:gd name="csY124" fmla="*/ 190894 h 2205868"/>
                <a:gd name="csX125" fmla="*/ 8761847 w 10512425"/>
                <a:gd name="csY125" fmla="*/ 217010 h 2205868"/>
                <a:gd name="csX126" fmla="*/ 8848241 w 10512425"/>
                <a:gd name="csY126" fmla="*/ 24997 h 2205868"/>
                <a:gd name="csX127" fmla="*/ 8872809 w 10512425"/>
                <a:gd name="csY127" fmla="*/ 125045 h 2205868"/>
                <a:gd name="csX128" fmla="*/ 8911745 w 10512425"/>
                <a:gd name="csY128" fmla="*/ 215580 h 2205868"/>
                <a:gd name="csX129" fmla="*/ 8976183 w 10512425"/>
                <a:gd name="csY129" fmla="*/ 906095 h 2205868"/>
                <a:gd name="csX130" fmla="*/ 8994469 w 10512425"/>
                <a:gd name="csY130" fmla="*/ 864807 h 2205868"/>
                <a:gd name="csX131" fmla="*/ 9008340 w 10512425"/>
                <a:gd name="csY131" fmla="*/ 816742 h 2205868"/>
                <a:gd name="csX132" fmla="*/ 9046281 w 10512425"/>
                <a:gd name="csY132" fmla="*/ 936377 h 2205868"/>
                <a:gd name="csX133" fmla="*/ 9097843 w 10512425"/>
                <a:gd name="csY133" fmla="*/ 1046188 h 2205868"/>
                <a:gd name="csX134" fmla="*/ 9135909 w 10512425"/>
                <a:gd name="csY134" fmla="*/ 1042146 h 2205868"/>
                <a:gd name="csX135" fmla="*/ 9155253 w 10512425"/>
                <a:gd name="csY135" fmla="*/ 979530 h 2205868"/>
                <a:gd name="csX136" fmla="*/ 9161286 w 10512425"/>
                <a:gd name="csY136" fmla="*/ 993956 h 2205868"/>
                <a:gd name="csX137" fmla="*/ 9166697 w 10512425"/>
                <a:gd name="csY137" fmla="*/ 1031078 h 2205868"/>
                <a:gd name="csX138" fmla="*/ 9191577 w 10512425"/>
                <a:gd name="csY138" fmla="*/ 1178135 h 2205868"/>
                <a:gd name="csX139" fmla="*/ 9203892 w 10512425"/>
                <a:gd name="csY139" fmla="*/ 1154755 h 2205868"/>
                <a:gd name="csX140" fmla="*/ 9212538 w 10512425"/>
                <a:gd name="csY140" fmla="*/ 1126276 h 2205868"/>
                <a:gd name="csX141" fmla="*/ 9227527 w 10512425"/>
                <a:gd name="csY141" fmla="*/ 1066583 h 2205868"/>
                <a:gd name="csX142" fmla="*/ 9290908 w 10512425"/>
                <a:gd name="csY142" fmla="*/ 1073920 h 2205868"/>
                <a:gd name="csX143" fmla="*/ 9343341 w 10512425"/>
                <a:gd name="csY143" fmla="*/ 1022870 h 2205868"/>
                <a:gd name="csX144" fmla="*/ 9420467 w 10512425"/>
                <a:gd name="csY144" fmla="*/ 804616 h 2205868"/>
                <a:gd name="csX145" fmla="*/ 9503316 w 10512425"/>
                <a:gd name="csY145" fmla="*/ 593140 h 2205868"/>
                <a:gd name="csX146" fmla="*/ 9528195 w 10512425"/>
                <a:gd name="csY146" fmla="*/ 519145 h 2205868"/>
                <a:gd name="csX147" fmla="*/ 9539329 w 10512425"/>
                <a:gd name="csY147" fmla="*/ 529592 h 2205868"/>
                <a:gd name="csX148" fmla="*/ 9560787 w 10512425"/>
                <a:gd name="csY148" fmla="*/ 554402 h 2205868"/>
                <a:gd name="csX149" fmla="*/ 9591513 w 10512425"/>
                <a:gd name="csY149" fmla="*/ 525426 h 2205868"/>
                <a:gd name="csX150" fmla="*/ 9653214 w 10512425"/>
                <a:gd name="csY150" fmla="*/ 573864 h 2205868"/>
                <a:gd name="csX151" fmla="*/ 9679089 w 10512425"/>
                <a:gd name="csY151" fmla="*/ 527975 h 2205868"/>
                <a:gd name="csX152" fmla="*/ 9714107 w 10512425"/>
                <a:gd name="csY152" fmla="*/ 489299 h 2205868"/>
                <a:gd name="csX153" fmla="*/ 9772138 w 10512425"/>
                <a:gd name="csY153" fmla="*/ 400194 h 2205868"/>
                <a:gd name="csX154" fmla="*/ 9799194 w 10512425"/>
                <a:gd name="csY154" fmla="*/ 503787 h 2205868"/>
                <a:gd name="csX155" fmla="*/ 9827930 w 10512425"/>
                <a:gd name="csY155" fmla="*/ 542712 h 2205868"/>
                <a:gd name="csX156" fmla="*/ 9890377 w 10512425"/>
                <a:gd name="csY156" fmla="*/ 811705 h 2205868"/>
                <a:gd name="csX157" fmla="*/ 9927199 w 10512425"/>
                <a:gd name="csY157" fmla="*/ 733855 h 2205868"/>
                <a:gd name="csX158" fmla="*/ 9952451 w 10512425"/>
                <a:gd name="csY158" fmla="*/ 854858 h 2205868"/>
                <a:gd name="csX159" fmla="*/ 10003641 w 10512425"/>
                <a:gd name="csY159" fmla="*/ 803870 h 2205868"/>
                <a:gd name="csX160" fmla="*/ 10059682 w 10512425"/>
                <a:gd name="csY160" fmla="*/ 638159 h 2205868"/>
                <a:gd name="csX161" fmla="*/ 10080954 w 10512425"/>
                <a:gd name="csY161" fmla="*/ 548184 h 2205868"/>
                <a:gd name="csX162" fmla="*/ 10167410 w 10512425"/>
                <a:gd name="csY162" fmla="*/ 716258 h 2205868"/>
                <a:gd name="csX163" fmla="*/ 10202427 w 10512425"/>
                <a:gd name="csY163" fmla="*/ 709667 h 2205868"/>
                <a:gd name="csX164" fmla="*/ 10238627 w 10512425"/>
                <a:gd name="csY164" fmla="*/ 766189 h 2205868"/>
                <a:gd name="csX165" fmla="*/ 10262262 w 10512425"/>
                <a:gd name="csY165" fmla="*/ 709107 h 2205868"/>
                <a:gd name="csX166" fmla="*/ 10332049 w 10512425"/>
                <a:gd name="csY166" fmla="*/ 877741 h 2205868"/>
                <a:gd name="csX167" fmla="*/ 10512425 w 10512425"/>
                <a:gd name="csY167" fmla="*/ 743742 h 2205868"/>
                <a:gd name="csX168" fmla="*/ 10502224 w 10512425"/>
                <a:gd name="csY168" fmla="*/ 728383 h 2205868"/>
                <a:gd name="csX169" fmla="*/ 10437351 w 10512425"/>
                <a:gd name="csY169" fmla="*/ 720113 h 2205868"/>
                <a:gd name="csX170" fmla="*/ 10326078 w 10512425"/>
                <a:gd name="csY170" fmla="*/ 844536 h 2205868"/>
                <a:gd name="csX171" fmla="*/ 10262884 w 10512425"/>
                <a:gd name="csY171" fmla="*/ 664337 h 2205868"/>
                <a:gd name="csX172" fmla="*/ 10230417 w 10512425"/>
                <a:gd name="csY172" fmla="*/ 735845 h 2205868"/>
                <a:gd name="csX173" fmla="*/ 10206719 w 10512425"/>
                <a:gd name="csY173" fmla="*/ 692878 h 2205868"/>
                <a:gd name="csX174" fmla="*/ 10173319 w 10512425"/>
                <a:gd name="csY174" fmla="*/ 699158 h 2205868"/>
                <a:gd name="csX175" fmla="*/ 10119890 w 10512425"/>
                <a:gd name="csY175" fmla="*/ 607255 h 2205868"/>
                <a:gd name="csX176" fmla="*/ 10078528 w 10512425"/>
                <a:gd name="csY176" fmla="*/ 504346 h 2205868"/>
                <a:gd name="csX177" fmla="*/ 10054146 w 10512425"/>
                <a:gd name="csY177" fmla="*/ 595317 h 2205868"/>
                <a:gd name="csX178" fmla="*/ 10018506 w 10512425"/>
                <a:gd name="csY178" fmla="*/ 670679 h 2205868"/>
                <a:gd name="csX179" fmla="*/ 9996426 w 10512425"/>
                <a:gd name="csY179" fmla="*/ 759846 h 2205868"/>
                <a:gd name="csX180" fmla="*/ 9966882 w 10512425"/>
                <a:gd name="csY180" fmla="*/ 839562 h 2205868"/>
                <a:gd name="csX181" fmla="*/ 9929936 w 10512425"/>
                <a:gd name="csY181" fmla="*/ 687903 h 2205868"/>
                <a:gd name="csX182" fmla="*/ 9918242 w 10512425"/>
                <a:gd name="csY182" fmla="*/ 699593 h 2205868"/>
                <a:gd name="csX183" fmla="*/ 9905492 w 10512425"/>
                <a:gd name="csY183" fmla="*/ 753504 h 2205868"/>
                <a:gd name="csX184" fmla="*/ 9899210 w 10512425"/>
                <a:gd name="csY184" fmla="*/ 765505 h 2205868"/>
                <a:gd name="csX185" fmla="*/ 9892305 w 10512425"/>
                <a:gd name="csY185" fmla="*/ 754064 h 2205868"/>
                <a:gd name="csX186" fmla="*/ 9845843 w 10512425"/>
                <a:gd name="csY186" fmla="*/ 542961 h 2205868"/>
                <a:gd name="csX187" fmla="*/ 9816485 w 10512425"/>
                <a:gd name="csY187" fmla="*/ 504720 h 2205868"/>
                <a:gd name="csX188" fmla="*/ 9776119 w 10512425"/>
                <a:gd name="csY188" fmla="*/ 362264 h 2205868"/>
                <a:gd name="csX189" fmla="*/ 9764363 w 10512425"/>
                <a:gd name="csY189" fmla="*/ 373519 h 2205868"/>
                <a:gd name="csX190" fmla="*/ 9748129 w 10512425"/>
                <a:gd name="csY190" fmla="*/ 412692 h 2205868"/>
                <a:gd name="csX191" fmla="*/ 9651286 w 10512425"/>
                <a:gd name="csY191" fmla="*/ 549490 h 2205868"/>
                <a:gd name="csX192" fmla="*/ 9590954 w 10512425"/>
                <a:gd name="csY192" fmla="*/ 504346 h 2205868"/>
                <a:gd name="csX193" fmla="*/ 9560290 w 10512425"/>
                <a:gd name="csY193" fmla="*/ 530151 h 2205868"/>
                <a:gd name="csX194" fmla="*/ 9529999 w 10512425"/>
                <a:gd name="csY194" fmla="*/ 490605 h 2205868"/>
                <a:gd name="csX195" fmla="*/ 9510469 w 10512425"/>
                <a:gd name="csY195" fmla="*/ 525674 h 2205868"/>
                <a:gd name="csX196" fmla="*/ 9417171 w 10512425"/>
                <a:gd name="csY196" fmla="*/ 782853 h 2205868"/>
                <a:gd name="csX197" fmla="*/ 9362063 w 10512425"/>
                <a:gd name="csY197" fmla="*/ 930843 h 2205868"/>
                <a:gd name="csX198" fmla="*/ 9286927 w 10512425"/>
                <a:gd name="csY198" fmla="*/ 1057816 h 2205868"/>
                <a:gd name="csX199" fmla="*/ 9217265 w 10512425"/>
                <a:gd name="csY199" fmla="*/ 1055764 h 2205868"/>
                <a:gd name="csX200" fmla="*/ 9193940 w 10512425"/>
                <a:gd name="csY200" fmla="*/ 1124349 h 2205868"/>
                <a:gd name="csX201" fmla="*/ 9166946 w 10512425"/>
                <a:gd name="csY201" fmla="*/ 933454 h 2205868"/>
                <a:gd name="csX202" fmla="*/ 9146856 w 10512425"/>
                <a:gd name="csY202" fmla="*/ 955964 h 2205868"/>
                <a:gd name="csX203" fmla="*/ 9111589 w 10512425"/>
                <a:gd name="csY203" fmla="*/ 1030643 h 2205868"/>
                <a:gd name="csX204" fmla="*/ 9099896 w 10512425"/>
                <a:gd name="csY204" fmla="*/ 1018020 h 2205868"/>
                <a:gd name="csX205" fmla="*/ 9093490 w 10512425"/>
                <a:gd name="csY205" fmla="*/ 999988 h 2205868"/>
                <a:gd name="csX206" fmla="*/ 9047525 w 10512425"/>
                <a:gd name="csY206" fmla="*/ 910634 h 2205868"/>
                <a:gd name="csX207" fmla="*/ 9003613 w 10512425"/>
                <a:gd name="csY207" fmla="*/ 767681 h 2205868"/>
                <a:gd name="csX208" fmla="*/ 8985389 w 10512425"/>
                <a:gd name="csY208" fmla="*/ 838629 h 2205868"/>
                <a:gd name="csX209" fmla="*/ 8915477 w 10512425"/>
                <a:gd name="csY209" fmla="*/ 181381 h 2205868"/>
                <a:gd name="csX210" fmla="*/ 8857695 w 10512425"/>
                <a:gd name="csY210" fmla="*/ 0 h 2205868"/>
                <a:gd name="csX211" fmla="*/ 8760852 w 10512425"/>
                <a:gd name="csY211" fmla="*/ 187910 h 2205868"/>
                <a:gd name="csX212" fmla="*/ 8750900 w 10512425"/>
                <a:gd name="csY212" fmla="*/ 179951 h 2205868"/>
                <a:gd name="csX213" fmla="*/ 8727202 w 10512425"/>
                <a:gd name="csY213" fmla="*/ 163659 h 2205868"/>
                <a:gd name="csX214" fmla="*/ 8666061 w 10512425"/>
                <a:gd name="csY214" fmla="*/ 321660 h 2205868"/>
                <a:gd name="csX215" fmla="*/ 8634900 w 10512425"/>
                <a:gd name="csY215" fmla="*/ 327505 h 2205868"/>
                <a:gd name="csX216" fmla="*/ 8613130 w 10512425"/>
                <a:gd name="csY216" fmla="*/ 397520 h 2205868"/>
                <a:gd name="csX217" fmla="*/ 8582466 w 10512425"/>
                <a:gd name="csY217" fmla="*/ 460136 h 2205868"/>
                <a:gd name="csX218" fmla="*/ 8541975 w 10512425"/>
                <a:gd name="csY218" fmla="*/ 461691 h 2205868"/>
                <a:gd name="csX219" fmla="*/ 8507082 w 10512425"/>
                <a:gd name="csY219" fmla="*/ 586611 h 2205868"/>
                <a:gd name="csX220" fmla="*/ 8483944 w 10512425"/>
                <a:gd name="csY220" fmla="*/ 725834 h 2205868"/>
                <a:gd name="csX221" fmla="*/ 8472437 w 10512425"/>
                <a:gd name="csY221" fmla="*/ 697790 h 2205868"/>
                <a:gd name="csX222" fmla="*/ 8428525 w 10512425"/>
                <a:gd name="csY222" fmla="*/ 630138 h 2205868"/>
                <a:gd name="csX223" fmla="*/ 8360293 w 10512425"/>
                <a:gd name="csY223" fmla="*/ 747535 h 2205868"/>
                <a:gd name="csX224" fmla="*/ 8275330 w 10512425"/>
                <a:gd name="csY224" fmla="*/ 846464 h 2205868"/>
                <a:gd name="csX225" fmla="*/ 8213194 w 10512425"/>
                <a:gd name="csY225" fmla="*/ 571439 h 2205868"/>
                <a:gd name="csX226" fmla="*/ 8139551 w 10512425"/>
                <a:gd name="csY226" fmla="*/ 649911 h 2205868"/>
                <a:gd name="csX227" fmla="*/ 8103476 w 10512425"/>
                <a:gd name="csY227" fmla="*/ 693748 h 2205868"/>
                <a:gd name="csX228" fmla="*/ 8082452 w 10512425"/>
                <a:gd name="csY228" fmla="*/ 746415 h 2205868"/>
                <a:gd name="csX229" fmla="*/ 7990834 w 10512425"/>
                <a:gd name="csY229" fmla="*/ 735347 h 2205868"/>
                <a:gd name="csX230" fmla="*/ 7934607 w 10512425"/>
                <a:gd name="csY230" fmla="*/ 838878 h 2205868"/>
                <a:gd name="csX231" fmla="*/ 7838012 w 10512425"/>
                <a:gd name="csY231" fmla="*/ 865926 h 2205868"/>
                <a:gd name="csX232" fmla="*/ 7811516 w 10512425"/>
                <a:gd name="csY232" fmla="*/ 944460 h 2205868"/>
                <a:gd name="csX233" fmla="*/ 7781909 w 10512425"/>
                <a:gd name="csY233" fmla="*/ 932957 h 2205868"/>
                <a:gd name="csX234" fmla="*/ 7756345 w 10512425"/>
                <a:gd name="csY234" fmla="*/ 948005 h 2205868"/>
                <a:gd name="csX235" fmla="*/ 7732399 w 10512425"/>
                <a:gd name="csY235" fmla="*/ 903173 h 2205868"/>
                <a:gd name="csX236" fmla="*/ 7720892 w 10512425"/>
                <a:gd name="csY236" fmla="*/ 890550 h 2205868"/>
                <a:gd name="csX237" fmla="*/ 7656206 w 10512425"/>
                <a:gd name="csY237" fmla="*/ 972690 h 2205868"/>
                <a:gd name="csX238" fmla="*/ 7536287 w 10512425"/>
                <a:gd name="csY238" fmla="*/ 995324 h 2205868"/>
                <a:gd name="csX239" fmla="*/ 7470108 w 10512425"/>
                <a:gd name="csY239" fmla="*/ 989977 h 2205868"/>
                <a:gd name="csX240" fmla="*/ 7438449 w 10512425"/>
                <a:gd name="csY240" fmla="*/ 1080760 h 2205868"/>
                <a:gd name="csX241" fmla="*/ 7381475 w 10512425"/>
                <a:gd name="csY241" fmla="*/ 1104202 h 2205868"/>
                <a:gd name="csX242" fmla="*/ 7328855 w 10512425"/>
                <a:gd name="csY242" fmla="*/ 1119063 h 2205868"/>
                <a:gd name="csX243" fmla="*/ 7259379 w 10512425"/>
                <a:gd name="csY243" fmla="*/ 1203691 h 2205868"/>
                <a:gd name="csX244" fmla="*/ 7203774 w 10512425"/>
                <a:gd name="csY244" fmla="*/ 1134173 h 2205868"/>
                <a:gd name="csX245" fmla="*/ 7164962 w 10512425"/>
                <a:gd name="csY245" fmla="*/ 1141946 h 2205868"/>
                <a:gd name="csX246" fmla="*/ 7141326 w 10512425"/>
                <a:gd name="csY246" fmla="*/ 1112286 h 2205868"/>
                <a:gd name="csX247" fmla="*/ 7073343 w 10512425"/>
                <a:gd name="csY247" fmla="*/ 1019201 h 2205868"/>
                <a:gd name="csX248" fmla="*/ 7012948 w 10512425"/>
                <a:gd name="csY248" fmla="*/ 1148475 h 2205868"/>
                <a:gd name="csX249" fmla="*/ 6890231 w 10512425"/>
                <a:gd name="csY249" fmla="*/ 1198219 h 2205868"/>
                <a:gd name="csX250" fmla="*/ 6827535 w 10512425"/>
                <a:gd name="csY250" fmla="*/ 1167067 h 2205868"/>
                <a:gd name="csX251" fmla="*/ 6763284 w 10512425"/>
                <a:gd name="csY251" fmla="*/ 1230491 h 2205868"/>
                <a:gd name="csX252" fmla="*/ 6672536 w 10512425"/>
                <a:gd name="csY252" fmla="*/ 1264131 h 2205868"/>
                <a:gd name="csX253" fmla="*/ 6619480 w 10512425"/>
                <a:gd name="csY253" fmla="*/ 1322021 h 2205868"/>
                <a:gd name="csX254" fmla="*/ 6588692 w 10512425"/>
                <a:gd name="csY254" fmla="*/ 1284588 h 2205868"/>
                <a:gd name="csX255" fmla="*/ 6545153 w 10512425"/>
                <a:gd name="csY255" fmla="*/ 1319907 h 2205868"/>
                <a:gd name="csX256" fmla="*/ 6495083 w 10512425"/>
                <a:gd name="csY256" fmla="*/ 1344157 h 2205868"/>
                <a:gd name="csX257" fmla="*/ 6463735 w 10512425"/>
                <a:gd name="csY257" fmla="*/ 1306227 h 2205868"/>
                <a:gd name="csX258" fmla="*/ 6435497 w 10512425"/>
                <a:gd name="csY258" fmla="*/ 1331845 h 2205868"/>
                <a:gd name="csX259" fmla="*/ 6404087 w 10512425"/>
                <a:gd name="csY259" fmla="*/ 1270846 h 2205868"/>
                <a:gd name="csX260" fmla="*/ 6337472 w 10512425"/>
                <a:gd name="csY260" fmla="*/ 1439542 h 2205868"/>
                <a:gd name="csX261" fmla="*/ 6315143 w 10512425"/>
                <a:gd name="csY261" fmla="*/ 1390730 h 2205868"/>
                <a:gd name="csX262" fmla="*/ 6189875 w 10512425"/>
                <a:gd name="csY262" fmla="*/ 1467399 h 2205868"/>
                <a:gd name="csX263" fmla="*/ 6157967 w 10512425"/>
                <a:gd name="csY263" fmla="*/ 1421510 h 2205868"/>
                <a:gd name="csX264" fmla="*/ 6089984 w 10512425"/>
                <a:gd name="csY264" fmla="*/ 1504085 h 2205868"/>
                <a:gd name="csX265" fmla="*/ 6065229 w 10512425"/>
                <a:gd name="csY265" fmla="*/ 1474363 h 2205868"/>
                <a:gd name="csX266" fmla="*/ 5979520 w 10512425"/>
                <a:gd name="csY266" fmla="*/ 1406959 h 2205868"/>
                <a:gd name="csX267" fmla="*/ 5911785 w 10512425"/>
                <a:gd name="csY267" fmla="*/ 1403104 h 2205868"/>
                <a:gd name="csX268" fmla="*/ 5853070 w 10512425"/>
                <a:gd name="csY268" fmla="*/ 1477286 h 2205868"/>
                <a:gd name="csX269" fmla="*/ 5788757 w 10512425"/>
                <a:gd name="csY269" fmla="*/ 1494323 h 2205868"/>
                <a:gd name="csX270" fmla="*/ 5703856 w 10512425"/>
                <a:gd name="csY270" fmla="*/ 1441905 h 2205868"/>
                <a:gd name="csX271" fmla="*/ 5633074 w 10512425"/>
                <a:gd name="csY271" fmla="*/ 1382522 h 2205868"/>
                <a:gd name="csX272" fmla="*/ 5573363 w 10512425"/>
                <a:gd name="csY272" fmla="*/ 1453719 h 2205868"/>
                <a:gd name="csX273" fmla="*/ 5518006 w 10512425"/>
                <a:gd name="csY273" fmla="*/ 1430961 h 2205868"/>
                <a:gd name="csX274" fmla="*/ 5446976 w 10512425"/>
                <a:gd name="csY274" fmla="*/ 1458383 h 2205868"/>
                <a:gd name="csX275" fmla="*/ 5394480 w 10512425"/>
                <a:gd name="csY275" fmla="*/ 1497681 h 2205868"/>
                <a:gd name="csX276" fmla="*/ 5354984 w 10512425"/>
                <a:gd name="csY276" fmla="*/ 1415478 h 2205868"/>
                <a:gd name="csX277" fmla="*/ 5293532 w 10512425"/>
                <a:gd name="csY277" fmla="*/ 1356158 h 2205868"/>
                <a:gd name="csX278" fmla="*/ 5236496 w 10512425"/>
                <a:gd name="csY278" fmla="*/ 1447874 h 2205868"/>
                <a:gd name="csX279" fmla="*/ 5211430 w 10512425"/>
                <a:gd name="csY279" fmla="*/ 1408390 h 2205868"/>
                <a:gd name="csX280" fmla="*/ 5175168 w 10512425"/>
                <a:gd name="csY280" fmla="*/ 1408576 h 2205868"/>
                <a:gd name="csX281" fmla="*/ 5147117 w 10512425"/>
                <a:gd name="csY281" fmla="*/ 1456704 h 2205868"/>
                <a:gd name="csX282" fmla="*/ 5094248 w 10512425"/>
                <a:gd name="csY282" fmla="*/ 1300382 h 2205868"/>
                <a:gd name="csX283" fmla="*/ 5028379 w 10512425"/>
                <a:gd name="csY283" fmla="*/ 1317606 h 2205868"/>
                <a:gd name="csX284" fmla="*/ 4964191 w 10512425"/>
                <a:gd name="csY284" fmla="*/ 1241621 h 2205868"/>
                <a:gd name="csX285" fmla="*/ 4897203 w 10512425"/>
                <a:gd name="csY285" fmla="*/ 1290122 h 2205868"/>
                <a:gd name="csX286" fmla="*/ 4846698 w 10512425"/>
                <a:gd name="csY286" fmla="*/ 1350189 h 2205868"/>
                <a:gd name="csX287" fmla="*/ 4796192 w 10512425"/>
                <a:gd name="csY287" fmla="*/ 1410690 h 2205868"/>
                <a:gd name="csX288" fmla="*/ 4750165 w 10512425"/>
                <a:gd name="csY288" fmla="*/ 1474052 h 2205868"/>
                <a:gd name="csX289" fmla="*/ 4718071 w 10512425"/>
                <a:gd name="csY289" fmla="*/ 1463046 h 2205868"/>
                <a:gd name="csX290" fmla="*/ 4691823 w 10512425"/>
                <a:gd name="csY290" fmla="*/ 1497059 h 2205868"/>
                <a:gd name="csX291" fmla="*/ 4681125 w 10512425"/>
                <a:gd name="csY291" fmla="*/ 1504956 h 2205868"/>
                <a:gd name="csX292" fmla="*/ 4643806 w 10512425"/>
                <a:gd name="csY292" fmla="*/ 1462051 h 2205868"/>
                <a:gd name="csX293" fmla="*/ 4592492 w 10512425"/>
                <a:gd name="csY293" fmla="*/ 1433759 h 2205868"/>
                <a:gd name="csX294" fmla="*/ 4561953 w 10512425"/>
                <a:gd name="csY294" fmla="*/ 1487608 h 2205868"/>
                <a:gd name="csX295" fmla="*/ 4539686 w 10512425"/>
                <a:gd name="csY295" fmla="*/ 1450299 h 2205868"/>
                <a:gd name="csX296" fmla="*/ 4425987 w 10512425"/>
                <a:gd name="csY296" fmla="*/ 1557125 h 2205868"/>
                <a:gd name="csX297" fmla="*/ 4378964 w 10512425"/>
                <a:gd name="csY297" fmla="*/ 1620985 h 2205868"/>
                <a:gd name="csX298" fmla="*/ 4348860 w 10512425"/>
                <a:gd name="csY298" fmla="*/ 1646292 h 2205868"/>
                <a:gd name="csX299" fmla="*/ 4323732 w 10512425"/>
                <a:gd name="csY299" fmla="*/ 1674958 h 2205868"/>
                <a:gd name="csX300" fmla="*/ 4287346 w 10512425"/>
                <a:gd name="csY300" fmla="*/ 1609357 h 2205868"/>
                <a:gd name="csX301" fmla="*/ 4228755 w 10512425"/>
                <a:gd name="csY301" fmla="*/ 1778302 h 2205868"/>
                <a:gd name="csX302" fmla="*/ 4111137 w 10512425"/>
                <a:gd name="csY302" fmla="*/ 1877790 h 2205868"/>
                <a:gd name="csX303" fmla="*/ 3999118 w 10512425"/>
                <a:gd name="csY303" fmla="*/ 1436122 h 2205868"/>
                <a:gd name="csX304" fmla="*/ 3939967 w 10512425"/>
                <a:gd name="csY304" fmla="*/ 1218428 h 2205868"/>
                <a:gd name="csX305" fmla="*/ 3918135 w 10512425"/>
                <a:gd name="csY305" fmla="*/ 1184540 h 2205868"/>
                <a:gd name="csX306" fmla="*/ 3886476 w 10512425"/>
                <a:gd name="csY306" fmla="*/ 1313005 h 2205868"/>
                <a:gd name="csX307" fmla="*/ 3862094 w 10512425"/>
                <a:gd name="csY307" fmla="*/ 1337131 h 2205868"/>
                <a:gd name="csX308" fmla="*/ 3827450 w 10512425"/>
                <a:gd name="csY308" fmla="*/ 1322643 h 2205868"/>
                <a:gd name="csX309" fmla="*/ 3807360 w 10512425"/>
                <a:gd name="csY309" fmla="*/ 1351121 h 2205868"/>
                <a:gd name="csX310" fmla="*/ 3769419 w 10512425"/>
                <a:gd name="csY310" fmla="*/ 1200271 h 2205868"/>
                <a:gd name="csX311" fmla="*/ 3739314 w 10512425"/>
                <a:gd name="csY311" fmla="*/ 1218988 h 2205868"/>
                <a:gd name="csX312" fmla="*/ 3700814 w 10512425"/>
                <a:gd name="csY312" fmla="*/ 1208541 h 2205868"/>
                <a:gd name="csX313" fmla="*/ 3647696 w 10512425"/>
                <a:gd name="csY313" fmla="*/ 1307346 h 2205868"/>
                <a:gd name="csX314" fmla="*/ 3608324 w 10512425"/>
                <a:gd name="csY314" fmla="*/ 1282598 h 2205868"/>
                <a:gd name="csX315" fmla="*/ 3579837 w 10512425"/>
                <a:gd name="csY315" fmla="*/ 1320217 h 2205868"/>
                <a:gd name="csX316" fmla="*/ 3555082 w 10512425"/>
                <a:gd name="csY316" fmla="*/ 1356966 h 2205868"/>
                <a:gd name="csX317" fmla="*/ 3486540 w 10512425"/>
                <a:gd name="csY317" fmla="*/ 1302558 h 2205868"/>
                <a:gd name="csX318" fmla="*/ 3393366 w 10512425"/>
                <a:gd name="csY318" fmla="*/ 1305729 h 2205868"/>
                <a:gd name="csX319" fmla="*/ 3357229 w 10512425"/>
                <a:gd name="csY319" fmla="*/ 1399622 h 2205868"/>
                <a:gd name="csX320" fmla="*/ 3310767 w 10512425"/>
                <a:gd name="csY320" fmla="*/ 1471068 h 2205868"/>
                <a:gd name="csX321" fmla="*/ 3278174 w 10512425"/>
                <a:gd name="csY321" fmla="*/ 1435687 h 2205868"/>
                <a:gd name="csX322" fmla="*/ 3256032 w 10512425"/>
                <a:gd name="csY322" fmla="*/ 1458258 h 2205868"/>
                <a:gd name="csX323" fmla="*/ 3239176 w 10512425"/>
                <a:gd name="csY323" fmla="*/ 1477907 h 2205868"/>
                <a:gd name="csX324" fmla="*/ 3187800 w 10512425"/>
                <a:gd name="csY324" fmla="*/ 1513226 h 2205868"/>
                <a:gd name="csX325" fmla="*/ 3155084 w 10512425"/>
                <a:gd name="csY325" fmla="*/ 1415043 h 2205868"/>
                <a:gd name="csX326" fmla="*/ 3121496 w 10512425"/>
                <a:gd name="csY326" fmla="*/ 1508687 h 2205868"/>
                <a:gd name="csX327" fmla="*/ 3087536 w 10512425"/>
                <a:gd name="csY327" fmla="*/ 1503712 h 2205868"/>
                <a:gd name="csX328" fmla="*/ 2970603 w 10512425"/>
                <a:gd name="csY328" fmla="*/ 1751067 h 2205868"/>
                <a:gd name="csX329" fmla="*/ 2939752 w 10512425"/>
                <a:gd name="csY329" fmla="*/ 1730920 h 2205868"/>
                <a:gd name="csX330" fmla="*/ 2902184 w 10512425"/>
                <a:gd name="csY330" fmla="*/ 1793101 h 2205868"/>
                <a:gd name="csX331" fmla="*/ 2724359 w 10512425"/>
                <a:gd name="csY331" fmla="*/ 1868215 h 2205868"/>
                <a:gd name="csX332" fmla="*/ 2609540 w 10512425"/>
                <a:gd name="csY332" fmla="*/ 1867966 h 2205868"/>
                <a:gd name="csX333" fmla="*/ 2515185 w 10512425"/>
                <a:gd name="csY333" fmla="*/ 1934375 h 2205868"/>
                <a:gd name="csX334" fmla="*/ 2392094 w 10512425"/>
                <a:gd name="csY334" fmla="*/ 1863302 h 2205868"/>
                <a:gd name="csX335" fmla="*/ 2238090 w 10512425"/>
                <a:gd name="csY335" fmla="*/ 1952780 h 2205868"/>
                <a:gd name="csX336" fmla="*/ 2208919 w 10512425"/>
                <a:gd name="csY336" fmla="*/ 1930768 h 2205868"/>
                <a:gd name="csX337" fmla="*/ 2148213 w 10512425"/>
                <a:gd name="csY337" fmla="*/ 1972243 h 2205868"/>
                <a:gd name="csX338" fmla="*/ 2044653 w 10512425"/>
                <a:gd name="csY338" fmla="*/ 2012411 h 2205868"/>
                <a:gd name="csX339" fmla="*/ 1988114 w 10512425"/>
                <a:gd name="csY339" fmla="*/ 2024847 h 2205868"/>
                <a:gd name="csX340" fmla="*/ 1930021 w 10512425"/>
                <a:gd name="csY340" fmla="*/ 2035418 h 2205868"/>
                <a:gd name="csX341" fmla="*/ 1782735 w 10512425"/>
                <a:gd name="csY341" fmla="*/ 2052020 h 2205868"/>
                <a:gd name="csX342" fmla="*/ 1665180 w 10512425"/>
                <a:gd name="csY342" fmla="*/ 2033055 h 2205868"/>
                <a:gd name="csX343" fmla="*/ 1548806 w 10512425"/>
                <a:gd name="csY343" fmla="*/ 2082675 h 2205868"/>
                <a:gd name="csX344" fmla="*/ 1433303 w 10512425"/>
                <a:gd name="csY344" fmla="*/ 2100583 h 2205868"/>
                <a:gd name="csX345" fmla="*/ 1233584 w 10512425"/>
                <a:gd name="csY345" fmla="*/ 2116564 h 2205868"/>
                <a:gd name="csX346" fmla="*/ 1164606 w 10512425"/>
                <a:gd name="csY346" fmla="*/ 2126015 h 2205868"/>
                <a:gd name="csX347" fmla="*/ 1075289 w 10512425"/>
                <a:gd name="csY347" fmla="*/ 2078509 h 2205868"/>
                <a:gd name="csX348" fmla="*/ 996172 w 10512425"/>
                <a:gd name="csY348" fmla="*/ 2094552 h 2205868"/>
                <a:gd name="csX349" fmla="*/ 915314 w 10512425"/>
                <a:gd name="csY349" fmla="*/ 2070861 h 2205868"/>
                <a:gd name="csX350" fmla="*/ 872148 w 10512425"/>
                <a:gd name="csY350" fmla="*/ 2102511 h 2205868"/>
                <a:gd name="csX351" fmla="*/ 710992 w 10512425"/>
                <a:gd name="csY351" fmla="*/ 2152318 h 2205868"/>
                <a:gd name="csX352" fmla="*/ 599096 w 10512425"/>
                <a:gd name="csY352" fmla="*/ 2148898 h 2205868"/>
                <a:gd name="csX353" fmla="*/ 483718 w 10512425"/>
                <a:gd name="csY353" fmla="*/ 2179553 h 2205868"/>
                <a:gd name="csX354" fmla="*/ 420462 w 10512425"/>
                <a:gd name="csY354" fmla="*/ 2179180 h 2205868"/>
                <a:gd name="csX355" fmla="*/ 357206 w 10512425"/>
                <a:gd name="csY355" fmla="*/ 2190123 h 2205868"/>
                <a:gd name="csX356" fmla="*/ 234862 w 10512425"/>
                <a:gd name="csY356" fmla="*/ 2172713 h 2205868"/>
                <a:gd name="csX357" fmla="*/ 107603 w 10512425"/>
                <a:gd name="csY357" fmla="*/ 2164256 h 2205868"/>
                <a:gd name="csX358" fmla="*/ 48515 w 10512425"/>
                <a:gd name="csY358" fmla="*/ 2162951 h 2205868"/>
                <a:gd name="csX359" fmla="*/ 0 w 10512425"/>
                <a:gd name="csY359" fmla="*/ 2156857 h 2205868"/>
                <a:gd name="csX360" fmla="*/ 49323 w 10512425"/>
                <a:gd name="csY360" fmla="*/ 2180175 h 2205868"/>
                <a:gd name="csX361" fmla="*/ 108661 w 10512425"/>
                <a:gd name="csY361" fmla="*/ 2181916 h 2205868"/>
                <a:gd name="csX362" fmla="*/ 231503 w 10512425"/>
                <a:gd name="csY362" fmla="*/ 2188693 h 2205868"/>
                <a:gd name="csX363" fmla="*/ 361560 w 10512425"/>
                <a:gd name="csY363" fmla="*/ 2205544 h 2205868"/>
                <a:gd name="csX364" fmla="*/ 424070 w 10512425"/>
                <a:gd name="csY364" fmla="*/ 2195036 h 2205868"/>
                <a:gd name="csX365" fmla="*/ 490747 w 10512425"/>
                <a:gd name="csY365" fmla="*/ 2194600 h 2205868"/>
                <a:gd name="csX366" fmla="*/ 607182 w 10512425"/>
                <a:gd name="csY366" fmla="*/ 2162640 h 2205868"/>
                <a:gd name="csX367" fmla="*/ 718580 w 10512425"/>
                <a:gd name="csY367" fmla="*/ 2169666 h 2205868"/>
                <a:gd name="csX368" fmla="*/ 883095 w 10512425"/>
                <a:gd name="csY368" fmla="*/ 2117186 h 2205868"/>
                <a:gd name="csX369" fmla="*/ 921409 w 10512425"/>
                <a:gd name="csY369" fmla="*/ 2087588 h 2205868"/>
                <a:gd name="csX370" fmla="*/ 1075289 w 10512425"/>
                <a:gd name="csY370" fmla="*/ 2095795 h 2205868"/>
                <a:gd name="csX371" fmla="*/ 1112856 w 10512425"/>
                <a:gd name="csY371" fmla="*/ 2113020 h 2205868"/>
                <a:gd name="csX372" fmla="*/ 1218532 w 10512425"/>
                <a:gd name="csY372" fmla="*/ 2134410 h 2205868"/>
                <a:gd name="csX373" fmla="*/ 1314629 w 10512425"/>
                <a:gd name="csY373" fmla="*/ 2125518 h 2205868"/>
                <a:gd name="csX374" fmla="*/ 1393994 w 10512425"/>
                <a:gd name="csY374" fmla="*/ 2108294 h 2205868"/>
                <a:gd name="csX375" fmla="*/ 1544141 w 10512425"/>
                <a:gd name="csY375" fmla="*/ 2102698 h 2205868"/>
                <a:gd name="csX376" fmla="*/ 1583326 w 10512425"/>
                <a:gd name="csY376" fmla="*/ 2086406 h 2205868"/>
                <a:gd name="csX377" fmla="*/ 1625186 w 10512425"/>
                <a:gd name="csY377" fmla="*/ 2078323 h 2205868"/>
                <a:gd name="csX378" fmla="*/ 1751262 w 10512425"/>
                <a:gd name="csY378" fmla="*/ 2059855 h 2205868"/>
                <a:gd name="csX379" fmla="*/ 1887291 w 10512425"/>
                <a:gd name="csY379" fmla="*/ 2051274 h 2205868"/>
                <a:gd name="csX380" fmla="*/ 1967527 w 10512425"/>
                <a:gd name="csY380" fmla="*/ 2053699 h 2205868"/>
                <a:gd name="csX381" fmla="*/ 2017348 w 10512425"/>
                <a:gd name="csY381" fmla="*/ 2044745 h 2205868"/>
                <a:gd name="csX382" fmla="*/ 2145974 w 10512425"/>
                <a:gd name="csY382" fmla="*/ 1990462 h 2205868"/>
                <a:gd name="csX383" fmla="*/ 2208235 w 10512425"/>
                <a:gd name="csY383" fmla="*/ 1948738 h 2205868"/>
                <a:gd name="csX384" fmla="*/ 2232430 w 10512425"/>
                <a:gd name="csY384" fmla="*/ 1970937 h 2205868"/>
                <a:gd name="csX385" fmla="*/ 2388860 w 10512425"/>
                <a:gd name="csY385" fmla="*/ 1883262 h 2205868"/>
                <a:gd name="csX386" fmla="*/ 2440173 w 10512425"/>
                <a:gd name="csY386" fmla="*/ 1930582 h 2205868"/>
                <a:gd name="csX387" fmla="*/ 2482779 w 10512425"/>
                <a:gd name="csY387" fmla="*/ 1937670 h 2205868"/>
                <a:gd name="csX388" fmla="*/ 2516056 w 10512425"/>
                <a:gd name="csY388" fmla="*/ 1952532 h 2205868"/>
                <a:gd name="csX389" fmla="*/ 2601330 w 10512425"/>
                <a:gd name="csY389" fmla="*/ 1886744 h 2205868"/>
                <a:gd name="csX390" fmla="*/ 2668815 w 10512425"/>
                <a:gd name="csY390" fmla="*/ 1924364 h 2205868"/>
                <a:gd name="csX391" fmla="*/ 2730516 w 10512425"/>
                <a:gd name="csY391" fmla="*/ 1886744 h 2205868"/>
                <a:gd name="csX392" fmla="*/ 2945910 w 10512425"/>
                <a:gd name="csY392" fmla="*/ 1753678 h 2205868"/>
                <a:gd name="csX393" fmla="*/ 2976636 w 10512425"/>
                <a:gd name="csY393" fmla="*/ 1769596 h 2205868"/>
                <a:gd name="csX394" fmla="*/ 3011716 w 10512425"/>
                <a:gd name="csY394" fmla="*/ 1711831 h 2205868"/>
                <a:gd name="csX395" fmla="*/ 3048786 w 10512425"/>
                <a:gd name="csY395" fmla="*/ 1656552 h 2205868"/>
                <a:gd name="csX396" fmla="*/ 3097426 w 10512425"/>
                <a:gd name="csY396" fmla="*/ 1527652 h 2205868"/>
                <a:gd name="csX397" fmla="*/ 3110052 w 10512425"/>
                <a:gd name="csY397" fmla="*/ 1525600 h 2205868"/>
                <a:gd name="csX398" fmla="*/ 3114903 w 10512425"/>
                <a:gd name="csY398" fmla="*/ 1526284 h 2205868"/>
                <a:gd name="csX399" fmla="*/ 3131821 w 10512425"/>
                <a:gd name="csY399" fmla="*/ 1529952 h 2205868"/>
                <a:gd name="csX400" fmla="*/ 3147309 w 10512425"/>
                <a:gd name="csY400" fmla="*/ 1466528 h 2205868"/>
              </a:gdLst>
              <a:ahLst/>
              <a:cxnLst>
                <a:cxn ang="0">
                  <a:pos x="csX0" y="csY0"/>
                </a:cxn>
                <a:cxn ang="0">
                  <a:pos x="csX1" y="csY1"/>
                </a:cxn>
                <a:cxn ang="0">
                  <a:pos x="csX2" y="csY2"/>
                </a:cxn>
                <a:cxn ang="0">
                  <a:pos x="csX3" y="csY3"/>
                </a:cxn>
                <a:cxn ang="0">
                  <a:pos x="csX4" y="csY4"/>
                </a:cxn>
                <a:cxn ang="0">
                  <a:pos x="csX5" y="csY5"/>
                </a:cxn>
                <a:cxn ang="0">
                  <a:pos x="csX6" y="csY6"/>
                </a:cxn>
                <a:cxn ang="0">
                  <a:pos x="csX7" y="csY7"/>
                </a:cxn>
                <a:cxn ang="0">
                  <a:pos x="csX8" y="csY8"/>
                </a:cxn>
                <a:cxn ang="0">
                  <a:pos x="csX9" y="csY9"/>
                </a:cxn>
                <a:cxn ang="0">
                  <a:pos x="csX10" y="csY10"/>
                </a:cxn>
                <a:cxn ang="0">
                  <a:pos x="csX11" y="csY11"/>
                </a:cxn>
                <a:cxn ang="0">
                  <a:pos x="csX12" y="csY12"/>
                </a:cxn>
                <a:cxn ang="0">
                  <a:pos x="csX13" y="csY13"/>
                </a:cxn>
                <a:cxn ang="0">
                  <a:pos x="csX14" y="csY14"/>
                </a:cxn>
                <a:cxn ang="0">
                  <a:pos x="csX15" y="csY15"/>
                </a:cxn>
                <a:cxn ang="0">
                  <a:pos x="csX16" y="csY16"/>
                </a:cxn>
                <a:cxn ang="0">
                  <a:pos x="csX17" y="csY17"/>
                </a:cxn>
                <a:cxn ang="0">
                  <a:pos x="csX18" y="csY18"/>
                </a:cxn>
                <a:cxn ang="0">
                  <a:pos x="csX19" y="csY19"/>
                </a:cxn>
                <a:cxn ang="0">
                  <a:pos x="csX20" y="csY20"/>
                </a:cxn>
                <a:cxn ang="0">
                  <a:pos x="csX21" y="csY21"/>
                </a:cxn>
                <a:cxn ang="0">
                  <a:pos x="csX22" y="csY22"/>
                </a:cxn>
                <a:cxn ang="0">
                  <a:pos x="csX23" y="csY23"/>
                </a:cxn>
                <a:cxn ang="0">
                  <a:pos x="csX24" y="csY24"/>
                </a:cxn>
                <a:cxn ang="0">
                  <a:pos x="csX25" y="csY25"/>
                </a:cxn>
                <a:cxn ang="0">
                  <a:pos x="csX26" y="csY26"/>
                </a:cxn>
                <a:cxn ang="0">
                  <a:pos x="csX27" y="csY27"/>
                </a:cxn>
                <a:cxn ang="0">
                  <a:pos x="csX28" y="csY28"/>
                </a:cxn>
                <a:cxn ang="0">
                  <a:pos x="csX29" y="csY29"/>
                </a:cxn>
                <a:cxn ang="0">
                  <a:pos x="csX30" y="csY30"/>
                </a:cxn>
                <a:cxn ang="0">
                  <a:pos x="csX31" y="csY31"/>
                </a:cxn>
                <a:cxn ang="0">
                  <a:pos x="csX32" y="csY32"/>
                </a:cxn>
                <a:cxn ang="0">
                  <a:pos x="csX33" y="csY33"/>
                </a:cxn>
                <a:cxn ang="0">
                  <a:pos x="csX34" y="csY34"/>
                </a:cxn>
                <a:cxn ang="0">
                  <a:pos x="csX35" y="csY35"/>
                </a:cxn>
                <a:cxn ang="0">
                  <a:pos x="csX36" y="csY36"/>
                </a:cxn>
                <a:cxn ang="0">
                  <a:pos x="csX37" y="csY37"/>
                </a:cxn>
                <a:cxn ang="0">
                  <a:pos x="csX38" y="csY38"/>
                </a:cxn>
                <a:cxn ang="0">
                  <a:pos x="csX39" y="csY39"/>
                </a:cxn>
                <a:cxn ang="0">
                  <a:pos x="csX40" y="csY40"/>
                </a:cxn>
                <a:cxn ang="0">
                  <a:pos x="csX41" y="csY41"/>
                </a:cxn>
                <a:cxn ang="0">
                  <a:pos x="csX42" y="csY42"/>
                </a:cxn>
                <a:cxn ang="0">
                  <a:pos x="csX43" y="csY43"/>
                </a:cxn>
                <a:cxn ang="0">
                  <a:pos x="csX44" y="csY44"/>
                </a:cxn>
                <a:cxn ang="0">
                  <a:pos x="csX45" y="csY45"/>
                </a:cxn>
                <a:cxn ang="0">
                  <a:pos x="csX46" y="csY46"/>
                </a:cxn>
                <a:cxn ang="0">
                  <a:pos x="csX47" y="csY47"/>
                </a:cxn>
                <a:cxn ang="0">
                  <a:pos x="csX48" y="csY48"/>
                </a:cxn>
                <a:cxn ang="0">
                  <a:pos x="csX49" y="csY49"/>
                </a:cxn>
                <a:cxn ang="0">
                  <a:pos x="csX50" y="csY50"/>
                </a:cxn>
                <a:cxn ang="0">
                  <a:pos x="csX51" y="csY51"/>
                </a:cxn>
                <a:cxn ang="0">
                  <a:pos x="csX52" y="csY52"/>
                </a:cxn>
                <a:cxn ang="0">
                  <a:pos x="csX53" y="csY53"/>
                </a:cxn>
                <a:cxn ang="0">
                  <a:pos x="csX54" y="csY54"/>
                </a:cxn>
                <a:cxn ang="0">
                  <a:pos x="csX55" y="csY55"/>
                </a:cxn>
                <a:cxn ang="0">
                  <a:pos x="csX56" y="csY56"/>
                </a:cxn>
                <a:cxn ang="0">
                  <a:pos x="csX57" y="csY57"/>
                </a:cxn>
                <a:cxn ang="0">
                  <a:pos x="csX58" y="csY58"/>
                </a:cxn>
                <a:cxn ang="0">
                  <a:pos x="csX59" y="csY59"/>
                </a:cxn>
                <a:cxn ang="0">
                  <a:pos x="csX60" y="csY60"/>
                </a:cxn>
                <a:cxn ang="0">
                  <a:pos x="csX61" y="csY61"/>
                </a:cxn>
                <a:cxn ang="0">
                  <a:pos x="csX62" y="csY62"/>
                </a:cxn>
                <a:cxn ang="0">
                  <a:pos x="csX63" y="csY63"/>
                </a:cxn>
                <a:cxn ang="0">
                  <a:pos x="csX64" y="csY64"/>
                </a:cxn>
                <a:cxn ang="0">
                  <a:pos x="csX65" y="csY65"/>
                </a:cxn>
                <a:cxn ang="0">
                  <a:pos x="csX66" y="csY66"/>
                </a:cxn>
                <a:cxn ang="0">
                  <a:pos x="csX67" y="csY67"/>
                </a:cxn>
                <a:cxn ang="0">
                  <a:pos x="csX68" y="csY68"/>
                </a:cxn>
                <a:cxn ang="0">
                  <a:pos x="csX69" y="csY69"/>
                </a:cxn>
                <a:cxn ang="0">
                  <a:pos x="csX70" y="csY70"/>
                </a:cxn>
                <a:cxn ang="0">
                  <a:pos x="csX71" y="csY71"/>
                </a:cxn>
                <a:cxn ang="0">
                  <a:pos x="csX72" y="csY72"/>
                </a:cxn>
                <a:cxn ang="0">
                  <a:pos x="csX73" y="csY73"/>
                </a:cxn>
                <a:cxn ang="0">
                  <a:pos x="csX74" y="csY74"/>
                </a:cxn>
                <a:cxn ang="0">
                  <a:pos x="csX75" y="csY75"/>
                </a:cxn>
                <a:cxn ang="0">
                  <a:pos x="csX76" y="csY76"/>
                </a:cxn>
                <a:cxn ang="0">
                  <a:pos x="csX77" y="csY77"/>
                </a:cxn>
                <a:cxn ang="0">
                  <a:pos x="csX78" y="csY78"/>
                </a:cxn>
                <a:cxn ang="0">
                  <a:pos x="csX79" y="csY79"/>
                </a:cxn>
                <a:cxn ang="0">
                  <a:pos x="csX80" y="csY80"/>
                </a:cxn>
                <a:cxn ang="0">
                  <a:pos x="csX81" y="csY81"/>
                </a:cxn>
                <a:cxn ang="0">
                  <a:pos x="csX82" y="csY82"/>
                </a:cxn>
                <a:cxn ang="0">
                  <a:pos x="csX83" y="csY83"/>
                </a:cxn>
                <a:cxn ang="0">
                  <a:pos x="csX84" y="csY84"/>
                </a:cxn>
                <a:cxn ang="0">
                  <a:pos x="csX85" y="csY85"/>
                </a:cxn>
                <a:cxn ang="0">
                  <a:pos x="csX86" y="csY86"/>
                </a:cxn>
                <a:cxn ang="0">
                  <a:pos x="csX87" y="csY87"/>
                </a:cxn>
                <a:cxn ang="0">
                  <a:pos x="csX88" y="csY88"/>
                </a:cxn>
                <a:cxn ang="0">
                  <a:pos x="csX89" y="csY89"/>
                </a:cxn>
                <a:cxn ang="0">
                  <a:pos x="csX90" y="csY90"/>
                </a:cxn>
                <a:cxn ang="0">
                  <a:pos x="csX91" y="csY91"/>
                </a:cxn>
                <a:cxn ang="0">
                  <a:pos x="csX92" y="csY92"/>
                </a:cxn>
                <a:cxn ang="0">
                  <a:pos x="csX93" y="csY93"/>
                </a:cxn>
                <a:cxn ang="0">
                  <a:pos x="csX94" y="csY94"/>
                </a:cxn>
                <a:cxn ang="0">
                  <a:pos x="csX95" y="csY95"/>
                </a:cxn>
                <a:cxn ang="0">
                  <a:pos x="csX96" y="csY96"/>
                </a:cxn>
                <a:cxn ang="0">
                  <a:pos x="csX97" y="csY97"/>
                </a:cxn>
                <a:cxn ang="0">
                  <a:pos x="csX98" y="csY98"/>
                </a:cxn>
                <a:cxn ang="0">
                  <a:pos x="csX99" y="csY99"/>
                </a:cxn>
                <a:cxn ang="0">
                  <a:pos x="csX100" y="csY100"/>
                </a:cxn>
                <a:cxn ang="0">
                  <a:pos x="csX101" y="csY101"/>
                </a:cxn>
                <a:cxn ang="0">
                  <a:pos x="csX102" y="csY102"/>
                </a:cxn>
                <a:cxn ang="0">
                  <a:pos x="csX103" y="csY103"/>
                </a:cxn>
                <a:cxn ang="0">
                  <a:pos x="csX104" y="csY104"/>
                </a:cxn>
                <a:cxn ang="0">
                  <a:pos x="csX105" y="csY105"/>
                </a:cxn>
                <a:cxn ang="0">
                  <a:pos x="csX106" y="csY106"/>
                </a:cxn>
                <a:cxn ang="0">
                  <a:pos x="csX107" y="csY107"/>
                </a:cxn>
                <a:cxn ang="0">
                  <a:pos x="csX108" y="csY108"/>
                </a:cxn>
                <a:cxn ang="0">
                  <a:pos x="csX109" y="csY109"/>
                </a:cxn>
                <a:cxn ang="0">
                  <a:pos x="csX110" y="csY110"/>
                </a:cxn>
                <a:cxn ang="0">
                  <a:pos x="csX111" y="csY111"/>
                </a:cxn>
                <a:cxn ang="0">
                  <a:pos x="csX112" y="csY112"/>
                </a:cxn>
                <a:cxn ang="0">
                  <a:pos x="csX113" y="csY113"/>
                </a:cxn>
                <a:cxn ang="0">
                  <a:pos x="csX114" y="csY114"/>
                </a:cxn>
                <a:cxn ang="0">
                  <a:pos x="csX115" y="csY115"/>
                </a:cxn>
                <a:cxn ang="0">
                  <a:pos x="csX116" y="csY116"/>
                </a:cxn>
                <a:cxn ang="0">
                  <a:pos x="csX117" y="csY117"/>
                </a:cxn>
                <a:cxn ang="0">
                  <a:pos x="csX118" y="csY118"/>
                </a:cxn>
                <a:cxn ang="0">
                  <a:pos x="csX119" y="csY119"/>
                </a:cxn>
                <a:cxn ang="0">
                  <a:pos x="csX120" y="csY120"/>
                </a:cxn>
                <a:cxn ang="0">
                  <a:pos x="csX121" y="csY121"/>
                </a:cxn>
                <a:cxn ang="0">
                  <a:pos x="csX122" y="csY122"/>
                </a:cxn>
                <a:cxn ang="0">
                  <a:pos x="csX123" y="csY123"/>
                </a:cxn>
                <a:cxn ang="0">
                  <a:pos x="csX124" y="csY124"/>
                </a:cxn>
                <a:cxn ang="0">
                  <a:pos x="csX125" y="csY125"/>
                </a:cxn>
                <a:cxn ang="0">
                  <a:pos x="csX126" y="csY126"/>
                </a:cxn>
                <a:cxn ang="0">
                  <a:pos x="csX127" y="csY127"/>
                </a:cxn>
                <a:cxn ang="0">
                  <a:pos x="csX128" y="csY128"/>
                </a:cxn>
                <a:cxn ang="0">
                  <a:pos x="csX129" y="csY129"/>
                </a:cxn>
                <a:cxn ang="0">
                  <a:pos x="csX130" y="csY130"/>
                </a:cxn>
                <a:cxn ang="0">
                  <a:pos x="csX131" y="csY131"/>
                </a:cxn>
                <a:cxn ang="0">
                  <a:pos x="csX132" y="csY132"/>
                </a:cxn>
                <a:cxn ang="0">
                  <a:pos x="csX133" y="csY133"/>
                </a:cxn>
                <a:cxn ang="0">
                  <a:pos x="csX134" y="csY134"/>
                </a:cxn>
                <a:cxn ang="0">
                  <a:pos x="csX135" y="csY135"/>
                </a:cxn>
                <a:cxn ang="0">
                  <a:pos x="csX136" y="csY136"/>
                </a:cxn>
                <a:cxn ang="0">
                  <a:pos x="csX137" y="csY137"/>
                </a:cxn>
                <a:cxn ang="0">
                  <a:pos x="csX138" y="csY138"/>
                </a:cxn>
                <a:cxn ang="0">
                  <a:pos x="csX139" y="csY139"/>
                </a:cxn>
                <a:cxn ang="0">
                  <a:pos x="csX140" y="csY140"/>
                </a:cxn>
                <a:cxn ang="0">
                  <a:pos x="csX141" y="csY141"/>
                </a:cxn>
                <a:cxn ang="0">
                  <a:pos x="csX142" y="csY142"/>
                </a:cxn>
                <a:cxn ang="0">
                  <a:pos x="csX143" y="csY143"/>
                </a:cxn>
                <a:cxn ang="0">
                  <a:pos x="csX144" y="csY144"/>
                </a:cxn>
                <a:cxn ang="0">
                  <a:pos x="csX145" y="csY145"/>
                </a:cxn>
                <a:cxn ang="0">
                  <a:pos x="csX146" y="csY146"/>
                </a:cxn>
                <a:cxn ang="0">
                  <a:pos x="csX147" y="csY147"/>
                </a:cxn>
                <a:cxn ang="0">
                  <a:pos x="csX148" y="csY148"/>
                </a:cxn>
                <a:cxn ang="0">
                  <a:pos x="csX149" y="csY149"/>
                </a:cxn>
                <a:cxn ang="0">
                  <a:pos x="csX150" y="csY150"/>
                </a:cxn>
                <a:cxn ang="0">
                  <a:pos x="csX151" y="csY151"/>
                </a:cxn>
                <a:cxn ang="0">
                  <a:pos x="csX152" y="csY152"/>
                </a:cxn>
                <a:cxn ang="0">
                  <a:pos x="csX153" y="csY153"/>
                </a:cxn>
                <a:cxn ang="0">
                  <a:pos x="csX154" y="csY154"/>
                </a:cxn>
                <a:cxn ang="0">
                  <a:pos x="csX155" y="csY155"/>
                </a:cxn>
                <a:cxn ang="0">
                  <a:pos x="csX156" y="csY156"/>
                </a:cxn>
                <a:cxn ang="0">
                  <a:pos x="csX157" y="csY157"/>
                </a:cxn>
                <a:cxn ang="0">
                  <a:pos x="csX158" y="csY158"/>
                </a:cxn>
                <a:cxn ang="0">
                  <a:pos x="csX159" y="csY159"/>
                </a:cxn>
                <a:cxn ang="0">
                  <a:pos x="csX160" y="csY160"/>
                </a:cxn>
                <a:cxn ang="0">
                  <a:pos x="csX161" y="csY161"/>
                </a:cxn>
                <a:cxn ang="0">
                  <a:pos x="csX162" y="csY162"/>
                </a:cxn>
                <a:cxn ang="0">
                  <a:pos x="csX163" y="csY163"/>
                </a:cxn>
                <a:cxn ang="0">
                  <a:pos x="csX164" y="csY164"/>
                </a:cxn>
                <a:cxn ang="0">
                  <a:pos x="csX165" y="csY165"/>
                </a:cxn>
                <a:cxn ang="0">
                  <a:pos x="csX166" y="csY166"/>
                </a:cxn>
                <a:cxn ang="0">
                  <a:pos x="csX167" y="csY167"/>
                </a:cxn>
                <a:cxn ang="0">
                  <a:pos x="csX168" y="csY168"/>
                </a:cxn>
                <a:cxn ang="0">
                  <a:pos x="csX169" y="csY169"/>
                </a:cxn>
                <a:cxn ang="0">
                  <a:pos x="csX170" y="csY170"/>
                </a:cxn>
                <a:cxn ang="0">
                  <a:pos x="csX171" y="csY171"/>
                </a:cxn>
                <a:cxn ang="0">
                  <a:pos x="csX172" y="csY172"/>
                </a:cxn>
                <a:cxn ang="0">
                  <a:pos x="csX173" y="csY173"/>
                </a:cxn>
                <a:cxn ang="0">
                  <a:pos x="csX174" y="csY174"/>
                </a:cxn>
                <a:cxn ang="0">
                  <a:pos x="csX175" y="csY175"/>
                </a:cxn>
                <a:cxn ang="0">
                  <a:pos x="csX176" y="csY176"/>
                </a:cxn>
                <a:cxn ang="0">
                  <a:pos x="csX177" y="csY177"/>
                </a:cxn>
                <a:cxn ang="0">
                  <a:pos x="csX178" y="csY178"/>
                </a:cxn>
                <a:cxn ang="0">
                  <a:pos x="csX179" y="csY179"/>
                </a:cxn>
                <a:cxn ang="0">
                  <a:pos x="csX180" y="csY180"/>
                </a:cxn>
                <a:cxn ang="0">
                  <a:pos x="csX181" y="csY181"/>
                </a:cxn>
                <a:cxn ang="0">
                  <a:pos x="csX182" y="csY182"/>
                </a:cxn>
                <a:cxn ang="0">
                  <a:pos x="csX183" y="csY183"/>
                </a:cxn>
                <a:cxn ang="0">
                  <a:pos x="csX184" y="csY184"/>
                </a:cxn>
                <a:cxn ang="0">
                  <a:pos x="csX185" y="csY185"/>
                </a:cxn>
                <a:cxn ang="0">
                  <a:pos x="csX186" y="csY186"/>
                </a:cxn>
                <a:cxn ang="0">
                  <a:pos x="csX187" y="csY187"/>
                </a:cxn>
                <a:cxn ang="0">
                  <a:pos x="csX188" y="csY188"/>
                </a:cxn>
                <a:cxn ang="0">
                  <a:pos x="csX189" y="csY189"/>
                </a:cxn>
                <a:cxn ang="0">
                  <a:pos x="csX190" y="csY190"/>
                </a:cxn>
                <a:cxn ang="0">
                  <a:pos x="csX191" y="csY191"/>
                </a:cxn>
                <a:cxn ang="0">
                  <a:pos x="csX192" y="csY192"/>
                </a:cxn>
                <a:cxn ang="0">
                  <a:pos x="csX193" y="csY193"/>
                </a:cxn>
                <a:cxn ang="0">
                  <a:pos x="csX194" y="csY194"/>
                </a:cxn>
                <a:cxn ang="0">
                  <a:pos x="csX195" y="csY195"/>
                </a:cxn>
                <a:cxn ang="0">
                  <a:pos x="csX196" y="csY196"/>
                </a:cxn>
                <a:cxn ang="0">
                  <a:pos x="csX197" y="csY197"/>
                </a:cxn>
                <a:cxn ang="0">
                  <a:pos x="csX198" y="csY198"/>
                </a:cxn>
                <a:cxn ang="0">
                  <a:pos x="csX199" y="csY199"/>
                </a:cxn>
                <a:cxn ang="0">
                  <a:pos x="csX200" y="csY200"/>
                </a:cxn>
                <a:cxn ang="0">
                  <a:pos x="csX201" y="csY201"/>
                </a:cxn>
                <a:cxn ang="0">
                  <a:pos x="csX202" y="csY202"/>
                </a:cxn>
                <a:cxn ang="0">
                  <a:pos x="csX203" y="csY203"/>
                </a:cxn>
                <a:cxn ang="0">
                  <a:pos x="csX204" y="csY204"/>
                </a:cxn>
                <a:cxn ang="0">
                  <a:pos x="csX205" y="csY205"/>
                </a:cxn>
                <a:cxn ang="0">
                  <a:pos x="csX206" y="csY206"/>
                </a:cxn>
                <a:cxn ang="0">
                  <a:pos x="csX207" y="csY207"/>
                </a:cxn>
                <a:cxn ang="0">
                  <a:pos x="csX208" y="csY208"/>
                </a:cxn>
                <a:cxn ang="0">
                  <a:pos x="csX209" y="csY209"/>
                </a:cxn>
                <a:cxn ang="0">
                  <a:pos x="csX210" y="csY210"/>
                </a:cxn>
                <a:cxn ang="0">
                  <a:pos x="csX211" y="csY211"/>
                </a:cxn>
                <a:cxn ang="0">
                  <a:pos x="csX212" y="csY212"/>
                </a:cxn>
                <a:cxn ang="0">
                  <a:pos x="csX213" y="csY213"/>
                </a:cxn>
                <a:cxn ang="0">
                  <a:pos x="csX214" y="csY214"/>
                </a:cxn>
                <a:cxn ang="0">
                  <a:pos x="csX215" y="csY215"/>
                </a:cxn>
                <a:cxn ang="0">
                  <a:pos x="csX216" y="csY216"/>
                </a:cxn>
                <a:cxn ang="0">
                  <a:pos x="csX217" y="csY217"/>
                </a:cxn>
                <a:cxn ang="0">
                  <a:pos x="csX218" y="csY218"/>
                </a:cxn>
                <a:cxn ang="0">
                  <a:pos x="csX219" y="csY219"/>
                </a:cxn>
                <a:cxn ang="0">
                  <a:pos x="csX220" y="csY220"/>
                </a:cxn>
                <a:cxn ang="0">
                  <a:pos x="csX221" y="csY221"/>
                </a:cxn>
                <a:cxn ang="0">
                  <a:pos x="csX222" y="csY222"/>
                </a:cxn>
                <a:cxn ang="0">
                  <a:pos x="csX223" y="csY223"/>
                </a:cxn>
                <a:cxn ang="0">
                  <a:pos x="csX224" y="csY224"/>
                </a:cxn>
                <a:cxn ang="0">
                  <a:pos x="csX225" y="csY225"/>
                </a:cxn>
                <a:cxn ang="0">
                  <a:pos x="csX226" y="csY226"/>
                </a:cxn>
                <a:cxn ang="0">
                  <a:pos x="csX227" y="csY227"/>
                </a:cxn>
                <a:cxn ang="0">
                  <a:pos x="csX228" y="csY228"/>
                </a:cxn>
                <a:cxn ang="0">
                  <a:pos x="csX229" y="csY229"/>
                </a:cxn>
                <a:cxn ang="0">
                  <a:pos x="csX230" y="csY230"/>
                </a:cxn>
                <a:cxn ang="0">
                  <a:pos x="csX231" y="csY231"/>
                </a:cxn>
                <a:cxn ang="0">
                  <a:pos x="csX232" y="csY232"/>
                </a:cxn>
                <a:cxn ang="0">
                  <a:pos x="csX233" y="csY233"/>
                </a:cxn>
                <a:cxn ang="0">
                  <a:pos x="csX234" y="csY234"/>
                </a:cxn>
                <a:cxn ang="0">
                  <a:pos x="csX235" y="csY235"/>
                </a:cxn>
                <a:cxn ang="0">
                  <a:pos x="csX236" y="csY236"/>
                </a:cxn>
                <a:cxn ang="0">
                  <a:pos x="csX237" y="csY237"/>
                </a:cxn>
                <a:cxn ang="0">
                  <a:pos x="csX238" y="csY238"/>
                </a:cxn>
                <a:cxn ang="0">
                  <a:pos x="csX239" y="csY239"/>
                </a:cxn>
                <a:cxn ang="0">
                  <a:pos x="csX240" y="csY240"/>
                </a:cxn>
                <a:cxn ang="0">
                  <a:pos x="csX241" y="csY241"/>
                </a:cxn>
                <a:cxn ang="0">
                  <a:pos x="csX242" y="csY242"/>
                </a:cxn>
                <a:cxn ang="0">
                  <a:pos x="csX243" y="csY243"/>
                </a:cxn>
                <a:cxn ang="0">
                  <a:pos x="csX244" y="csY244"/>
                </a:cxn>
                <a:cxn ang="0">
                  <a:pos x="csX245" y="csY245"/>
                </a:cxn>
                <a:cxn ang="0">
                  <a:pos x="csX246" y="csY246"/>
                </a:cxn>
                <a:cxn ang="0">
                  <a:pos x="csX247" y="csY247"/>
                </a:cxn>
                <a:cxn ang="0">
                  <a:pos x="csX248" y="csY248"/>
                </a:cxn>
                <a:cxn ang="0">
                  <a:pos x="csX249" y="csY249"/>
                </a:cxn>
                <a:cxn ang="0">
                  <a:pos x="csX250" y="csY250"/>
                </a:cxn>
                <a:cxn ang="0">
                  <a:pos x="csX251" y="csY251"/>
                </a:cxn>
                <a:cxn ang="0">
                  <a:pos x="csX252" y="csY252"/>
                </a:cxn>
                <a:cxn ang="0">
                  <a:pos x="csX253" y="csY253"/>
                </a:cxn>
                <a:cxn ang="0">
                  <a:pos x="csX254" y="csY254"/>
                </a:cxn>
                <a:cxn ang="0">
                  <a:pos x="csX255" y="csY255"/>
                </a:cxn>
                <a:cxn ang="0">
                  <a:pos x="csX256" y="csY256"/>
                </a:cxn>
                <a:cxn ang="0">
                  <a:pos x="csX257" y="csY257"/>
                </a:cxn>
                <a:cxn ang="0">
                  <a:pos x="csX258" y="csY258"/>
                </a:cxn>
                <a:cxn ang="0">
                  <a:pos x="csX259" y="csY259"/>
                </a:cxn>
                <a:cxn ang="0">
                  <a:pos x="csX260" y="csY260"/>
                </a:cxn>
                <a:cxn ang="0">
                  <a:pos x="csX261" y="csY261"/>
                </a:cxn>
                <a:cxn ang="0">
                  <a:pos x="csX262" y="csY262"/>
                </a:cxn>
                <a:cxn ang="0">
                  <a:pos x="csX263" y="csY263"/>
                </a:cxn>
                <a:cxn ang="0">
                  <a:pos x="csX264" y="csY264"/>
                </a:cxn>
                <a:cxn ang="0">
                  <a:pos x="csX265" y="csY265"/>
                </a:cxn>
                <a:cxn ang="0">
                  <a:pos x="csX266" y="csY266"/>
                </a:cxn>
                <a:cxn ang="0">
                  <a:pos x="csX267" y="csY267"/>
                </a:cxn>
                <a:cxn ang="0">
                  <a:pos x="csX268" y="csY268"/>
                </a:cxn>
                <a:cxn ang="0">
                  <a:pos x="csX269" y="csY269"/>
                </a:cxn>
                <a:cxn ang="0">
                  <a:pos x="csX270" y="csY270"/>
                </a:cxn>
                <a:cxn ang="0">
                  <a:pos x="csX271" y="csY271"/>
                </a:cxn>
                <a:cxn ang="0">
                  <a:pos x="csX272" y="csY272"/>
                </a:cxn>
                <a:cxn ang="0">
                  <a:pos x="csX273" y="csY273"/>
                </a:cxn>
                <a:cxn ang="0">
                  <a:pos x="csX274" y="csY274"/>
                </a:cxn>
                <a:cxn ang="0">
                  <a:pos x="csX275" y="csY275"/>
                </a:cxn>
                <a:cxn ang="0">
                  <a:pos x="csX276" y="csY276"/>
                </a:cxn>
                <a:cxn ang="0">
                  <a:pos x="csX277" y="csY277"/>
                </a:cxn>
                <a:cxn ang="0">
                  <a:pos x="csX278" y="csY278"/>
                </a:cxn>
                <a:cxn ang="0">
                  <a:pos x="csX279" y="csY279"/>
                </a:cxn>
                <a:cxn ang="0">
                  <a:pos x="csX280" y="csY280"/>
                </a:cxn>
                <a:cxn ang="0">
                  <a:pos x="csX281" y="csY281"/>
                </a:cxn>
                <a:cxn ang="0">
                  <a:pos x="csX282" y="csY282"/>
                </a:cxn>
                <a:cxn ang="0">
                  <a:pos x="csX283" y="csY283"/>
                </a:cxn>
                <a:cxn ang="0">
                  <a:pos x="csX284" y="csY284"/>
                </a:cxn>
                <a:cxn ang="0">
                  <a:pos x="csX285" y="csY285"/>
                </a:cxn>
                <a:cxn ang="0">
                  <a:pos x="csX286" y="csY286"/>
                </a:cxn>
                <a:cxn ang="0">
                  <a:pos x="csX287" y="csY287"/>
                </a:cxn>
                <a:cxn ang="0">
                  <a:pos x="csX288" y="csY288"/>
                </a:cxn>
                <a:cxn ang="0">
                  <a:pos x="csX289" y="csY289"/>
                </a:cxn>
                <a:cxn ang="0">
                  <a:pos x="csX290" y="csY290"/>
                </a:cxn>
                <a:cxn ang="0">
                  <a:pos x="csX291" y="csY291"/>
                </a:cxn>
                <a:cxn ang="0">
                  <a:pos x="csX292" y="csY292"/>
                </a:cxn>
                <a:cxn ang="0">
                  <a:pos x="csX293" y="csY293"/>
                </a:cxn>
                <a:cxn ang="0">
                  <a:pos x="csX294" y="csY294"/>
                </a:cxn>
                <a:cxn ang="0">
                  <a:pos x="csX295" y="csY295"/>
                </a:cxn>
                <a:cxn ang="0">
                  <a:pos x="csX296" y="csY296"/>
                </a:cxn>
                <a:cxn ang="0">
                  <a:pos x="csX297" y="csY297"/>
                </a:cxn>
                <a:cxn ang="0">
                  <a:pos x="csX298" y="csY298"/>
                </a:cxn>
                <a:cxn ang="0">
                  <a:pos x="csX299" y="csY299"/>
                </a:cxn>
                <a:cxn ang="0">
                  <a:pos x="csX300" y="csY300"/>
                </a:cxn>
                <a:cxn ang="0">
                  <a:pos x="csX301" y="csY301"/>
                </a:cxn>
                <a:cxn ang="0">
                  <a:pos x="csX302" y="csY302"/>
                </a:cxn>
                <a:cxn ang="0">
                  <a:pos x="csX303" y="csY303"/>
                </a:cxn>
                <a:cxn ang="0">
                  <a:pos x="csX304" y="csY304"/>
                </a:cxn>
                <a:cxn ang="0">
                  <a:pos x="csX305" y="csY305"/>
                </a:cxn>
                <a:cxn ang="0">
                  <a:pos x="csX306" y="csY306"/>
                </a:cxn>
                <a:cxn ang="0">
                  <a:pos x="csX307" y="csY307"/>
                </a:cxn>
                <a:cxn ang="0">
                  <a:pos x="csX308" y="csY308"/>
                </a:cxn>
                <a:cxn ang="0">
                  <a:pos x="csX309" y="csY309"/>
                </a:cxn>
                <a:cxn ang="0">
                  <a:pos x="csX310" y="csY310"/>
                </a:cxn>
                <a:cxn ang="0">
                  <a:pos x="csX311" y="csY311"/>
                </a:cxn>
                <a:cxn ang="0">
                  <a:pos x="csX312" y="csY312"/>
                </a:cxn>
                <a:cxn ang="0">
                  <a:pos x="csX313" y="csY313"/>
                </a:cxn>
                <a:cxn ang="0">
                  <a:pos x="csX314" y="csY314"/>
                </a:cxn>
                <a:cxn ang="0">
                  <a:pos x="csX315" y="csY315"/>
                </a:cxn>
                <a:cxn ang="0">
                  <a:pos x="csX316" y="csY316"/>
                </a:cxn>
                <a:cxn ang="0">
                  <a:pos x="csX317" y="csY317"/>
                </a:cxn>
                <a:cxn ang="0">
                  <a:pos x="csX318" y="csY318"/>
                </a:cxn>
                <a:cxn ang="0">
                  <a:pos x="csX319" y="csY319"/>
                </a:cxn>
                <a:cxn ang="0">
                  <a:pos x="csX320" y="csY320"/>
                </a:cxn>
                <a:cxn ang="0">
                  <a:pos x="csX321" y="csY321"/>
                </a:cxn>
                <a:cxn ang="0">
                  <a:pos x="csX322" y="csY322"/>
                </a:cxn>
                <a:cxn ang="0">
                  <a:pos x="csX323" y="csY323"/>
                </a:cxn>
                <a:cxn ang="0">
                  <a:pos x="csX324" y="csY324"/>
                </a:cxn>
                <a:cxn ang="0">
                  <a:pos x="csX325" y="csY325"/>
                </a:cxn>
                <a:cxn ang="0">
                  <a:pos x="csX326" y="csY326"/>
                </a:cxn>
                <a:cxn ang="0">
                  <a:pos x="csX327" y="csY327"/>
                </a:cxn>
                <a:cxn ang="0">
                  <a:pos x="csX328" y="csY328"/>
                </a:cxn>
                <a:cxn ang="0">
                  <a:pos x="csX329" y="csY329"/>
                </a:cxn>
                <a:cxn ang="0">
                  <a:pos x="csX330" y="csY330"/>
                </a:cxn>
                <a:cxn ang="0">
                  <a:pos x="csX331" y="csY331"/>
                </a:cxn>
                <a:cxn ang="0">
                  <a:pos x="csX332" y="csY332"/>
                </a:cxn>
                <a:cxn ang="0">
                  <a:pos x="csX333" y="csY333"/>
                </a:cxn>
                <a:cxn ang="0">
                  <a:pos x="csX334" y="csY334"/>
                </a:cxn>
                <a:cxn ang="0">
                  <a:pos x="csX335" y="csY335"/>
                </a:cxn>
                <a:cxn ang="0">
                  <a:pos x="csX336" y="csY336"/>
                </a:cxn>
                <a:cxn ang="0">
                  <a:pos x="csX337" y="csY337"/>
                </a:cxn>
                <a:cxn ang="0">
                  <a:pos x="csX338" y="csY338"/>
                </a:cxn>
                <a:cxn ang="0">
                  <a:pos x="csX339" y="csY339"/>
                </a:cxn>
                <a:cxn ang="0">
                  <a:pos x="csX340" y="csY340"/>
                </a:cxn>
                <a:cxn ang="0">
                  <a:pos x="csX341" y="csY341"/>
                </a:cxn>
                <a:cxn ang="0">
                  <a:pos x="csX342" y="csY342"/>
                </a:cxn>
                <a:cxn ang="0">
                  <a:pos x="csX343" y="csY343"/>
                </a:cxn>
                <a:cxn ang="0">
                  <a:pos x="csX344" y="csY344"/>
                </a:cxn>
                <a:cxn ang="0">
                  <a:pos x="csX345" y="csY345"/>
                </a:cxn>
                <a:cxn ang="0">
                  <a:pos x="csX346" y="csY346"/>
                </a:cxn>
                <a:cxn ang="0">
                  <a:pos x="csX347" y="csY347"/>
                </a:cxn>
                <a:cxn ang="0">
                  <a:pos x="csX348" y="csY348"/>
                </a:cxn>
                <a:cxn ang="0">
                  <a:pos x="csX349" y="csY349"/>
                </a:cxn>
                <a:cxn ang="0">
                  <a:pos x="csX350" y="csY350"/>
                </a:cxn>
                <a:cxn ang="0">
                  <a:pos x="csX351" y="csY351"/>
                </a:cxn>
                <a:cxn ang="0">
                  <a:pos x="csX352" y="csY352"/>
                </a:cxn>
                <a:cxn ang="0">
                  <a:pos x="csX353" y="csY353"/>
                </a:cxn>
                <a:cxn ang="0">
                  <a:pos x="csX354" y="csY354"/>
                </a:cxn>
                <a:cxn ang="0">
                  <a:pos x="csX355" y="csY355"/>
                </a:cxn>
                <a:cxn ang="0">
                  <a:pos x="csX356" y="csY356"/>
                </a:cxn>
                <a:cxn ang="0">
                  <a:pos x="csX357" y="csY357"/>
                </a:cxn>
                <a:cxn ang="0">
                  <a:pos x="csX358" y="csY358"/>
                </a:cxn>
                <a:cxn ang="0">
                  <a:pos x="csX359" y="csY359"/>
                </a:cxn>
                <a:cxn ang="0">
                  <a:pos x="csX360" y="csY360"/>
                </a:cxn>
                <a:cxn ang="0">
                  <a:pos x="csX361" y="csY361"/>
                </a:cxn>
                <a:cxn ang="0">
                  <a:pos x="csX362" y="csY362"/>
                </a:cxn>
                <a:cxn ang="0">
                  <a:pos x="csX363" y="csY363"/>
                </a:cxn>
                <a:cxn ang="0">
                  <a:pos x="csX364" y="csY364"/>
                </a:cxn>
                <a:cxn ang="0">
                  <a:pos x="csX365" y="csY365"/>
                </a:cxn>
                <a:cxn ang="0">
                  <a:pos x="csX366" y="csY366"/>
                </a:cxn>
                <a:cxn ang="0">
                  <a:pos x="csX367" y="csY367"/>
                </a:cxn>
                <a:cxn ang="0">
                  <a:pos x="csX368" y="csY368"/>
                </a:cxn>
                <a:cxn ang="0">
                  <a:pos x="csX369" y="csY369"/>
                </a:cxn>
                <a:cxn ang="0">
                  <a:pos x="csX370" y="csY370"/>
                </a:cxn>
                <a:cxn ang="0">
                  <a:pos x="csX371" y="csY371"/>
                </a:cxn>
                <a:cxn ang="0">
                  <a:pos x="csX372" y="csY372"/>
                </a:cxn>
                <a:cxn ang="0">
                  <a:pos x="csX373" y="csY373"/>
                </a:cxn>
                <a:cxn ang="0">
                  <a:pos x="csX374" y="csY374"/>
                </a:cxn>
                <a:cxn ang="0">
                  <a:pos x="csX375" y="csY375"/>
                </a:cxn>
                <a:cxn ang="0">
                  <a:pos x="csX376" y="csY376"/>
                </a:cxn>
                <a:cxn ang="0">
                  <a:pos x="csX377" y="csY377"/>
                </a:cxn>
                <a:cxn ang="0">
                  <a:pos x="csX378" y="csY378"/>
                </a:cxn>
                <a:cxn ang="0">
                  <a:pos x="csX379" y="csY379"/>
                </a:cxn>
                <a:cxn ang="0">
                  <a:pos x="csX380" y="csY380"/>
                </a:cxn>
                <a:cxn ang="0">
                  <a:pos x="csX381" y="csY381"/>
                </a:cxn>
                <a:cxn ang="0">
                  <a:pos x="csX382" y="csY382"/>
                </a:cxn>
                <a:cxn ang="0">
                  <a:pos x="csX383" y="csY383"/>
                </a:cxn>
                <a:cxn ang="0">
                  <a:pos x="csX384" y="csY384"/>
                </a:cxn>
                <a:cxn ang="0">
                  <a:pos x="csX385" y="csY385"/>
                </a:cxn>
                <a:cxn ang="0">
                  <a:pos x="csX386" y="csY386"/>
                </a:cxn>
                <a:cxn ang="0">
                  <a:pos x="csX387" y="csY387"/>
                </a:cxn>
                <a:cxn ang="0">
                  <a:pos x="csX388" y="csY388"/>
                </a:cxn>
                <a:cxn ang="0">
                  <a:pos x="csX389" y="csY389"/>
                </a:cxn>
                <a:cxn ang="0">
                  <a:pos x="csX390" y="csY390"/>
                </a:cxn>
                <a:cxn ang="0">
                  <a:pos x="csX391" y="csY391"/>
                </a:cxn>
                <a:cxn ang="0">
                  <a:pos x="csX392" y="csY392"/>
                </a:cxn>
                <a:cxn ang="0">
                  <a:pos x="csX393" y="csY393"/>
                </a:cxn>
                <a:cxn ang="0">
                  <a:pos x="csX394" y="csY394"/>
                </a:cxn>
                <a:cxn ang="0">
                  <a:pos x="csX395" y="csY395"/>
                </a:cxn>
                <a:cxn ang="0">
                  <a:pos x="csX396" y="csY396"/>
                </a:cxn>
                <a:cxn ang="0">
                  <a:pos x="csX397" y="csY397"/>
                </a:cxn>
                <a:cxn ang="0">
                  <a:pos x="csX398" y="csY398"/>
                </a:cxn>
                <a:cxn ang="0">
                  <a:pos x="csX399" y="csY399"/>
                </a:cxn>
                <a:cxn ang="0">
                  <a:pos x="csX400" y="csY400"/>
                </a:cxn>
              </a:cxnLst>
              <a:rect l="l" t="t" r="r" b="b"/>
              <a:pathLst>
                <a:path w="10512425" h="2205868">
                  <a:moveTo>
                    <a:pt x="3147309" y="1466528"/>
                  </a:moveTo>
                  <a:lnTo>
                    <a:pt x="3153653" y="1452600"/>
                  </a:lnTo>
                  <a:cubicBezTo>
                    <a:pt x="3162174" y="1458569"/>
                    <a:pt x="3158753" y="1453160"/>
                    <a:pt x="3163854" y="1465409"/>
                  </a:cubicBezTo>
                  <a:cubicBezTo>
                    <a:pt x="3164040" y="1489908"/>
                    <a:pt x="3170758" y="1519320"/>
                    <a:pt x="3185872" y="1538347"/>
                  </a:cubicBezTo>
                  <a:cubicBezTo>
                    <a:pt x="3213426" y="1524792"/>
                    <a:pt x="3214172" y="1517143"/>
                    <a:pt x="3235631" y="1499422"/>
                  </a:cubicBezTo>
                  <a:cubicBezTo>
                    <a:pt x="3266792" y="1473617"/>
                    <a:pt x="3258147" y="1473182"/>
                    <a:pt x="3278174" y="1459626"/>
                  </a:cubicBezTo>
                  <a:cubicBezTo>
                    <a:pt x="3283710" y="1465223"/>
                    <a:pt x="3280476" y="1461181"/>
                    <a:pt x="3287877" y="1470321"/>
                  </a:cubicBezTo>
                  <a:lnTo>
                    <a:pt x="3308963" y="1493328"/>
                  </a:lnTo>
                  <a:cubicBezTo>
                    <a:pt x="3368798" y="1462238"/>
                    <a:pt x="3368798" y="1377299"/>
                    <a:pt x="3407423" y="1328052"/>
                  </a:cubicBezTo>
                  <a:cubicBezTo>
                    <a:pt x="3474971" y="1359702"/>
                    <a:pt x="3478516" y="1323824"/>
                    <a:pt x="3493568" y="1321026"/>
                  </a:cubicBezTo>
                  <a:cubicBezTo>
                    <a:pt x="3540341" y="1329855"/>
                    <a:pt x="3523175" y="1359827"/>
                    <a:pt x="3555082" y="1386005"/>
                  </a:cubicBezTo>
                  <a:cubicBezTo>
                    <a:pt x="3579900" y="1364117"/>
                    <a:pt x="3587052" y="1328923"/>
                    <a:pt x="3616597" y="1306413"/>
                  </a:cubicBezTo>
                  <a:cubicBezTo>
                    <a:pt x="3633639" y="1316114"/>
                    <a:pt x="3629036" y="1317668"/>
                    <a:pt x="3647385" y="1328301"/>
                  </a:cubicBezTo>
                  <a:cubicBezTo>
                    <a:pt x="3673633" y="1304486"/>
                    <a:pt x="3692728" y="1267675"/>
                    <a:pt x="3709832" y="1229185"/>
                  </a:cubicBezTo>
                  <a:cubicBezTo>
                    <a:pt x="3738755" y="1234160"/>
                    <a:pt x="3737138" y="1240813"/>
                    <a:pt x="3762515" y="1224459"/>
                  </a:cubicBezTo>
                  <a:lnTo>
                    <a:pt x="3795044" y="1381403"/>
                  </a:lnTo>
                  <a:cubicBezTo>
                    <a:pt x="3813642" y="1376367"/>
                    <a:pt x="3799834" y="1388678"/>
                    <a:pt x="3816565" y="1365982"/>
                  </a:cubicBezTo>
                  <a:cubicBezTo>
                    <a:pt x="3824153" y="1355660"/>
                    <a:pt x="3820795" y="1357091"/>
                    <a:pt x="3832301" y="1344406"/>
                  </a:cubicBezTo>
                  <a:lnTo>
                    <a:pt x="3862716" y="1353733"/>
                  </a:lnTo>
                  <a:cubicBezTo>
                    <a:pt x="3890146" y="1337752"/>
                    <a:pt x="3896863" y="1340115"/>
                    <a:pt x="3904700" y="1306911"/>
                  </a:cubicBezTo>
                  <a:cubicBezTo>
                    <a:pt x="3910360" y="1282847"/>
                    <a:pt x="3917140" y="1258721"/>
                    <a:pt x="3917887" y="1235155"/>
                  </a:cubicBezTo>
                  <a:lnTo>
                    <a:pt x="3925475" y="1222345"/>
                  </a:lnTo>
                  <a:lnTo>
                    <a:pt x="3930886" y="1234408"/>
                  </a:lnTo>
                  <a:cubicBezTo>
                    <a:pt x="3934183" y="1265810"/>
                    <a:pt x="3961550" y="1361941"/>
                    <a:pt x="3971004" y="1401487"/>
                  </a:cubicBezTo>
                  <a:cubicBezTo>
                    <a:pt x="3978157" y="1431148"/>
                    <a:pt x="3988357" y="1452786"/>
                    <a:pt x="3998558" y="1479462"/>
                  </a:cubicBezTo>
                  <a:cubicBezTo>
                    <a:pt x="4008634" y="1505640"/>
                    <a:pt x="4012304" y="1534181"/>
                    <a:pt x="4017715" y="1564401"/>
                  </a:cubicBezTo>
                  <a:cubicBezTo>
                    <a:pt x="4033949" y="1654935"/>
                    <a:pt x="4056776" y="1834513"/>
                    <a:pt x="4102741" y="1893149"/>
                  </a:cubicBezTo>
                  <a:cubicBezTo>
                    <a:pt x="4196723" y="1893087"/>
                    <a:pt x="4201077" y="1871883"/>
                    <a:pt x="4235846" y="1803609"/>
                  </a:cubicBezTo>
                  <a:cubicBezTo>
                    <a:pt x="4259294" y="1757595"/>
                    <a:pt x="4271237" y="1681362"/>
                    <a:pt x="4291949" y="1645360"/>
                  </a:cubicBezTo>
                  <a:lnTo>
                    <a:pt x="4318072" y="1702628"/>
                  </a:lnTo>
                  <a:cubicBezTo>
                    <a:pt x="4349358" y="1686896"/>
                    <a:pt x="4329890" y="1678315"/>
                    <a:pt x="4374424" y="1647349"/>
                  </a:cubicBezTo>
                  <a:cubicBezTo>
                    <a:pt x="4404652" y="1626332"/>
                    <a:pt x="4396567" y="1607803"/>
                    <a:pt x="4419829" y="1581873"/>
                  </a:cubicBezTo>
                  <a:cubicBezTo>
                    <a:pt x="4437120" y="1562659"/>
                    <a:pt x="4461129" y="1555260"/>
                    <a:pt x="4480659" y="1531880"/>
                  </a:cubicBezTo>
                  <a:cubicBezTo>
                    <a:pt x="4502055" y="1506262"/>
                    <a:pt x="4503921" y="1489970"/>
                    <a:pt x="4534150" y="1473679"/>
                  </a:cubicBezTo>
                  <a:lnTo>
                    <a:pt x="4564254" y="1516335"/>
                  </a:lnTo>
                  <a:cubicBezTo>
                    <a:pt x="4577751" y="1507567"/>
                    <a:pt x="4571780" y="1515340"/>
                    <a:pt x="4584282" y="1487483"/>
                  </a:cubicBezTo>
                  <a:cubicBezTo>
                    <a:pt x="4589942" y="1474736"/>
                    <a:pt x="4594980" y="1465160"/>
                    <a:pt x="4601138" y="1454776"/>
                  </a:cubicBezTo>
                  <a:cubicBezTo>
                    <a:pt x="4655250" y="1460248"/>
                    <a:pt x="4612644" y="1509246"/>
                    <a:pt x="4693503" y="1523424"/>
                  </a:cubicBezTo>
                  <a:lnTo>
                    <a:pt x="4719875" y="1481825"/>
                  </a:lnTo>
                  <a:lnTo>
                    <a:pt x="4755328" y="1492085"/>
                  </a:lnTo>
                  <a:cubicBezTo>
                    <a:pt x="4767208" y="1472995"/>
                    <a:pt x="4787298" y="1450424"/>
                    <a:pt x="4802474" y="1429033"/>
                  </a:cubicBezTo>
                  <a:cubicBezTo>
                    <a:pt x="4823186" y="1399871"/>
                    <a:pt x="4840353" y="1397632"/>
                    <a:pt x="4854970" y="1370522"/>
                  </a:cubicBezTo>
                  <a:cubicBezTo>
                    <a:pt x="4877610" y="1328674"/>
                    <a:pt x="4864424" y="1330539"/>
                    <a:pt x="4902054" y="1307408"/>
                  </a:cubicBezTo>
                  <a:lnTo>
                    <a:pt x="4959277" y="1261270"/>
                  </a:lnTo>
                  <a:cubicBezTo>
                    <a:pt x="4979429" y="1279676"/>
                    <a:pt x="5004495" y="1309398"/>
                    <a:pt x="5017122" y="1333897"/>
                  </a:cubicBezTo>
                  <a:cubicBezTo>
                    <a:pt x="5061594" y="1335825"/>
                    <a:pt x="5050771" y="1335763"/>
                    <a:pt x="5082430" y="1321648"/>
                  </a:cubicBezTo>
                  <a:cubicBezTo>
                    <a:pt x="5092817" y="1346022"/>
                    <a:pt x="5105319" y="1380595"/>
                    <a:pt x="5114587" y="1409384"/>
                  </a:cubicBezTo>
                  <a:cubicBezTo>
                    <a:pt x="5120122" y="1426733"/>
                    <a:pt x="5123916" y="1439853"/>
                    <a:pt x="5129079" y="1456455"/>
                  </a:cubicBezTo>
                  <a:cubicBezTo>
                    <a:pt x="5139590" y="1490530"/>
                    <a:pt x="5134615" y="1482447"/>
                    <a:pt x="5148796" y="1493639"/>
                  </a:cubicBezTo>
                  <a:cubicBezTo>
                    <a:pt x="5163102" y="1479524"/>
                    <a:pt x="5160800" y="1477845"/>
                    <a:pt x="5169321" y="1457201"/>
                  </a:cubicBezTo>
                  <a:cubicBezTo>
                    <a:pt x="5201229" y="1379538"/>
                    <a:pt x="5212425" y="1458258"/>
                    <a:pt x="5241099" y="1474798"/>
                  </a:cubicBezTo>
                  <a:cubicBezTo>
                    <a:pt x="5258825" y="1457574"/>
                    <a:pt x="5260691" y="1443335"/>
                    <a:pt x="5270892" y="1423375"/>
                  </a:cubicBezTo>
                  <a:lnTo>
                    <a:pt x="5302613" y="1382336"/>
                  </a:lnTo>
                  <a:cubicBezTo>
                    <a:pt x="5415317" y="1511734"/>
                    <a:pt x="5342855" y="1448309"/>
                    <a:pt x="5388758" y="1523797"/>
                  </a:cubicBezTo>
                  <a:cubicBezTo>
                    <a:pt x="5423589" y="1510739"/>
                    <a:pt x="5404059" y="1490965"/>
                    <a:pt x="5446229" y="1476415"/>
                  </a:cubicBezTo>
                  <a:lnTo>
                    <a:pt x="5518006" y="1448745"/>
                  </a:lnTo>
                  <a:cubicBezTo>
                    <a:pt x="5538656" y="1459191"/>
                    <a:pt x="5553708" y="1467958"/>
                    <a:pt x="5579770" y="1473119"/>
                  </a:cubicBezTo>
                  <a:cubicBezTo>
                    <a:pt x="5592334" y="1460621"/>
                    <a:pt x="5625237" y="1422940"/>
                    <a:pt x="5633820" y="1405156"/>
                  </a:cubicBezTo>
                  <a:cubicBezTo>
                    <a:pt x="5691851" y="1439418"/>
                    <a:pt x="5720960" y="1505391"/>
                    <a:pt x="5795225" y="1511982"/>
                  </a:cubicBezTo>
                  <a:cubicBezTo>
                    <a:pt x="5825827" y="1486364"/>
                    <a:pt x="5811024" y="1491338"/>
                    <a:pt x="5856429" y="1492582"/>
                  </a:cubicBezTo>
                  <a:cubicBezTo>
                    <a:pt x="5882987" y="1461305"/>
                    <a:pt x="5877887" y="1447252"/>
                    <a:pt x="5912843" y="1421012"/>
                  </a:cubicBezTo>
                  <a:cubicBezTo>
                    <a:pt x="5960798" y="1438361"/>
                    <a:pt x="5933244" y="1429033"/>
                    <a:pt x="5979955" y="1425240"/>
                  </a:cubicBezTo>
                  <a:cubicBezTo>
                    <a:pt x="6008504" y="1455771"/>
                    <a:pt x="6025484" y="1441345"/>
                    <a:pt x="6043833" y="1470757"/>
                  </a:cubicBezTo>
                  <a:cubicBezTo>
                    <a:pt x="6064607" y="1504148"/>
                    <a:pt x="6063363" y="1503028"/>
                    <a:pt x="6096391" y="1526035"/>
                  </a:cubicBezTo>
                  <a:cubicBezTo>
                    <a:pt x="6108519" y="1519071"/>
                    <a:pt x="6104477" y="1535549"/>
                    <a:pt x="6106716" y="1517392"/>
                  </a:cubicBezTo>
                  <a:cubicBezTo>
                    <a:pt x="6118098" y="1484374"/>
                    <a:pt x="6125189" y="1453470"/>
                    <a:pt x="6158527" y="1441967"/>
                  </a:cubicBezTo>
                  <a:lnTo>
                    <a:pt x="6188693" y="1484747"/>
                  </a:lnTo>
                  <a:cubicBezTo>
                    <a:pt x="6225079" y="1476042"/>
                    <a:pt x="6249275" y="1472311"/>
                    <a:pt x="6270547" y="1445138"/>
                  </a:cubicBezTo>
                  <a:cubicBezTo>
                    <a:pt x="6271666" y="1443646"/>
                    <a:pt x="6281556" y="1432391"/>
                    <a:pt x="6281867" y="1432080"/>
                  </a:cubicBezTo>
                  <a:cubicBezTo>
                    <a:pt x="6293747" y="1419147"/>
                    <a:pt x="6294244" y="1419333"/>
                    <a:pt x="6312220" y="1411001"/>
                  </a:cubicBezTo>
                  <a:lnTo>
                    <a:pt x="6342573" y="1476104"/>
                  </a:lnTo>
                  <a:cubicBezTo>
                    <a:pt x="6347984" y="1467896"/>
                    <a:pt x="6341888" y="1482571"/>
                    <a:pt x="6349850" y="1463979"/>
                  </a:cubicBezTo>
                  <a:cubicBezTo>
                    <a:pt x="6367265" y="1423562"/>
                    <a:pt x="6366706" y="1376677"/>
                    <a:pt x="6382069" y="1335638"/>
                  </a:cubicBezTo>
                  <a:cubicBezTo>
                    <a:pt x="6394260" y="1303180"/>
                    <a:pt x="6392269" y="1310517"/>
                    <a:pt x="6405891" y="1300320"/>
                  </a:cubicBezTo>
                  <a:lnTo>
                    <a:pt x="6432760" y="1353049"/>
                  </a:lnTo>
                  <a:cubicBezTo>
                    <a:pt x="6435808" y="1351059"/>
                    <a:pt x="6460439" y="1332654"/>
                    <a:pt x="6463673" y="1329171"/>
                  </a:cubicBezTo>
                  <a:lnTo>
                    <a:pt x="6496390" y="1363495"/>
                  </a:lnTo>
                  <a:cubicBezTo>
                    <a:pt x="6517972" y="1350375"/>
                    <a:pt x="6512312" y="1345712"/>
                    <a:pt x="6543287" y="1335265"/>
                  </a:cubicBezTo>
                  <a:cubicBezTo>
                    <a:pt x="6571028" y="1325938"/>
                    <a:pt x="6568291" y="1313813"/>
                    <a:pt x="6592673" y="1304610"/>
                  </a:cubicBezTo>
                  <a:cubicBezTo>
                    <a:pt x="6596902" y="1317295"/>
                    <a:pt x="6595534" y="1316487"/>
                    <a:pt x="6603931" y="1329607"/>
                  </a:cubicBezTo>
                  <a:lnTo>
                    <a:pt x="6619480" y="1346209"/>
                  </a:lnTo>
                  <a:cubicBezTo>
                    <a:pt x="6636150" y="1332716"/>
                    <a:pt x="6632356" y="1328550"/>
                    <a:pt x="6648838" y="1312880"/>
                  </a:cubicBezTo>
                  <a:cubicBezTo>
                    <a:pt x="6733988" y="1231672"/>
                    <a:pt x="6675521" y="1325316"/>
                    <a:pt x="6768135" y="1247342"/>
                  </a:cubicBezTo>
                  <a:cubicBezTo>
                    <a:pt x="6784120" y="1233973"/>
                    <a:pt x="6794818" y="1234222"/>
                    <a:pt x="6805703" y="1223340"/>
                  </a:cubicBezTo>
                  <a:cubicBezTo>
                    <a:pt x="6812856" y="1216189"/>
                    <a:pt x="6811798" y="1213080"/>
                    <a:pt x="6817956" y="1205059"/>
                  </a:cubicBezTo>
                  <a:lnTo>
                    <a:pt x="6834812" y="1188768"/>
                  </a:lnTo>
                  <a:cubicBezTo>
                    <a:pt x="6865289" y="1205246"/>
                    <a:pt x="6849055" y="1212334"/>
                    <a:pt x="6898752" y="1214573"/>
                  </a:cubicBezTo>
                  <a:cubicBezTo>
                    <a:pt x="6929478" y="1164704"/>
                    <a:pt x="6961386" y="1179316"/>
                    <a:pt x="7019417" y="1160476"/>
                  </a:cubicBezTo>
                  <a:cubicBezTo>
                    <a:pt x="7049646" y="1139583"/>
                    <a:pt x="7052880" y="1073983"/>
                    <a:pt x="7076764" y="1045753"/>
                  </a:cubicBezTo>
                  <a:cubicBezTo>
                    <a:pt x="7087400" y="1033192"/>
                    <a:pt x="7076826" y="1041027"/>
                    <a:pt x="7093247" y="1037296"/>
                  </a:cubicBezTo>
                  <a:cubicBezTo>
                    <a:pt x="7146240" y="1064842"/>
                    <a:pt x="7092189" y="1172850"/>
                    <a:pt x="7201659" y="1150029"/>
                  </a:cubicBezTo>
                  <a:cubicBezTo>
                    <a:pt x="7213663" y="1194240"/>
                    <a:pt x="7220007" y="1208666"/>
                    <a:pt x="7268025" y="1220604"/>
                  </a:cubicBezTo>
                  <a:cubicBezTo>
                    <a:pt x="7287431" y="1199587"/>
                    <a:pt x="7294521" y="1203069"/>
                    <a:pt x="7312994" y="1171233"/>
                  </a:cubicBezTo>
                  <a:cubicBezTo>
                    <a:pt x="7332649" y="1137282"/>
                    <a:pt x="7334577" y="1141200"/>
                    <a:pt x="7352117" y="1118131"/>
                  </a:cubicBezTo>
                  <a:cubicBezTo>
                    <a:pt x="7383590" y="1120618"/>
                    <a:pt x="7375193" y="1128515"/>
                    <a:pt x="7402747" y="1112597"/>
                  </a:cubicBezTo>
                  <a:cubicBezTo>
                    <a:pt x="7410833" y="1107933"/>
                    <a:pt x="7417301" y="1104389"/>
                    <a:pt x="7428435" y="1101031"/>
                  </a:cubicBezTo>
                  <a:lnTo>
                    <a:pt x="7446908" y="1094626"/>
                  </a:lnTo>
                  <a:cubicBezTo>
                    <a:pt x="7447716" y="1092637"/>
                    <a:pt x="7449769" y="1092823"/>
                    <a:pt x="7452070" y="1092139"/>
                  </a:cubicBezTo>
                  <a:lnTo>
                    <a:pt x="7482983" y="1002413"/>
                  </a:lnTo>
                  <a:cubicBezTo>
                    <a:pt x="7516010" y="997936"/>
                    <a:pt x="7511159" y="1003532"/>
                    <a:pt x="7536287" y="1011740"/>
                  </a:cubicBezTo>
                  <a:cubicBezTo>
                    <a:pt x="7558243" y="1003034"/>
                    <a:pt x="7561975" y="994516"/>
                    <a:pt x="7591395" y="995262"/>
                  </a:cubicBezTo>
                  <a:cubicBezTo>
                    <a:pt x="7623365" y="996008"/>
                    <a:pt x="7618638" y="1004092"/>
                    <a:pt x="7650421" y="991282"/>
                  </a:cubicBezTo>
                  <a:cubicBezTo>
                    <a:pt x="7713055" y="966099"/>
                    <a:pt x="7692841" y="974058"/>
                    <a:pt x="7722012" y="918593"/>
                  </a:cubicBezTo>
                  <a:lnTo>
                    <a:pt x="7752240" y="968960"/>
                  </a:lnTo>
                  <a:lnTo>
                    <a:pt x="7782593" y="951984"/>
                  </a:lnTo>
                  <a:lnTo>
                    <a:pt x="7821032" y="966037"/>
                  </a:lnTo>
                  <a:cubicBezTo>
                    <a:pt x="7825821" y="940543"/>
                    <a:pt x="7836271" y="907090"/>
                    <a:pt x="7850141" y="887565"/>
                  </a:cubicBezTo>
                  <a:cubicBezTo>
                    <a:pt x="7899402" y="910261"/>
                    <a:pt x="7929506" y="876870"/>
                    <a:pt x="7947606" y="845469"/>
                  </a:cubicBezTo>
                  <a:lnTo>
                    <a:pt x="8003958" y="754561"/>
                  </a:lnTo>
                  <a:cubicBezTo>
                    <a:pt x="8042583" y="768116"/>
                    <a:pt x="8049985" y="764510"/>
                    <a:pt x="8094332" y="758478"/>
                  </a:cubicBezTo>
                  <a:cubicBezTo>
                    <a:pt x="8106461" y="730311"/>
                    <a:pt x="8115604" y="687841"/>
                    <a:pt x="8139924" y="668876"/>
                  </a:cubicBezTo>
                  <a:cubicBezTo>
                    <a:pt x="8175812" y="640833"/>
                    <a:pt x="8167664" y="614593"/>
                    <a:pt x="8200878" y="592581"/>
                  </a:cubicBezTo>
                  <a:lnTo>
                    <a:pt x="8215060" y="630262"/>
                  </a:lnTo>
                  <a:cubicBezTo>
                    <a:pt x="8217423" y="642698"/>
                    <a:pt x="8219662" y="653766"/>
                    <a:pt x="8222150" y="666327"/>
                  </a:cubicBezTo>
                  <a:cubicBezTo>
                    <a:pt x="8235461" y="733979"/>
                    <a:pt x="8244106" y="817052"/>
                    <a:pt x="8268551" y="882777"/>
                  </a:cubicBezTo>
                  <a:cubicBezTo>
                    <a:pt x="8287708" y="878300"/>
                    <a:pt x="8272469" y="893908"/>
                    <a:pt x="8285531" y="869906"/>
                  </a:cubicBezTo>
                  <a:cubicBezTo>
                    <a:pt x="8310659" y="823706"/>
                    <a:pt x="8308855" y="772531"/>
                    <a:pt x="8371614" y="759162"/>
                  </a:cubicBezTo>
                  <a:cubicBezTo>
                    <a:pt x="8383058" y="718185"/>
                    <a:pt x="8392512" y="661663"/>
                    <a:pt x="8431324" y="648792"/>
                  </a:cubicBezTo>
                  <a:cubicBezTo>
                    <a:pt x="8474365" y="703822"/>
                    <a:pt x="8461677" y="773899"/>
                    <a:pt x="8491594" y="790128"/>
                  </a:cubicBezTo>
                  <a:cubicBezTo>
                    <a:pt x="8504158" y="755805"/>
                    <a:pt x="8510503" y="670742"/>
                    <a:pt x="8516598" y="626967"/>
                  </a:cubicBezTo>
                  <a:cubicBezTo>
                    <a:pt x="8525555" y="562858"/>
                    <a:pt x="8540607" y="530587"/>
                    <a:pt x="8551989" y="475619"/>
                  </a:cubicBezTo>
                  <a:cubicBezTo>
                    <a:pt x="8593351" y="478915"/>
                    <a:pt x="8606973" y="459576"/>
                    <a:pt x="8619474" y="428300"/>
                  </a:cubicBezTo>
                  <a:cubicBezTo>
                    <a:pt x="8630857" y="399883"/>
                    <a:pt x="8635273" y="368233"/>
                    <a:pt x="8648086" y="340376"/>
                  </a:cubicBezTo>
                  <a:lnTo>
                    <a:pt x="8678003" y="333163"/>
                  </a:lnTo>
                  <a:cubicBezTo>
                    <a:pt x="8691749" y="291689"/>
                    <a:pt x="8710471" y="215891"/>
                    <a:pt x="8736221" y="190894"/>
                  </a:cubicBezTo>
                  <a:cubicBezTo>
                    <a:pt x="8751211" y="202273"/>
                    <a:pt x="8751460" y="206315"/>
                    <a:pt x="8761847" y="217010"/>
                  </a:cubicBezTo>
                  <a:cubicBezTo>
                    <a:pt x="8807438" y="179018"/>
                    <a:pt x="8804142" y="51175"/>
                    <a:pt x="8848241" y="24997"/>
                  </a:cubicBezTo>
                  <a:cubicBezTo>
                    <a:pt x="8860183" y="47568"/>
                    <a:pt x="8866340" y="96691"/>
                    <a:pt x="8872809" y="125045"/>
                  </a:cubicBezTo>
                  <a:cubicBezTo>
                    <a:pt x="8883072" y="170188"/>
                    <a:pt x="8901047" y="176406"/>
                    <a:pt x="8911745" y="215580"/>
                  </a:cubicBezTo>
                  <a:cubicBezTo>
                    <a:pt x="8960571" y="394100"/>
                    <a:pt x="8955471" y="872207"/>
                    <a:pt x="8976183" y="906095"/>
                  </a:cubicBezTo>
                  <a:lnTo>
                    <a:pt x="8994469" y="864807"/>
                  </a:lnTo>
                  <a:cubicBezTo>
                    <a:pt x="8998575" y="847770"/>
                    <a:pt x="9003426" y="829364"/>
                    <a:pt x="9008340" y="816742"/>
                  </a:cubicBezTo>
                  <a:cubicBezTo>
                    <a:pt x="9025818" y="859087"/>
                    <a:pt x="9019100" y="893597"/>
                    <a:pt x="9046281" y="936377"/>
                  </a:cubicBezTo>
                  <a:cubicBezTo>
                    <a:pt x="9069294" y="972690"/>
                    <a:pt x="9075887" y="1009750"/>
                    <a:pt x="9097843" y="1046188"/>
                  </a:cubicBezTo>
                  <a:lnTo>
                    <a:pt x="9135909" y="1042146"/>
                  </a:lnTo>
                  <a:lnTo>
                    <a:pt x="9155253" y="979530"/>
                  </a:lnTo>
                  <a:cubicBezTo>
                    <a:pt x="9160602" y="990039"/>
                    <a:pt x="9154320" y="968586"/>
                    <a:pt x="9161286" y="993956"/>
                  </a:cubicBezTo>
                  <a:lnTo>
                    <a:pt x="9166697" y="1031078"/>
                  </a:lnTo>
                  <a:cubicBezTo>
                    <a:pt x="9173104" y="1074604"/>
                    <a:pt x="9168501" y="1142692"/>
                    <a:pt x="9191577" y="1178135"/>
                  </a:cubicBezTo>
                  <a:lnTo>
                    <a:pt x="9203892" y="1154755"/>
                  </a:lnTo>
                  <a:cubicBezTo>
                    <a:pt x="9206691" y="1145428"/>
                    <a:pt x="9209614" y="1135790"/>
                    <a:pt x="9212538" y="1126276"/>
                  </a:cubicBezTo>
                  <a:cubicBezTo>
                    <a:pt x="9219068" y="1104948"/>
                    <a:pt x="9222676" y="1087787"/>
                    <a:pt x="9227527" y="1066583"/>
                  </a:cubicBezTo>
                  <a:cubicBezTo>
                    <a:pt x="9264287" y="1063785"/>
                    <a:pt x="9260430" y="1071060"/>
                    <a:pt x="9290908" y="1073920"/>
                  </a:cubicBezTo>
                  <a:cubicBezTo>
                    <a:pt x="9307390" y="1042395"/>
                    <a:pt x="9312864" y="1044074"/>
                    <a:pt x="9343341" y="1022870"/>
                  </a:cubicBezTo>
                  <a:cubicBezTo>
                    <a:pt x="9368096" y="1005646"/>
                    <a:pt x="9397081" y="839748"/>
                    <a:pt x="9420467" y="804616"/>
                  </a:cubicBezTo>
                  <a:cubicBezTo>
                    <a:pt x="9502134" y="681872"/>
                    <a:pt x="9468422" y="731989"/>
                    <a:pt x="9503316" y="593140"/>
                  </a:cubicBezTo>
                  <a:cubicBezTo>
                    <a:pt x="9509971" y="566651"/>
                    <a:pt x="9521478" y="543458"/>
                    <a:pt x="9528195" y="519145"/>
                  </a:cubicBezTo>
                  <a:cubicBezTo>
                    <a:pt x="9534104" y="524244"/>
                    <a:pt x="9533606" y="523125"/>
                    <a:pt x="9539329" y="529592"/>
                  </a:cubicBezTo>
                  <a:lnTo>
                    <a:pt x="9560787" y="554402"/>
                  </a:lnTo>
                  <a:cubicBezTo>
                    <a:pt x="9571796" y="543893"/>
                    <a:pt x="9580691" y="536805"/>
                    <a:pt x="9591513" y="525426"/>
                  </a:cubicBezTo>
                  <a:cubicBezTo>
                    <a:pt x="9620809" y="534442"/>
                    <a:pt x="9634244" y="559625"/>
                    <a:pt x="9653214" y="573864"/>
                  </a:cubicBezTo>
                  <a:cubicBezTo>
                    <a:pt x="9664348" y="562361"/>
                    <a:pt x="9669635" y="546878"/>
                    <a:pt x="9679089" y="527975"/>
                  </a:cubicBezTo>
                  <a:cubicBezTo>
                    <a:pt x="9693581" y="499061"/>
                    <a:pt x="9691466" y="510440"/>
                    <a:pt x="9714107" y="489299"/>
                  </a:cubicBezTo>
                  <a:cubicBezTo>
                    <a:pt x="9749498" y="456094"/>
                    <a:pt x="9747818" y="436134"/>
                    <a:pt x="9772138" y="400194"/>
                  </a:cubicBezTo>
                  <a:cubicBezTo>
                    <a:pt x="9784702" y="431036"/>
                    <a:pt x="9785511" y="477049"/>
                    <a:pt x="9799194" y="503787"/>
                  </a:cubicBezTo>
                  <a:cubicBezTo>
                    <a:pt x="9806845" y="518772"/>
                    <a:pt x="9820093" y="527478"/>
                    <a:pt x="9827930" y="542712"/>
                  </a:cubicBezTo>
                  <a:cubicBezTo>
                    <a:pt x="9855671" y="596747"/>
                    <a:pt x="9882354" y="752012"/>
                    <a:pt x="9890377" y="811705"/>
                  </a:cubicBezTo>
                  <a:cubicBezTo>
                    <a:pt x="9915008" y="798336"/>
                    <a:pt x="9913640" y="761836"/>
                    <a:pt x="9927199" y="733855"/>
                  </a:cubicBezTo>
                  <a:lnTo>
                    <a:pt x="9952451" y="854858"/>
                  </a:lnTo>
                  <a:cubicBezTo>
                    <a:pt x="9996115" y="863004"/>
                    <a:pt x="9997048" y="838940"/>
                    <a:pt x="10003641" y="803870"/>
                  </a:cubicBezTo>
                  <a:cubicBezTo>
                    <a:pt x="10040525" y="607504"/>
                    <a:pt x="10043261" y="696795"/>
                    <a:pt x="10059682" y="638159"/>
                  </a:cubicBezTo>
                  <a:cubicBezTo>
                    <a:pt x="10068452" y="606696"/>
                    <a:pt x="10073054" y="579585"/>
                    <a:pt x="10080954" y="548184"/>
                  </a:cubicBezTo>
                  <a:cubicBezTo>
                    <a:pt x="10107201" y="617950"/>
                    <a:pt x="10129593" y="652398"/>
                    <a:pt x="10167410" y="716258"/>
                  </a:cubicBezTo>
                  <a:lnTo>
                    <a:pt x="10202427" y="709667"/>
                  </a:lnTo>
                  <a:cubicBezTo>
                    <a:pt x="10208461" y="728507"/>
                    <a:pt x="10218101" y="757048"/>
                    <a:pt x="10238627" y="766189"/>
                  </a:cubicBezTo>
                  <a:lnTo>
                    <a:pt x="10262262" y="709107"/>
                  </a:lnTo>
                  <a:cubicBezTo>
                    <a:pt x="10292242" y="751203"/>
                    <a:pt x="10286831" y="855542"/>
                    <a:pt x="10332049" y="877741"/>
                  </a:cubicBezTo>
                  <a:cubicBezTo>
                    <a:pt x="10382679" y="702702"/>
                    <a:pt x="10408242" y="747286"/>
                    <a:pt x="10512425" y="743742"/>
                  </a:cubicBezTo>
                  <a:cubicBezTo>
                    <a:pt x="10506081" y="729254"/>
                    <a:pt x="10511741" y="735907"/>
                    <a:pt x="10502224" y="728383"/>
                  </a:cubicBezTo>
                  <a:cubicBezTo>
                    <a:pt x="10468575" y="728943"/>
                    <a:pt x="10463537" y="715263"/>
                    <a:pt x="10437351" y="720113"/>
                  </a:cubicBezTo>
                  <a:cubicBezTo>
                    <a:pt x="10354689" y="735223"/>
                    <a:pt x="10367378" y="764199"/>
                    <a:pt x="10326078" y="844536"/>
                  </a:cubicBezTo>
                  <a:cubicBezTo>
                    <a:pt x="10296472" y="777257"/>
                    <a:pt x="10283099" y="680193"/>
                    <a:pt x="10262884" y="664337"/>
                  </a:cubicBezTo>
                  <a:cubicBezTo>
                    <a:pt x="10248081" y="684857"/>
                    <a:pt x="10247459" y="715512"/>
                    <a:pt x="10230417" y="735845"/>
                  </a:cubicBezTo>
                  <a:lnTo>
                    <a:pt x="10206719" y="692878"/>
                  </a:lnTo>
                  <a:lnTo>
                    <a:pt x="10173319" y="699158"/>
                  </a:lnTo>
                  <a:cubicBezTo>
                    <a:pt x="10159821" y="669622"/>
                    <a:pt x="10135129" y="639527"/>
                    <a:pt x="10119890" y="607255"/>
                  </a:cubicBezTo>
                  <a:cubicBezTo>
                    <a:pt x="10105149" y="576041"/>
                    <a:pt x="10102723" y="520949"/>
                    <a:pt x="10078528" y="504346"/>
                  </a:cubicBezTo>
                  <a:cubicBezTo>
                    <a:pt x="10065839" y="525799"/>
                    <a:pt x="10061050" y="566340"/>
                    <a:pt x="10054146" y="595317"/>
                  </a:cubicBezTo>
                  <a:cubicBezTo>
                    <a:pt x="10039778" y="655445"/>
                    <a:pt x="10044941" y="632874"/>
                    <a:pt x="10018506" y="670679"/>
                  </a:cubicBezTo>
                  <a:cubicBezTo>
                    <a:pt x="10004760" y="690391"/>
                    <a:pt x="10001277" y="734166"/>
                    <a:pt x="9996426" y="759846"/>
                  </a:cubicBezTo>
                  <a:cubicBezTo>
                    <a:pt x="9984359" y="824638"/>
                    <a:pt x="9992445" y="832598"/>
                    <a:pt x="9966882" y="839562"/>
                  </a:cubicBezTo>
                  <a:cubicBezTo>
                    <a:pt x="9947476" y="802502"/>
                    <a:pt x="9951394" y="722227"/>
                    <a:pt x="9929936" y="687903"/>
                  </a:cubicBezTo>
                  <a:cubicBezTo>
                    <a:pt x="9919362" y="694122"/>
                    <a:pt x="9924338" y="687157"/>
                    <a:pt x="9918242" y="699593"/>
                  </a:cubicBezTo>
                  <a:lnTo>
                    <a:pt x="9905492" y="753504"/>
                  </a:lnTo>
                  <a:lnTo>
                    <a:pt x="9899210" y="765505"/>
                  </a:lnTo>
                  <a:cubicBezTo>
                    <a:pt x="9891310" y="761214"/>
                    <a:pt x="9894234" y="779122"/>
                    <a:pt x="9892305" y="754064"/>
                  </a:cubicBezTo>
                  <a:cubicBezTo>
                    <a:pt x="9892554" y="710351"/>
                    <a:pt x="9860460" y="587233"/>
                    <a:pt x="9845843" y="542961"/>
                  </a:cubicBezTo>
                  <a:cubicBezTo>
                    <a:pt x="9835269" y="511062"/>
                    <a:pt x="9830853" y="527540"/>
                    <a:pt x="9816485" y="504720"/>
                  </a:cubicBezTo>
                  <a:cubicBezTo>
                    <a:pt x="9793659" y="468593"/>
                    <a:pt x="9801122" y="396339"/>
                    <a:pt x="9776119" y="362264"/>
                  </a:cubicBezTo>
                  <a:cubicBezTo>
                    <a:pt x="9769899" y="366617"/>
                    <a:pt x="9772138" y="361580"/>
                    <a:pt x="9764363" y="373519"/>
                  </a:cubicBezTo>
                  <a:lnTo>
                    <a:pt x="9748129" y="412692"/>
                  </a:lnTo>
                  <a:cubicBezTo>
                    <a:pt x="9716968" y="485008"/>
                    <a:pt x="9701729" y="459203"/>
                    <a:pt x="9651286" y="549490"/>
                  </a:cubicBezTo>
                  <a:cubicBezTo>
                    <a:pt x="9623235" y="524369"/>
                    <a:pt x="9634866" y="525301"/>
                    <a:pt x="9590954" y="504346"/>
                  </a:cubicBezTo>
                  <a:lnTo>
                    <a:pt x="9560290" y="530151"/>
                  </a:lnTo>
                  <a:lnTo>
                    <a:pt x="9529999" y="490605"/>
                  </a:lnTo>
                  <a:cubicBezTo>
                    <a:pt x="9516688" y="502668"/>
                    <a:pt x="9518430" y="504471"/>
                    <a:pt x="9510469" y="525674"/>
                  </a:cubicBezTo>
                  <a:cubicBezTo>
                    <a:pt x="9460274" y="658492"/>
                    <a:pt x="9499895" y="665456"/>
                    <a:pt x="9417171" y="782853"/>
                  </a:cubicBezTo>
                  <a:cubicBezTo>
                    <a:pt x="9391047" y="819913"/>
                    <a:pt x="9375498" y="879730"/>
                    <a:pt x="9362063" y="930843"/>
                  </a:cubicBezTo>
                  <a:cubicBezTo>
                    <a:pt x="9328102" y="1060054"/>
                    <a:pt x="9325366" y="985873"/>
                    <a:pt x="9286927" y="1057816"/>
                  </a:cubicBezTo>
                  <a:cubicBezTo>
                    <a:pt x="9249546" y="1050230"/>
                    <a:pt x="9255455" y="1048613"/>
                    <a:pt x="9217265" y="1055764"/>
                  </a:cubicBezTo>
                  <a:lnTo>
                    <a:pt x="9193940" y="1124349"/>
                  </a:lnTo>
                  <a:lnTo>
                    <a:pt x="9166946" y="933454"/>
                  </a:lnTo>
                  <a:cubicBezTo>
                    <a:pt x="9149593" y="936563"/>
                    <a:pt x="9157181" y="922635"/>
                    <a:pt x="9146856" y="955964"/>
                  </a:cubicBezTo>
                  <a:cubicBezTo>
                    <a:pt x="9138459" y="983075"/>
                    <a:pt x="9136655" y="1022000"/>
                    <a:pt x="9111589" y="1030643"/>
                  </a:cubicBezTo>
                  <a:cubicBezTo>
                    <a:pt x="9102944" y="1024052"/>
                    <a:pt x="9108666" y="1034000"/>
                    <a:pt x="9099896" y="1018020"/>
                  </a:cubicBezTo>
                  <a:cubicBezTo>
                    <a:pt x="9097532" y="1013667"/>
                    <a:pt x="9094982" y="1004340"/>
                    <a:pt x="9093490" y="999988"/>
                  </a:cubicBezTo>
                  <a:cubicBezTo>
                    <a:pt x="9082418" y="968897"/>
                    <a:pt x="9058658" y="936128"/>
                    <a:pt x="9047525" y="910634"/>
                  </a:cubicBezTo>
                  <a:cubicBezTo>
                    <a:pt x="9029798" y="869844"/>
                    <a:pt x="9035583" y="791994"/>
                    <a:pt x="9003613" y="767681"/>
                  </a:cubicBezTo>
                  <a:lnTo>
                    <a:pt x="8985389" y="838629"/>
                  </a:lnTo>
                  <a:cubicBezTo>
                    <a:pt x="8948940" y="677395"/>
                    <a:pt x="8989805" y="317121"/>
                    <a:pt x="8915477" y="181381"/>
                  </a:cubicBezTo>
                  <a:cubicBezTo>
                    <a:pt x="8880397" y="117335"/>
                    <a:pt x="8882015" y="45827"/>
                    <a:pt x="8857695" y="0"/>
                  </a:cubicBezTo>
                  <a:cubicBezTo>
                    <a:pt x="8792760" y="24561"/>
                    <a:pt x="8794004" y="135865"/>
                    <a:pt x="8760852" y="187910"/>
                  </a:cubicBezTo>
                  <a:cubicBezTo>
                    <a:pt x="8754010" y="183681"/>
                    <a:pt x="8758302" y="187039"/>
                    <a:pt x="8750900" y="179951"/>
                  </a:cubicBezTo>
                  <a:cubicBezTo>
                    <a:pt x="8740140" y="169629"/>
                    <a:pt x="8744120" y="168945"/>
                    <a:pt x="8727202" y="163659"/>
                  </a:cubicBezTo>
                  <a:cubicBezTo>
                    <a:pt x="8703442" y="222606"/>
                    <a:pt x="8685156" y="255002"/>
                    <a:pt x="8666061" y="321660"/>
                  </a:cubicBezTo>
                  <a:lnTo>
                    <a:pt x="8634900" y="327505"/>
                  </a:lnTo>
                  <a:cubicBezTo>
                    <a:pt x="8627063" y="347278"/>
                    <a:pt x="8620096" y="374140"/>
                    <a:pt x="8613130" y="397520"/>
                  </a:cubicBezTo>
                  <a:cubicBezTo>
                    <a:pt x="8601064" y="437938"/>
                    <a:pt x="8594906" y="433274"/>
                    <a:pt x="8582466" y="460136"/>
                  </a:cubicBezTo>
                  <a:lnTo>
                    <a:pt x="8541975" y="461691"/>
                  </a:lnTo>
                  <a:cubicBezTo>
                    <a:pt x="8528354" y="504844"/>
                    <a:pt x="8513426" y="540349"/>
                    <a:pt x="8507082" y="586611"/>
                  </a:cubicBezTo>
                  <a:cubicBezTo>
                    <a:pt x="8501173" y="630138"/>
                    <a:pt x="8499867" y="691075"/>
                    <a:pt x="8483944" y="725834"/>
                  </a:cubicBezTo>
                  <a:cubicBezTo>
                    <a:pt x="8477662" y="715512"/>
                    <a:pt x="8476480" y="713708"/>
                    <a:pt x="8472437" y="697790"/>
                  </a:cubicBezTo>
                  <a:cubicBezTo>
                    <a:pt x="8465222" y="669187"/>
                    <a:pt x="8452907" y="649662"/>
                    <a:pt x="8428525" y="630138"/>
                  </a:cubicBezTo>
                  <a:cubicBezTo>
                    <a:pt x="8387661" y="650471"/>
                    <a:pt x="8374972" y="691386"/>
                    <a:pt x="8360293" y="747535"/>
                  </a:cubicBezTo>
                  <a:cubicBezTo>
                    <a:pt x="8303568" y="754250"/>
                    <a:pt x="8299836" y="807477"/>
                    <a:pt x="8275330" y="846464"/>
                  </a:cubicBezTo>
                  <a:cubicBezTo>
                    <a:pt x="8265005" y="806606"/>
                    <a:pt x="8225945" y="588228"/>
                    <a:pt x="8213194" y="571439"/>
                  </a:cubicBezTo>
                  <a:cubicBezTo>
                    <a:pt x="8152675" y="585554"/>
                    <a:pt x="8172765" y="616458"/>
                    <a:pt x="8139551" y="649911"/>
                  </a:cubicBezTo>
                  <a:cubicBezTo>
                    <a:pt x="8114485" y="675094"/>
                    <a:pt x="8119336" y="651590"/>
                    <a:pt x="8103476" y="693748"/>
                  </a:cubicBezTo>
                  <a:cubicBezTo>
                    <a:pt x="8096509" y="712216"/>
                    <a:pt x="8090663" y="728943"/>
                    <a:pt x="8082452" y="746415"/>
                  </a:cubicBezTo>
                  <a:cubicBezTo>
                    <a:pt x="8024483" y="752323"/>
                    <a:pt x="8035555" y="744861"/>
                    <a:pt x="7990834" y="735347"/>
                  </a:cubicBezTo>
                  <a:cubicBezTo>
                    <a:pt x="7982810" y="754996"/>
                    <a:pt x="7947668" y="820099"/>
                    <a:pt x="7934607" y="838878"/>
                  </a:cubicBezTo>
                  <a:cubicBezTo>
                    <a:pt x="7886029" y="908707"/>
                    <a:pt x="7889450" y="874259"/>
                    <a:pt x="7838012" y="865926"/>
                  </a:cubicBezTo>
                  <a:lnTo>
                    <a:pt x="7811516" y="944460"/>
                  </a:lnTo>
                  <a:cubicBezTo>
                    <a:pt x="7794349" y="941351"/>
                    <a:pt x="7797334" y="939797"/>
                    <a:pt x="7781909" y="932957"/>
                  </a:cubicBezTo>
                  <a:lnTo>
                    <a:pt x="7756345" y="948005"/>
                  </a:lnTo>
                  <a:lnTo>
                    <a:pt x="7732399" y="903173"/>
                  </a:lnTo>
                  <a:cubicBezTo>
                    <a:pt x="7721141" y="885140"/>
                    <a:pt x="7729165" y="897390"/>
                    <a:pt x="7720892" y="890550"/>
                  </a:cubicBezTo>
                  <a:cubicBezTo>
                    <a:pt x="7686870" y="922511"/>
                    <a:pt x="7714921" y="946637"/>
                    <a:pt x="7656206" y="972690"/>
                  </a:cubicBezTo>
                  <a:cubicBezTo>
                    <a:pt x="7604208" y="995697"/>
                    <a:pt x="7598734" y="965602"/>
                    <a:pt x="7536287" y="995324"/>
                  </a:cubicBezTo>
                  <a:cubicBezTo>
                    <a:pt x="7506121" y="985126"/>
                    <a:pt x="7506059" y="982515"/>
                    <a:pt x="7470108" y="989977"/>
                  </a:cubicBezTo>
                  <a:lnTo>
                    <a:pt x="7438449" y="1080760"/>
                  </a:lnTo>
                  <a:cubicBezTo>
                    <a:pt x="7437143" y="1081382"/>
                    <a:pt x="7382159" y="1104140"/>
                    <a:pt x="7381475" y="1104202"/>
                  </a:cubicBezTo>
                  <a:cubicBezTo>
                    <a:pt x="7348758" y="1108244"/>
                    <a:pt x="7361012" y="1087787"/>
                    <a:pt x="7328855" y="1119063"/>
                  </a:cubicBezTo>
                  <a:cubicBezTo>
                    <a:pt x="7297445" y="1149594"/>
                    <a:pt x="7304660" y="1185721"/>
                    <a:pt x="7259379" y="1203691"/>
                  </a:cubicBezTo>
                  <a:cubicBezTo>
                    <a:pt x="7220505" y="1192685"/>
                    <a:pt x="7227098" y="1166632"/>
                    <a:pt x="7203774" y="1134173"/>
                  </a:cubicBezTo>
                  <a:lnTo>
                    <a:pt x="7164962" y="1141946"/>
                  </a:lnTo>
                  <a:cubicBezTo>
                    <a:pt x="7146986" y="1121675"/>
                    <a:pt x="7151713" y="1140018"/>
                    <a:pt x="7141326" y="1112286"/>
                  </a:cubicBezTo>
                  <a:cubicBezTo>
                    <a:pt x="7122169" y="1061236"/>
                    <a:pt x="7138527" y="1025917"/>
                    <a:pt x="7073343" y="1019201"/>
                  </a:cubicBezTo>
                  <a:lnTo>
                    <a:pt x="7012948" y="1148475"/>
                  </a:lnTo>
                  <a:cubicBezTo>
                    <a:pt x="6899187" y="1166880"/>
                    <a:pt x="6908642" y="1193556"/>
                    <a:pt x="6890231" y="1198219"/>
                  </a:cubicBezTo>
                  <a:cubicBezTo>
                    <a:pt x="6848060" y="1194862"/>
                    <a:pt x="6859442" y="1181057"/>
                    <a:pt x="6827535" y="1167067"/>
                  </a:cubicBezTo>
                  <a:cubicBezTo>
                    <a:pt x="6800229" y="1212459"/>
                    <a:pt x="6803402" y="1200955"/>
                    <a:pt x="6763284" y="1230491"/>
                  </a:cubicBezTo>
                  <a:cubicBezTo>
                    <a:pt x="6719185" y="1262949"/>
                    <a:pt x="6758059" y="1267613"/>
                    <a:pt x="6672536" y="1264131"/>
                  </a:cubicBezTo>
                  <a:lnTo>
                    <a:pt x="6619480" y="1322021"/>
                  </a:lnTo>
                  <a:lnTo>
                    <a:pt x="6588692" y="1284588"/>
                  </a:lnTo>
                  <a:cubicBezTo>
                    <a:pt x="6563502" y="1298827"/>
                    <a:pt x="6573080" y="1310331"/>
                    <a:pt x="6545153" y="1319907"/>
                  </a:cubicBezTo>
                  <a:lnTo>
                    <a:pt x="6495083" y="1344157"/>
                  </a:lnTo>
                  <a:cubicBezTo>
                    <a:pt x="6483017" y="1326125"/>
                    <a:pt x="6483825" y="1323824"/>
                    <a:pt x="6463735" y="1306227"/>
                  </a:cubicBezTo>
                  <a:lnTo>
                    <a:pt x="6435497" y="1331845"/>
                  </a:lnTo>
                  <a:cubicBezTo>
                    <a:pt x="6427225" y="1311637"/>
                    <a:pt x="6418019" y="1284339"/>
                    <a:pt x="6404087" y="1270846"/>
                  </a:cubicBezTo>
                  <a:cubicBezTo>
                    <a:pt x="6356381" y="1312507"/>
                    <a:pt x="6364964" y="1388740"/>
                    <a:pt x="6337472" y="1439542"/>
                  </a:cubicBezTo>
                  <a:lnTo>
                    <a:pt x="6315143" y="1390730"/>
                  </a:lnTo>
                  <a:cubicBezTo>
                    <a:pt x="6256428" y="1406897"/>
                    <a:pt x="6286532" y="1454590"/>
                    <a:pt x="6189875" y="1467399"/>
                  </a:cubicBezTo>
                  <a:cubicBezTo>
                    <a:pt x="6178990" y="1445138"/>
                    <a:pt x="6176440" y="1434568"/>
                    <a:pt x="6157967" y="1421510"/>
                  </a:cubicBezTo>
                  <a:cubicBezTo>
                    <a:pt x="6097883" y="1457077"/>
                    <a:pt x="6125251" y="1470943"/>
                    <a:pt x="6089984" y="1504085"/>
                  </a:cubicBezTo>
                  <a:cubicBezTo>
                    <a:pt x="6073066" y="1487359"/>
                    <a:pt x="6079162" y="1497059"/>
                    <a:pt x="6065229" y="1474363"/>
                  </a:cubicBezTo>
                  <a:cubicBezTo>
                    <a:pt x="6032140" y="1420453"/>
                    <a:pt x="6018580" y="1445947"/>
                    <a:pt x="5979520" y="1406959"/>
                  </a:cubicBezTo>
                  <a:cubicBezTo>
                    <a:pt x="5929512" y="1411872"/>
                    <a:pt x="5962353" y="1417406"/>
                    <a:pt x="5911785" y="1403104"/>
                  </a:cubicBezTo>
                  <a:cubicBezTo>
                    <a:pt x="5883609" y="1427914"/>
                    <a:pt x="5867562" y="1429655"/>
                    <a:pt x="5853070" y="1477286"/>
                  </a:cubicBezTo>
                  <a:cubicBezTo>
                    <a:pt x="5811521" y="1473866"/>
                    <a:pt x="5817368" y="1476104"/>
                    <a:pt x="5788757" y="1494323"/>
                  </a:cubicBezTo>
                  <a:cubicBezTo>
                    <a:pt x="5747270" y="1484872"/>
                    <a:pt x="5728175" y="1460559"/>
                    <a:pt x="5703856" y="1441905"/>
                  </a:cubicBezTo>
                  <a:cubicBezTo>
                    <a:pt x="5677483" y="1421696"/>
                    <a:pt x="5663364" y="1391476"/>
                    <a:pt x="5633074" y="1382522"/>
                  </a:cubicBezTo>
                  <a:cubicBezTo>
                    <a:pt x="5616280" y="1400866"/>
                    <a:pt x="5594511" y="1438796"/>
                    <a:pt x="5573363" y="1453719"/>
                  </a:cubicBezTo>
                  <a:cubicBezTo>
                    <a:pt x="5542886" y="1448247"/>
                    <a:pt x="5542388" y="1442962"/>
                    <a:pt x="5518006" y="1430961"/>
                  </a:cubicBezTo>
                  <a:cubicBezTo>
                    <a:pt x="5496424" y="1437179"/>
                    <a:pt x="5476396" y="1449180"/>
                    <a:pt x="5446976" y="1458383"/>
                  </a:cubicBezTo>
                  <a:cubicBezTo>
                    <a:pt x="5394418" y="1474674"/>
                    <a:pt x="5426637" y="1474798"/>
                    <a:pt x="5394480" y="1497681"/>
                  </a:cubicBezTo>
                  <a:cubicBezTo>
                    <a:pt x="5380485" y="1462984"/>
                    <a:pt x="5378930" y="1438361"/>
                    <a:pt x="5354984" y="1415478"/>
                  </a:cubicBezTo>
                  <a:cubicBezTo>
                    <a:pt x="5333588" y="1395021"/>
                    <a:pt x="5321583" y="1366791"/>
                    <a:pt x="5293532" y="1356158"/>
                  </a:cubicBezTo>
                  <a:cubicBezTo>
                    <a:pt x="5286255" y="1370957"/>
                    <a:pt x="5249309" y="1434381"/>
                    <a:pt x="5236496" y="1447874"/>
                  </a:cubicBezTo>
                  <a:lnTo>
                    <a:pt x="5211430" y="1408390"/>
                  </a:lnTo>
                  <a:lnTo>
                    <a:pt x="5175168" y="1408576"/>
                  </a:lnTo>
                  <a:lnTo>
                    <a:pt x="5147117" y="1456704"/>
                  </a:lnTo>
                  <a:lnTo>
                    <a:pt x="5094248" y="1300382"/>
                  </a:lnTo>
                  <a:cubicBezTo>
                    <a:pt x="5056120" y="1306165"/>
                    <a:pt x="5076024" y="1320653"/>
                    <a:pt x="5028379" y="1317606"/>
                  </a:cubicBezTo>
                  <a:cubicBezTo>
                    <a:pt x="5013514" y="1310704"/>
                    <a:pt x="4985462" y="1258099"/>
                    <a:pt x="4964191" y="1241621"/>
                  </a:cubicBezTo>
                  <a:cubicBezTo>
                    <a:pt x="4925627" y="1256047"/>
                    <a:pt x="4923326" y="1270287"/>
                    <a:pt x="4897203" y="1290122"/>
                  </a:cubicBezTo>
                  <a:cubicBezTo>
                    <a:pt x="4858888" y="1319223"/>
                    <a:pt x="4869649" y="1298143"/>
                    <a:pt x="4846698" y="1350189"/>
                  </a:cubicBezTo>
                  <a:cubicBezTo>
                    <a:pt x="4827540" y="1393466"/>
                    <a:pt x="4824430" y="1375309"/>
                    <a:pt x="4796192" y="1410690"/>
                  </a:cubicBezTo>
                  <a:lnTo>
                    <a:pt x="4750165" y="1474052"/>
                  </a:lnTo>
                  <a:lnTo>
                    <a:pt x="4718071" y="1463046"/>
                  </a:lnTo>
                  <a:lnTo>
                    <a:pt x="4691823" y="1497059"/>
                  </a:lnTo>
                  <a:cubicBezTo>
                    <a:pt x="4685106" y="1504583"/>
                    <a:pt x="4688713" y="1499981"/>
                    <a:pt x="4681125" y="1504956"/>
                  </a:cubicBezTo>
                  <a:cubicBezTo>
                    <a:pt x="4652700" y="1492955"/>
                    <a:pt x="4657552" y="1489286"/>
                    <a:pt x="4643806" y="1462051"/>
                  </a:cubicBezTo>
                  <a:cubicBezTo>
                    <a:pt x="4631242" y="1437179"/>
                    <a:pt x="4627261" y="1439604"/>
                    <a:pt x="4592492" y="1433759"/>
                  </a:cubicBezTo>
                  <a:lnTo>
                    <a:pt x="4561953" y="1487608"/>
                  </a:lnTo>
                  <a:lnTo>
                    <a:pt x="4539686" y="1450299"/>
                  </a:lnTo>
                  <a:cubicBezTo>
                    <a:pt x="4489180" y="1472435"/>
                    <a:pt x="4473506" y="1525600"/>
                    <a:pt x="4425987" y="1557125"/>
                  </a:cubicBezTo>
                  <a:cubicBezTo>
                    <a:pt x="4389725" y="1581189"/>
                    <a:pt x="4403222" y="1586039"/>
                    <a:pt x="4378964" y="1620985"/>
                  </a:cubicBezTo>
                  <a:cubicBezTo>
                    <a:pt x="4368453" y="1636157"/>
                    <a:pt x="4365405" y="1630623"/>
                    <a:pt x="4348860" y="1646292"/>
                  </a:cubicBezTo>
                  <a:cubicBezTo>
                    <a:pt x="4340215" y="1654438"/>
                    <a:pt x="4330698" y="1667309"/>
                    <a:pt x="4323732" y="1674958"/>
                  </a:cubicBezTo>
                  <a:cubicBezTo>
                    <a:pt x="4307001" y="1653381"/>
                    <a:pt x="4310546" y="1622664"/>
                    <a:pt x="4287346" y="1609357"/>
                  </a:cubicBezTo>
                  <a:cubicBezTo>
                    <a:pt x="4272605" y="1632488"/>
                    <a:pt x="4244678" y="1738879"/>
                    <a:pt x="4228755" y="1778302"/>
                  </a:cubicBezTo>
                  <a:cubicBezTo>
                    <a:pt x="4199895" y="1849747"/>
                    <a:pt x="4192244" y="1871946"/>
                    <a:pt x="4111137" y="1877790"/>
                  </a:cubicBezTo>
                  <a:cubicBezTo>
                    <a:pt x="4048006" y="1769348"/>
                    <a:pt x="4049312" y="1568691"/>
                    <a:pt x="3999118" y="1436122"/>
                  </a:cubicBezTo>
                  <a:cubicBezTo>
                    <a:pt x="3975171" y="1372884"/>
                    <a:pt x="3962421" y="1288505"/>
                    <a:pt x="3939967" y="1218428"/>
                  </a:cubicBezTo>
                  <a:cubicBezTo>
                    <a:pt x="3933374" y="1197722"/>
                    <a:pt x="3935178" y="1190944"/>
                    <a:pt x="3918135" y="1184540"/>
                  </a:cubicBezTo>
                  <a:cubicBezTo>
                    <a:pt x="3899165" y="1223589"/>
                    <a:pt x="3903394" y="1273209"/>
                    <a:pt x="3886476" y="1313005"/>
                  </a:cubicBezTo>
                  <a:cubicBezTo>
                    <a:pt x="3879759" y="1328798"/>
                    <a:pt x="3876400" y="1325876"/>
                    <a:pt x="3862094" y="1337131"/>
                  </a:cubicBezTo>
                  <a:lnTo>
                    <a:pt x="3827450" y="1322643"/>
                  </a:lnTo>
                  <a:lnTo>
                    <a:pt x="3807360" y="1351121"/>
                  </a:lnTo>
                  <a:cubicBezTo>
                    <a:pt x="3783973" y="1313626"/>
                    <a:pt x="3793800" y="1240937"/>
                    <a:pt x="3769419" y="1200271"/>
                  </a:cubicBezTo>
                  <a:lnTo>
                    <a:pt x="3739314" y="1218988"/>
                  </a:lnTo>
                  <a:lnTo>
                    <a:pt x="3700814" y="1208541"/>
                  </a:lnTo>
                  <a:cubicBezTo>
                    <a:pt x="3686135" y="1248275"/>
                    <a:pt x="3661877" y="1277748"/>
                    <a:pt x="3647696" y="1307346"/>
                  </a:cubicBezTo>
                  <a:cubicBezTo>
                    <a:pt x="3625864" y="1295097"/>
                    <a:pt x="3635630" y="1291428"/>
                    <a:pt x="3608324" y="1282598"/>
                  </a:cubicBezTo>
                  <a:cubicBezTo>
                    <a:pt x="3597564" y="1301128"/>
                    <a:pt x="3594019" y="1301315"/>
                    <a:pt x="3579837" y="1320217"/>
                  </a:cubicBezTo>
                  <a:cubicBezTo>
                    <a:pt x="3567771" y="1336322"/>
                    <a:pt x="3569823" y="1342540"/>
                    <a:pt x="3555082" y="1356966"/>
                  </a:cubicBezTo>
                  <a:cubicBezTo>
                    <a:pt x="3521620" y="1322705"/>
                    <a:pt x="3550542" y="1311885"/>
                    <a:pt x="3486540" y="1302558"/>
                  </a:cubicBezTo>
                  <a:cubicBezTo>
                    <a:pt x="3431618" y="1347701"/>
                    <a:pt x="3448287" y="1316984"/>
                    <a:pt x="3393366" y="1305729"/>
                  </a:cubicBezTo>
                  <a:cubicBezTo>
                    <a:pt x="3386898" y="1330850"/>
                    <a:pt x="3368922" y="1375247"/>
                    <a:pt x="3357229" y="1399622"/>
                  </a:cubicBezTo>
                  <a:cubicBezTo>
                    <a:pt x="3323517" y="1470010"/>
                    <a:pt x="3342363" y="1433013"/>
                    <a:pt x="3310767" y="1471068"/>
                  </a:cubicBezTo>
                  <a:cubicBezTo>
                    <a:pt x="3300442" y="1458818"/>
                    <a:pt x="3292605" y="1443522"/>
                    <a:pt x="3278174" y="1435687"/>
                  </a:cubicBezTo>
                  <a:cubicBezTo>
                    <a:pt x="3259391" y="1446506"/>
                    <a:pt x="3269840" y="1438547"/>
                    <a:pt x="3256032" y="1458258"/>
                  </a:cubicBezTo>
                  <a:cubicBezTo>
                    <a:pt x="3248506" y="1469078"/>
                    <a:pt x="3249314" y="1469264"/>
                    <a:pt x="3239176" y="1477907"/>
                  </a:cubicBezTo>
                  <a:cubicBezTo>
                    <a:pt x="3226550" y="1488602"/>
                    <a:pt x="3205527" y="1503588"/>
                    <a:pt x="3187800" y="1513226"/>
                  </a:cubicBezTo>
                  <a:cubicBezTo>
                    <a:pt x="3182638" y="1484188"/>
                    <a:pt x="3172126" y="1431334"/>
                    <a:pt x="3155084" y="1415043"/>
                  </a:cubicBezTo>
                  <a:cubicBezTo>
                    <a:pt x="3143328" y="1428163"/>
                    <a:pt x="3127467" y="1486550"/>
                    <a:pt x="3121496" y="1508687"/>
                  </a:cubicBezTo>
                  <a:lnTo>
                    <a:pt x="3087536" y="1503712"/>
                  </a:lnTo>
                  <a:cubicBezTo>
                    <a:pt x="3052643" y="1627949"/>
                    <a:pt x="3029318" y="1655060"/>
                    <a:pt x="2970603" y="1751067"/>
                  </a:cubicBezTo>
                  <a:lnTo>
                    <a:pt x="2939752" y="1730920"/>
                  </a:lnTo>
                  <a:cubicBezTo>
                    <a:pt x="2923394" y="1747149"/>
                    <a:pt x="2915992" y="1771648"/>
                    <a:pt x="2902184" y="1793101"/>
                  </a:cubicBezTo>
                  <a:cubicBezTo>
                    <a:pt x="2812183" y="1932696"/>
                    <a:pt x="2773247" y="1879967"/>
                    <a:pt x="2724359" y="1868215"/>
                  </a:cubicBezTo>
                  <a:cubicBezTo>
                    <a:pt x="2669251" y="1925110"/>
                    <a:pt x="2658677" y="1918892"/>
                    <a:pt x="2609540" y="1867966"/>
                  </a:cubicBezTo>
                  <a:cubicBezTo>
                    <a:pt x="2563949" y="1875552"/>
                    <a:pt x="2539691" y="1910187"/>
                    <a:pt x="2515185" y="1934375"/>
                  </a:cubicBezTo>
                  <a:cubicBezTo>
                    <a:pt x="2372564" y="1892900"/>
                    <a:pt x="2454728" y="1917399"/>
                    <a:pt x="2392094" y="1863302"/>
                  </a:cubicBezTo>
                  <a:cubicBezTo>
                    <a:pt x="2362923" y="1872443"/>
                    <a:pt x="2311049" y="1939971"/>
                    <a:pt x="2238090" y="1952780"/>
                  </a:cubicBezTo>
                  <a:lnTo>
                    <a:pt x="2208919" y="1930768"/>
                  </a:lnTo>
                  <a:cubicBezTo>
                    <a:pt x="2173466" y="1939847"/>
                    <a:pt x="2167371" y="1950604"/>
                    <a:pt x="2148213" y="1972243"/>
                  </a:cubicBezTo>
                  <a:cubicBezTo>
                    <a:pt x="2089436" y="1961859"/>
                    <a:pt x="2102124" y="1959434"/>
                    <a:pt x="2044653" y="2012411"/>
                  </a:cubicBezTo>
                  <a:cubicBezTo>
                    <a:pt x="2018218" y="2036848"/>
                    <a:pt x="2018218" y="2019313"/>
                    <a:pt x="1988114" y="2024847"/>
                  </a:cubicBezTo>
                  <a:cubicBezTo>
                    <a:pt x="1957140" y="2030506"/>
                    <a:pt x="1980277" y="2039895"/>
                    <a:pt x="1930021" y="2035418"/>
                  </a:cubicBezTo>
                  <a:cubicBezTo>
                    <a:pt x="1869191" y="2030008"/>
                    <a:pt x="1843689" y="2053015"/>
                    <a:pt x="1782735" y="2052020"/>
                  </a:cubicBezTo>
                  <a:cubicBezTo>
                    <a:pt x="1739071" y="2051274"/>
                    <a:pt x="1709714" y="2001219"/>
                    <a:pt x="1665180" y="2033055"/>
                  </a:cubicBezTo>
                  <a:cubicBezTo>
                    <a:pt x="1611440" y="2071421"/>
                    <a:pt x="1602919" y="2061223"/>
                    <a:pt x="1548806" y="2082675"/>
                  </a:cubicBezTo>
                  <a:cubicBezTo>
                    <a:pt x="1477278" y="2111030"/>
                    <a:pt x="1506200" y="2115756"/>
                    <a:pt x="1433303" y="2100583"/>
                  </a:cubicBezTo>
                  <a:cubicBezTo>
                    <a:pt x="1318671" y="2076706"/>
                    <a:pt x="1344297" y="2119424"/>
                    <a:pt x="1233584" y="2116564"/>
                  </a:cubicBezTo>
                  <a:cubicBezTo>
                    <a:pt x="1209513" y="2115942"/>
                    <a:pt x="1201116" y="2126451"/>
                    <a:pt x="1164606" y="2126015"/>
                  </a:cubicBezTo>
                  <a:cubicBezTo>
                    <a:pt x="1146070" y="2101641"/>
                    <a:pt x="1105641" y="2095795"/>
                    <a:pt x="1075289" y="2078509"/>
                  </a:cubicBezTo>
                  <a:cubicBezTo>
                    <a:pt x="1043940" y="2088023"/>
                    <a:pt x="1039649" y="2110408"/>
                    <a:pt x="996172" y="2094552"/>
                  </a:cubicBezTo>
                  <a:cubicBezTo>
                    <a:pt x="964824" y="2083111"/>
                    <a:pt x="955121" y="2071856"/>
                    <a:pt x="915314" y="2070861"/>
                  </a:cubicBezTo>
                  <a:cubicBezTo>
                    <a:pt x="903745" y="2083670"/>
                    <a:pt x="893047" y="2097226"/>
                    <a:pt x="872148" y="2102511"/>
                  </a:cubicBezTo>
                  <a:cubicBezTo>
                    <a:pt x="819590" y="2115818"/>
                    <a:pt x="772693" y="2166992"/>
                    <a:pt x="710992" y="2152318"/>
                  </a:cubicBezTo>
                  <a:cubicBezTo>
                    <a:pt x="633554" y="2133974"/>
                    <a:pt x="673983" y="2131985"/>
                    <a:pt x="599096" y="2148898"/>
                  </a:cubicBezTo>
                  <a:lnTo>
                    <a:pt x="483718" y="2179553"/>
                  </a:lnTo>
                  <a:cubicBezTo>
                    <a:pt x="462197" y="2181294"/>
                    <a:pt x="441112" y="2175014"/>
                    <a:pt x="420462" y="2179180"/>
                  </a:cubicBezTo>
                  <a:cubicBezTo>
                    <a:pt x="395458" y="2184278"/>
                    <a:pt x="387248" y="2187761"/>
                    <a:pt x="357206" y="2190123"/>
                  </a:cubicBezTo>
                  <a:cubicBezTo>
                    <a:pt x="331083" y="2192175"/>
                    <a:pt x="256071" y="2183159"/>
                    <a:pt x="234862" y="2172713"/>
                  </a:cubicBezTo>
                  <a:cubicBezTo>
                    <a:pt x="185849" y="2148525"/>
                    <a:pt x="152822" y="2175760"/>
                    <a:pt x="107603" y="2164256"/>
                  </a:cubicBezTo>
                  <a:cubicBezTo>
                    <a:pt x="74389" y="2155800"/>
                    <a:pt x="81107" y="2168485"/>
                    <a:pt x="48515" y="2162951"/>
                  </a:cubicBezTo>
                  <a:cubicBezTo>
                    <a:pt x="29420" y="2159717"/>
                    <a:pt x="17851" y="2148649"/>
                    <a:pt x="0" y="2156857"/>
                  </a:cubicBezTo>
                  <a:cubicBezTo>
                    <a:pt x="4976" y="2169480"/>
                    <a:pt x="3794" y="2172589"/>
                    <a:pt x="49323" y="2180175"/>
                  </a:cubicBezTo>
                  <a:cubicBezTo>
                    <a:pt x="81045" y="2185522"/>
                    <a:pt x="72213" y="2172340"/>
                    <a:pt x="108661" y="2181916"/>
                  </a:cubicBezTo>
                  <a:cubicBezTo>
                    <a:pt x="149214" y="2192611"/>
                    <a:pt x="175587" y="2164194"/>
                    <a:pt x="231503" y="2188693"/>
                  </a:cubicBezTo>
                  <a:cubicBezTo>
                    <a:pt x="255387" y="2199140"/>
                    <a:pt x="335748" y="2207658"/>
                    <a:pt x="361560" y="2205544"/>
                  </a:cubicBezTo>
                  <a:cubicBezTo>
                    <a:pt x="385320" y="2203617"/>
                    <a:pt x="404477" y="2197772"/>
                    <a:pt x="424070" y="2195036"/>
                  </a:cubicBezTo>
                  <a:cubicBezTo>
                    <a:pt x="446399" y="2191927"/>
                    <a:pt x="467546" y="2197523"/>
                    <a:pt x="490747" y="2194600"/>
                  </a:cubicBezTo>
                  <a:cubicBezTo>
                    <a:pt x="515128" y="2191491"/>
                    <a:pt x="573035" y="2170661"/>
                    <a:pt x="607182" y="2162640"/>
                  </a:cubicBezTo>
                  <a:cubicBezTo>
                    <a:pt x="681012" y="2145291"/>
                    <a:pt x="649913" y="2160152"/>
                    <a:pt x="718580" y="2169666"/>
                  </a:cubicBezTo>
                  <a:cubicBezTo>
                    <a:pt x="784821" y="2178869"/>
                    <a:pt x="825002" y="2129311"/>
                    <a:pt x="883095" y="2117186"/>
                  </a:cubicBezTo>
                  <a:cubicBezTo>
                    <a:pt x="907166" y="2112149"/>
                    <a:pt x="903496" y="2103630"/>
                    <a:pt x="921409" y="2087588"/>
                  </a:cubicBezTo>
                  <a:cubicBezTo>
                    <a:pt x="1007305" y="2093744"/>
                    <a:pt x="976828" y="2139446"/>
                    <a:pt x="1075289" y="2095795"/>
                  </a:cubicBezTo>
                  <a:cubicBezTo>
                    <a:pt x="1091833" y="2105620"/>
                    <a:pt x="1092891" y="2107361"/>
                    <a:pt x="1112856" y="2113020"/>
                  </a:cubicBezTo>
                  <a:cubicBezTo>
                    <a:pt x="1172567" y="2129870"/>
                    <a:pt x="1141654" y="2148836"/>
                    <a:pt x="1218532" y="2134410"/>
                  </a:cubicBezTo>
                  <a:cubicBezTo>
                    <a:pt x="1246957" y="2129062"/>
                    <a:pt x="1277309" y="2135405"/>
                    <a:pt x="1314629" y="2125518"/>
                  </a:cubicBezTo>
                  <a:cubicBezTo>
                    <a:pt x="1347718" y="2116750"/>
                    <a:pt x="1348651" y="2099340"/>
                    <a:pt x="1393994" y="2108294"/>
                  </a:cubicBezTo>
                  <a:cubicBezTo>
                    <a:pt x="1492330" y="2127756"/>
                    <a:pt x="1450221" y="2141001"/>
                    <a:pt x="1544141" y="2102698"/>
                  </a:cubicBezTo>
                  <a:cubicBezTo>
                    <a:pt x="1557016" y="2097474"/>
                    <a:pt x="1571509" y="2090510"/>
                    <a:pt x="1583326" y="2086406"/>
                  </a:cubicBezTo>
                  <a:cubicBezTo>
                    <a:pt x="1602359" y="2079815"/>
                    <a:pt x="1609574" y="2083048"/>
                    <a:pt x="1625186" y="2078323"/>
                  </a:cubicBezTo>
                  <a:cubicBezTo>
                    <a:pt x="1698891" y="2055876"/>
                    <a:pt x="1642104" y="2016515"/>
                    <a:pt x="1751262" y="2059855"/>
                  </a:cubicBezTo>
                  <a:cubicBezTo>
                    <a:pt x="1795485" y="2077452"/>
                    <a:pt x="1845742" y="2057306"/>
                    <a:pt x="1887291" y="2051274"/>
                  </a:cubicBezTo>
                  <a:cubicBezTo>
                    <a:pt x="1920567" y="2046486"/>
                    <a:pt x="1937360" y="2054072"/>
                    <a:pt x="1967527" y="2053699"/>
                  </a:cubicBezTo>
                  <a:cubicBezTo>
                    <a:pt x="2004970" y="2033055"/>
                    <a:pt x="1981957" y="2045491"/>
                    <a:pt x="2017348" y="2044745"/>
                  </a:cubicBezTo>
                  <a:cubicBezTo>
                    <a:pt x="2072953" y="2043626"/>
                    <a:pt x="2062815" y="1968512"/>
                    <a:pt x="2145974" y="1990462"/>
                  </a:cubicBezTo>
                  <a:cubicBezTo>
                    <a:pt x="2168428" y="1975414"/>
                    <a:pt x="2175954" y="1958066"/>
                    <a:pt x="2208235" y="1948738"/>
                  </a:cubicBezTo>
                  <a:cubicBezTo>
                    <a:pt x="2215388" y="1954957"/>
                    <a:pt x="2224967" y="1964781"/>
                    <a:pt x="2232430" y="1970937"/>
                  </a:cubicBezTo>
                  <a:cubicBezTo>
                    <a:pt x="2287787" y="1963164"/>
                    <a:pt x="2360124" y="1908756"/>
                    <a:pt x="2388860" y="1883262"/>
                  </a:cubicBezTo>
                  <a:cubicBezTo>
                    <a:pt x="2409323" y="1906394"/>
                    <a:pt x="2404223" y="1917524"/>
                    <a:pt x="2440173" y="1930582"/>
                  </a:cubicBezTo>
                  <a:cubicBezTo>
                    <a:pt x="2461010" y="1938106"/>
                    <a:pt x="2465053" y="1933069"/>
                    <a:pt x="2482779" y="1937670"/>
                  </a:cubicBezTo>
                  <a:cubicBezTo>
                    <a:pt x="2493167" y="1940406"/>
                    <a:pt x="2503865" y="1948365"/>
                    <a:pt x="2516056" y="1952532"/>
                  </a:cubicBezTo>
                  <a:cubicBezTo>
                    <a:pt x="2536457" y="1932882"/>
                    <a:pt x="2576637" y="1893149"/>
                    <a:pt x="2601330" y="1886744"/>
                  </a:cubicBezTo>
                  <a:cubicBezTo>
                    <a:pt x="2617875" y="1900175"/>
                    <a:pt x="2629755" y="1927162"/>
                    <a:pt x="2668815" y="1924364"/>
                  </a:cubicBezTo>
                  <a:cubicBezTo>
                    <a:pt x="2698733" y="1922250"/>
                    <a:pt x="2711110" y="1896631"/>
                    <a:pt x="2730516" y="1886744"/>
                  </a:cubicBezTo>
                  <a:cubicBezTo>
                    <a:pt x="2858148" y="1960864"/>
                    <a:pt x="2905170" y="1790986"/>
                    <a:pt x="2945910" y="1753678"/>
                  </a:cubicBezTo>
                  <a:cubicBezTo>
                    <a:pt x="2960713" y="1767233"/>
                    <a:pt x="2954618" y="1766052"/>
                    <a:pt x="2976636" y="1769596"/>
                  </a:cubicBezTo>
                  <a:cubicBezTo>
                    <a:pt x="2991066" y="1748455"/>
                    <a:pt x="2998654" y="1729241"/>
                    <a:pt x="3011716" y="1711831"/>
                  </a:cubicBezTo>
                  <a:cubicBezTo>
                    <a:pt x="3032117" y="1684533"/>
                    <a:pt x="3033361" y="1698710"/>
                    <a:pt x="3048786" y="1656552"/>
                  </a:cubicBezTo>
                  <a:cubicBezTo>
                    <a:pt x="3064958" y="1612528"/>
                    <a:pt x="3079637" y="1567634"/>
                    <a:pt x="3097426" y="1527652"/>
                  </a:cubicBezTo>
                  <a:lnTo>
                    <a:pt x="3110052" y="1525600"/>
                  </a:lnTo>
                  <a:cubicBezTo>
                    <a:pt x="3111420" y="1525662"/>
                    <a:pt x="3113535" y="1526159"/>
                    <a:pt x="3114903" y="1526284"/>
                  </a:cubicBezTo>
                  <a:cubicBezTo>
                    <a:pt x="3115090" y="1526346"/>
                    <a:pt x="3130142" y="1529704"/>
                    <a:pt x="3131821" y="1529952"/>
                  </a:cubicBezTo>
                  <a:lnTo>
                    <a:pt x="3147309" y="1466528"/>
                  </a:lnTo>
                  <a:close/>
                </a:path>
              </a:pathLst>
            </a:custGeom>
            <a:gradFill>
              <a:gsLst>
                <a:gs pos="10000">
                  <a:srgbClr val="B9F414"/>
                </a:gs>
                <a:gs pos="100000">
                  <a:schemeClr val="accent3"/>
                </a:gs>
              </a:gsLst>
              <a:lin ang="0" scaled="1"/>
            </a:gradFill>
            <a:ln w="28575" cap="flat">
              <a:gradFill flip="none" rotWithShape="1">
                <a:gsLst>
                  <a:gs pos="0">
                    <a:srgbClr val="CFFF01"/>
                  </a:gs>
                  <a:gs pos="100000">
                    <a:schemeClr val="accent3"/>
                  </a:gs>
                </a:gsLst>
                <a:lin ang="0" scaled="1"/>
                <a:tileRect/>
              </a:gradFill>
              <a:prstDash val="solid"/>
              <a:miter/>
            </a:ln>
            <a:effectLst/>
          </p:spPr>
          <p:txBody>
            <a:bodyPr/>
            <a:lstStyle/>
            <a:p>
              <a:endParaRPr lang="ru-RU" dirty="0"/>
            </a:p>
          </p:txBody>
        </p:sp>
      </p:grpSp>
      <p:sp>
        <p:nvSpPr>
          <p:cNvPr id="23" name="Текст 2">
            <a:extLst>
              <a:ext uri="{FF2B5EF4-FFF2-40B4-BE49-F238E27FC236}">
                <a16:creationId xmlns:a16="http://schemas.microsoft.com/office/drawing/2014/main" id="{EAA4B719-B2DD-42DB-AC63-9BC07AE4121C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807777" y="505685"/>
            <a:ext cx="6996875" cy="1194366"/>
          </a:xfrm>
        </p:spPr>
        <p:txBody>
          <a:bodyPr/>
          <a:lstStyle/>
          <a:p>
            <a:pPr>
              <a:lnSpc>
                <a:spcPct val="80000"/>
              </a:lnSpc>
            </a:pPr>
            <a:r>
              <a:rPr lang="ru-RU" sz="4800" dirty="0">
                <a:latin typeface="SB Sans Display Bold" panose="020B0803040504020204" pitchFamily="34" charset="0"/>
              </a:rPr>
              <a:t>Сколько могут </a:t>
            </a:r>
            <a:br>
              <a:rPr lang="ru-RU" sz="4800" dirty="0">
                <a:latin typeface="SB Sans Display Bold" panose="020B0803040504020204" pitchFamily="34" charset="0"/>
              </a:rPr>
            </a:br>
            <a:r>
              <a:rPr lang="ru-RU" sz="4800" dirty="0">
                <a:latin typeface="SB Sans Display Bold" panose="020B0803040504020204" pitchFamily="34" charset="0"/>
              </a:rPr>
              <a:t>принести инвестиции? </a:t>
            </a:r>
          </a:p>
        </p:txBody>
      </p:sp>
      <p:sp>
        <p:nvSpPr>
          <p:cNvPr id="10" name="Текст 2">
            <a:extLst>
              <a:ext uri="{FF2B5EF4-FFF2-40B4-BE49-F238E27FC236}">
                <a16:creationId xmlns:a16="http://schemas.microsoft.com/office/drawing/2014/main" id="{77DF8EDC-35A2-C6D5-C41E-31D1EB521C4E}"/>
              </a:ext>
            </a:extLst>
          </p:cNvPr>
          <p:cNvSpPr txBox="1">
            <a:spLocks/>
          </p:cNvSpPr>
          <p:nvPr/>
        </p:nvSpPr>
        <p:spPr>
          <a:xfrm>
            <a:off x="846877" y="5019242"/>
            <a:ext cx="5337356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lang="ru-RU" sz="5000" kern="1200" dirty="0" smtClean="0">
                <a:solidFill>
                  <a:schemeClr val="bg1"/>
                </a:solidFill>
                <a:latin typeface="+mj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ru-RU" sz="2000" dirty="0">
                <a:gradFill>
                  <a:gsLst>
                    <a:gs pos="0">
                      <a:srgbClr val="B9F414"/>
                    </a:gs>
                    <a:gs pos="100000">
                      <a:schemeClr val="accent3"/>
                    </a:gs>
                  </a:gsLst>
                  <a:lin ang="0" scaled="1"/>
                </a:gradFill>
                <a:latin typeface="SB Sans Display Bold" panose="020B0803040504020204" pitchFamily="34" charset="0"/>
                <a:ea typeface="SB Sans Display" panose="020B0503040504020204" pitchFamily="34" charset="0"/>
              </a:rPr>
              <a:t>Рынок российских акций вырос в 14,7 раз</a:t>
            </a:r>
          </a:p>
        </p:txBody>
      </p:sp>
      <p:grpSp>
        <p:nvGrpSpPr>
          <p:cNvPr id="46" name="Группа 45">
            <a:extLst>
              <a:ext uri="{FF2B5EF4-FFF2-40B4-BE49-F238E27FC236}">
                <a16:creationId xmlns:a16="http://schemas.microsoft.com/office/drawing/2014/main" id="{C74878B1-AF74-9693-94C7-128D6D1D87D3}"/>
              </a:ext>
            </a:extLst>
          </p:cNvPr>
          <p:cNvGrpSpPr/>
          <p:nvPr/>
        </p:nvGrpSpPr>
        <p:grpSpPr>
          <a:xfrm>
            <a:off x="839789" y="6120767"/>
            <a:ext cx="5020579" cy="224934"/>
            <a:chOff x="839789" y="6105209"/>
            <a:chExt cx="5020579" cy="224934"/>
          </a:xfrm>
        </p:grpSpPr>
        <p:sp>
          <p:nvSpPr>
            <p:cNvPr id="29" name="Текст 2">
              <a:extLst>
                <a:ext uri="{FF2B5EF4-FFF2-40B4-BE49-F238E27FC236}">
                  <a16:creationId xmlns:a16="http://schemas.microsoft.com/office/drawing/2014/main" id="{1EA50360-CF83-F85A-4C97-68986555F321}"/>
                </a:ext>
              </a:extLst>
            </p:cNvPr>
            <p:cNvSpPr txBox="1">
              <a:spLocks/>
            </p:cNvSpPr>
            <p:nvPr/>
          </p:nvSpPr>
          <p:spPr>
            <a:xfrm>
              <a:off x="1180977" y="6163944"/>
              <a:ext cx="4679391" cy="166199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>
              <a:lvl1pPr marL="0" indent="0" algn="l" defTabSz="914400" rtl="0" eaLnBrk="1" latinLnBrk="0" hangingPunct="1"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None/>
                <a:defRPr lang="ru-RU" sz="5000" kern="1200" dirty="0" smtClean="0">
                  <a:solidFill>
                    <a:schemeClr val="bg1"/>
                  </a:solidFill>
                  <a:latin typeface="+mj-lt"/>
                  <a:ea typeface="+mn-ea"/>
                  <a:cs typeface="+mn-cs"/>
                </a:defRPr>
              </a:lvl1pPr>
              <a:lvl2pPr marL="685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r>
                <a:rPr lang="ru-RU" sz="1200" dirty="0">
                  <a:latin typeface="SB Sans Display Light" panose="020B0303040504020204" pitchFamily="34" charset="0"/>
                  <a:ea typeface="SB Sans Display" panose="020B0503040504020204" pitchFamily="34" charset="0"/>
                </a:rPr>
                <a:t>Важно понимать, что в дальнейшем такой рост не гарантирован</a:t>
              </a:r>
            </a:p>
          </p:txBody>
        </p:sp>
        <p:sp>
          <p:nvSpPr>
            <p:cNvPr id="45" name="Полилиния: фигура 188">
              <a:extLst>
                <a:ext uri="{FF2B5EF4-FFF2-40B4-BE49-F238E27FC236}">
                  <a16:creationId xmlns:a16="http://schemas.microsoft.com/office/drawing/2014/main" id="{CAFE0610-DD9A-6122-BEB2-7FE199BA8A50}"/>
                </a:ext>
              </a:extLst>
            </p:cNvPr>
            <p:cNvSpPr/>
            <p:nvPr/>
          </p:nvSpPr>
          <p:spPr>
            <a:xfrm>
              <a:off x="839789" y="6105209"/>
              <a:ext cx="213786" cy="213786"/>
            </a:xfrm>
            <a:custGeom>
              <a:avLst/>
              <a:gdLst>
                <a:gd name="connsiteX0" fmla="*/ 243840 w 264159"/>
                <a:gd name="connsiteY0" fmla="*/ 132080 h 264159"/>
                <a:gd name="connsiteX1" fmla="*/ 132080 w 264159"/>
                <a:gd name="connsiteY1" fmla="*/ 243840 h 264159"/>
                <a:gd name="connsiteX2" fmla="*/ 20320 w 264159"/>
                <a:gd name="connsiteY2" fmla="*/ 132080 h 264159"/>
                <a:gd name="connsiteX3" fmla="*/ 132080 w 264159"/>
                <a:gd name="connsiteY3" fmla="*/ 20320 h 264159"/>
                <a:gd name="connsiteX4" fmla="*/ 243840 w 264159"/>
                <a:gd name="connsiteY4" fmla="*/ 132080 h 264159"/>
                <a:gd name="connsiteX5" fmla="*/ 264160 w 264159"/>
                <a:gd name="connsiteY5" fmla="*/ 132080 h 264159"/>
                <a:gd name="connsiteX6" fmla="*/ 132080 w 264159"/>
                <a:gd name="connsiteY6" fmla="*/ 264160 h 264159"/>
                <a:gd name="connsiteX7" fmla="*/ 0 w 264159"/>
                <a:gd name="connsiteY7" fmla="*/ 132080 h 264159"/>
                <a:gd name="connsiteX8" fmla="*/ 132080 w 264159"/>
                <a:gd name="connsiteY8" fmla="*/ 0 h 264159"/>
                <a:gd name="connsiteX9" fmla="*/ 264160 w 264159"/>
                <a:gd name="connsiteY9" fmla="*/ 132080 h 264159"/>
                <a:gd name="connsiteX10" fmla="*/ 142240 w 264159"/>
                <a:gd name="connsiteY10" fmla="*/ 81280 h 264159"/>
                <a:gd name="connsiteX11" fmla="*/ 132080 w 264159"/>
                <a:gd name="connsiteY11" fmla="*/ 71120 h 264159"/>
                <a:gd name="connsiteX12" fmla="*/ 121920 w 264159"/>
                <a:gd name="connsiteY12" fmla="*/ 81280 h 264159"/>
                <a:gd name="connsiteX13" fmla="*/ 121920 w 264159"/>
                <a:gd name="connsiteY13" fmla="*/ 91440 h 264159"/>
                <a:gd name="connsiteX14" fmla="*/ 132080 w 264159"/>
                <a:gd name="connsiteY14" fmla="*/ 101600 h 264159"/>
                <a:gd name="connsiteX15" fmla="*/ 142240 w 264159"/>
                <a:gd name="connsiteY15" fmla="*/ 91440 h 264159"/>
                <a:gd name="connsiteX16" fmla="*/ 142240 w 264159"/>
                <a:gd name="connsiteY16" fmla="*/ 81280 h 264159"/>
                <a:gd name="connsiteX17" fmla="*/ 113030 w 264159"/>
                <a:gd name="connsiteY17" fmla="*/ 111760 h 264159"/>
                <a:gd name="connsiteX18" fmla="*/ 102870 w 264159"/>
                <a:gd name="connsiteY18" fmla="*/ 121920 h 264159"/>
                <a:gd name="connsiteX19" fmla="*/ 113030 w 264159"/>
                <a:gd name="connsiteY19" fmla="*/ 132080 h 264159"/>
                <a:gd name="connsiteX20" fmla="*/ 123190 w 264159"/>
                <a:gd name="connsiteY20" fmla="*/ 132080 h 264159"/>
                <a:gd name="connsiteX21" fmla="*/ 123190 w 264159"/>
                <a:gd name="connsiteY21" fmla="*/ 172720 h 264159"/>
                <a:gd name="connsiteX22" fmla="*/ 113030 w 264159"/>
                <a:gd name="connsiteY22" fmla="*/ 172720 h 264159"/>
                <a:gd name="connsiteX23" fmla="*/ 102870 w 264159"/>
                <a:gd name="connsiteY23" fmla="*/ 182880 h 264159"/>
                <a:gd name="connsiteX24" fmla="*/ 113030 w 264159"/>
                <a:gd name="connsiteY24" fmla="*/ 193040 h 264159"/>
                <a:gd name="connsiteX25" fmla="*/ 153670 w 264159"/>
                <a:gd name="connsiteY25" fmla="*/ 193040 h 264159"/>
                <a:gd name="connsiteX26" fmla="*/ 163830 w 264159"/>
                <a:gd name="connsiteY26" fmla="*/ 182880 h 264159"/>
                <a:gd name="connsiteX27" fmla="*/ 153670 w 264159"/>
                <a:gd name="connsiteY27" fmla="*/ 172720 h 264159"/>
                <a:gd name="connsiteX28" fmla="*/ 143510 w 264159"/>
                <a:gd name="connsiteY28" fmla="*/ 172720 h 264159"/>
                <a:gd name="connsiteX29" fmla="*/ 143510 w 264159"/>
                <a:gd name="connsiteY29" fmla="*/ 123190 h 264159"/>
                <a:gd name="connsiteX30" fmla="*/ 132080 w 264159"/>
                <a:gd name="connsiteY30" fmla="*/ 111760 h 264159"/>
                <a:gd name="connsiteX31" fmla="*/ 113030 w 264159"/>
                <a:gd name="connsiteY31" fmla="*/ 111760 h 26415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</a:cxnLst>
              <a:rect l="l" t="t" r="r" b="b"/>
              <a:pathLst>
                <a:path w="264159" h="264159">
                  <a:moveTo>
                    <a:pt x="243840" y="132080"/>
                  </a:moveTo>
                  <a:cubicBezTo>
                    <a:pt x="243840" y="194310"/>
                    <a:pt x="194310" y="243840"/>
                    <a:pt x="132080" y="243840"/>
                  </a:cubicBezTo>
                  <a:cubicBezTo>
                    <a:pt x="69850" y="243840"/>
                    <a:pt x="20320" y="194310"/>
                    <a:pt x="20320" y="132080"/>
                  </a:cubicBezTo>
                  <a:cubicBezTo>
                    <a:pt x="20320" y="69850"/>
                    <a:pt x="69850" y="20320"/>
                    <a:pt x="132080" y="20320"/>
                  </a:cubicBezTo>
                  <a:cubicBezTo>
                    <a:pt x="194310" y="20320"/>
                    <a:pt x="243840" y="71120"/>
                    <a:pt x="243840" y="132080"/>
                  </a:cubicBezTo>
                  <a:close/>
                  <a:moveTo>
                    <a:pt x="264160" y="132080"/>
                  </a:moveTo>
                  <a:cubicBezTo>
                    <a:pt x="264160" y="204470"/>
                    <a:pt x="205740" y="264160"/>
                    <a:pt x="132080" y="264160"/>
                  </a:cubicBezTo>
                  <a:cubicBezTo>
                    <a:pt x="59690" y="264160"/>
                    <a:pt x="0" y="205740"/>
                    <a:pt x="0" y="132080"/>
                  </a:cubicBezTo>
                  <a:cubicBezTo>
                    <a:pt x="0" y="58420"/>
                    <a:pt x="58420" y="0"/>
                    <a:pt x="132080" y="0"/>
                  </a:cubicBezTo>
                  <a:cubicBezTo>
                    <a:pt x="205740" y="0"/>
                    <a:pt x="264160" y="59690"/>
                    <a:pt x="264160" y="132080"/>
                  </a:cubicBezTo>
                  <a:close/>
                  <a:moveTo>
                    <a:pt x="142240" y="81280"/>
                  </a:moveTo>
                  <a:cubicBezTo>
                    <a:pt x="142240" y="76200"/>
                    <a:pt x="137160" y="71120"/>
                    <a:pt x="132080" y="71120"/>
                  </a:cubicBezTo>
                  <a:cubicBezTo>
                    <a:pt x="127000" y="71120"/>
                    <a:pt x="121920" y="76200"/>
                    <a:pt x="121920" y="81280"/>
                  </a:cubicBezTo>
                  <a:lnTo>
                    <a:pt x="121920" y="91440"/>
                  </a:lnTo>
                  <a:cubicBezTo>
                    <a:pt x="121920" y="96520"/>
                    <a:pt x="127000" y="101600"/>
                    <a:pt x="132080" y="101600"/>
                  </a:cubicBezTo>
                  <a:cubicBezTo>
                    <a:pt x="137160" y="101600"/>
                    <a:pt x="142240" y="96520"/>
                    <a:pt x="142240" y="91440"/>
                  </a:cubicBezTo>
                  <a:lnTo>
                    <a:pt x="142240" y="81280"/>
                  </a:lnTo>
                  <a:close/>
                  <a:moveTo>
                    <a:pt x="113030" y="111760"/>
                  </a:moveTo>
                  <a:cubicBezTo>
                    <a:pt x="107950" y="111760"/>
                    <a:pt x="102870" y="116840"/>
                    <a:pt x="102870" y="121920"/>
                  </a:cubicBezTo>
                  <a:cubicBezTo>
                    <a:pt x="102870" y="127000"/>
                    <a:pt x="107950" y="132080"/>
                    <a:pt x="113030" y="132080"/>
                  </a:cubicBezTo>
                  <a:lnTo>
                    <a:pt x="123190" y="132080"/>
                  </a:lnTo>
                  <a:lnTo>
                    <a:pt x="123190" y="172720"/>
                  </a:lnTo>
                  <a:lnTo>
                    <a:pt x="113030" y="172720"/>
                  </a:lnTo>
                  <a:cubicBezTo>
                    <a:pt x="107950" y="172720"/>
                    <a:pt x="102870" y="177800"/>
                    <a:pt x="102870" y="182880"/>
                  </a:cubicBezTo>
                  <a:cubicBezTo>
                    <a:pt x="102870" y="187960"/>
                    <a:pt x="107950" y="193040"/>
                    <a:pt x="113030" y="193040"/>
                  </a:cubicBezTo>
                  <a:lnTo>
                    <a:pt x="153670" y="193040"/>
                  </a:lnTo>
                  <a:cubicBezTo>
                    <a:pt x="158750" y="193040"/>
                    <a:pt x="163830" y="187960"/>
                    <a:pt x="163830" y="182880"/>
                  </a:cubicBezTo>
                  <a:cubicBezTo>
                    <a:pt x="163830" y="177800"/>
                    <a:pt x="158750" y="172720"/>
                    <a:pt x="153670" y="172720"/>
                  </a:cubicBezTo>
                  <a:lnTo>
                    <a:pt x="143510" y="172720"/>
                  </a:lnTo>
                  <a:lnTo>
                    <a:pt x="143510" y="123190"/>
                  </a:lnTo>
                  <a:cubicBezTo>
                    <a:pt x="143510" y="116840"/>
                    <a:pt x="138430" y="111760"/>
                    <a:pt x="132080" y="111760"/>
                  </a:cubicBezTo>
                  <a:lnTo>
                    <a:pt x="113030" y="111760"/>
                  </a:ln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ru-RU"/>
            </a:p>
          </p:txBody>
        </p:sp>
      </p:grpSp>
      <p:pic>
        <p:nvPicPr>
          <p:cNvPr id="47" name="Рисунок 46">
            <a:extLst>
              <a:ext uri="{FF2B5EF4-FFF2-40B4-BE49-F238E27FC236}">
                <a16:creationId xmlns:a16="http://schemas.microsoft.com/office/drawing/2014/main" id="{DC77D842-1400-6DDE-EB78-E946E0ABB3D7}"/>
              </a:ext>
            </a:extLst>
          </p:cNvPr>
          <p:cNvPicPr>
            <a:picLocks noChangeAspect="1"/>
          </p:cNvPicPr>
          <p:nvPr/>
        </p:nvPicPr>
        <p:blipFill>
          <a:blip r:embed="rId2" cstate="hqprint">
            <a:alphaModFix amt="35000"/>
            <a:duotone>
              <a:prstClr val="black"/>
              <a:srgbClr val="0070C0">
                <a:tint val="45000"/>
                <a:satMod val="400000"/>
              </a:srgb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-3944"/>
          <a:stretch>
            <a:fillRect/>
          </a:stretch>
        </p:blipFill>
        <p:spPr>
          <a:xfrm rot="2794187">
            <a:off x="6185985" y="5967628"/>
            <a:ext cx="1933728" cy="2355966"/>
          </a:xfrm>
          <a:prstGeom prst="rect">
            <a:avLst/>
          </a:prstGeom>
        </p:spPr>
      </p:pic>
      <p:pic>
        <p:nvPicPr>
          <p:cNvPr id="49" name="Рисунок 48">
            <a:extLst>
              <a:ext uri="{FF2B5EF4-FFF2-40B4-BE49-F238E27FC236}">
                <a16:creationId xmlns:a16="http://schemas.microsoft.com/office/drawing/2014/main" id="{1E2B84BB-9C22-F32E-CA25-1C610EAA6B7F}"/>
              </a:ext>
            </a:extLst>
          </p:cNvPr>
          <p:cNvPicPr>
            <a:picLocks noChangeAspect="1"/>
          </p:cNvPicPr>
          <p:nvPr/>
        </p:nvPicPr>
        <p:blipFill>
          <a:blip r:embed="rId3" cstate="hqprint">
            <a:alphaModFix amt="35000"/>
            <a:duotone>
              <a:prstClr val="black"/>
              <a:srgbClr val="0070C0">
                <a:tint val="45000"/>
                <a:satMod val="400000"/>
              </a:srgb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621" r="-3261"/>
          <a:stretch>
            <a:fillRect/>
          </a:stretch>
        </p:blipFill>
        <p:spPr>
          <a:xfrm rot="263000">
            <a:off x="10926225" y="735135"/>
            <a:ext cx="566227" cy="735467"/>
          </a:xfrm>
          <a:prstGeom prst="rect">
            <a:avLst/>
          </a:prstGeom>
        </p:spPr>
      </p:pic>
      <p:pic>
        <p:nvPicPr>
          <p:cNvPr id="51" name="Рисунок 50">
            <a:extLst>
              <a:ext uri="{FF2B5EF4-FFF2-40B4-BE49-F238E27FC236}">
                <a16:creationId xmlns:a16="http://schemas.microsoft.com/office/drawing/2014/main" id="{6BAFDF31-F24C-CF7B-0BDE-40A07B3B53B9}"/>
              </a:ext>
            </a:extLst>
          </p:cNvPr>
          <p:cNvPicPr>
            <a:picLocks noChangeAspect="1"/>
          </p:cNvPicPr>
          <p:nvPr/>
        </p:nvPicPr>
        <p:blipFill>
          <a:blip r:embed="rId4" cstate="hqprint">
            <a:alphaModFix amt="35000"/>
            <a:duotone>
              <a:prstClr val="black"/>
              <a:srgbClr val="0070C0">
                <a:tint val="45000"/>
                <a:satMod val="400000"/>
              </a:srgb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7253" t="-1" r="-12838" b="-958"/>
          <a:stretch>
            <a:fillRect/>
          </a:stretch>
        </p:blipFill>
        <p:spPr>
          <a:xfrm>
            <a:off x="11418227" y="3325581"/>
            <a:ext cx="1230481" cy="797017"/>
          </a:xfrm>
          <a:prstGeom prst="rect">
            <a:avLst/>
          </a:prstGeom>
        </p:spPr>
      </p:pic>
      <p:pic>
        <p:nvPicPr>
          <p:cNvPr id="53" name="Рисунок 52">
            <a:extLst>
              <a:ext uri="{FF2B5EF4-FFF2-40B4-BE49-F238E27FC236}">
                <a16:creationId xmlns:a16="http://schemas.microsoft.com/office/drawing/2014/main" id="{BC60CC89-8924-18B2-9357-1E53FA33C4C3}"/>
              </a:ext>
            </a:extLst>
          </p:cNvPr>
          <p:cNvPicPr>
            <a:picLocks noChangeAspect="1"/>
          </p:cNvPicPr>
          <p:nvPr/>
        </p:nvPicPr>
        <p:blipFill>
          <a:blip r:embed="rId4" cstate="hqprint">
            <a:alphaModFix amt="35000"/>
            <a:duotone>
              <a:prstClr val="black"/>
              <a:srgbClr val="0070C0">
                <a:tint val="45000"/>
                <a:satMod val="400000"/>
              </a:srgb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-4850"/>
          <a:stretch>
            <a:fillRect/>
          </a:stretch>
        </p:blipFill>
        <p:spPr>
          <a:xfrm>
            <a:off x="8318563" y="-142397"/>
            <a:ext cx="1345486" cy="1086960"/>
          </a:xfrm>
          <a:prstGeom prst="rect">
            <a:avLst/>
          </a:prstGeom>
        </p:spPr>
      </p:pic>
      <p:pic>
        <p:nvPicPr>
          <p:cNvPr id="55" name="Рисунок 54">
            <a:extLst>
              <a:ext uri="{FF2B5EF4-FFF2-40B4-BE49-F238E27FC236}">
                <a16:creationId xmlns:a16="http://schemas.microsoft.com/office/drawing/2014/main" id="{75842424-D21E-931E-DB9E-6C1E71320D18}"/>
              </a:ext>
            </a:extLst>
          </p:cNvPr>
          <p:cNvPicPr>
            <a:picLocks noChangeAspect="1"/>
          </p:cNvPicPr>
          <p:nvPr/>
        </p:nvPicPr>
        <p:blipFill>
          <a:blip r:embed="rId5" cstate="hqprint">
            <a:alphaModFix amt="35000"/>
            <a:duotone>
              <a:prstClr val="black"/>
              <a:srgbClr val="0070C0">
                <a:tint val="45000"/>
                <a:satMod val="400000"/>
              </a:srgb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-3671" b="-3431"/>
          <a:stretch>
            <a:fillRect/>
          </a:stretch>
        </p:blipFill>
        <p:spPr>
          <a:xfrm>
            <a:off x="8673006" y="2582151"/>
            <a:ext cx="1514900" cy="14138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408450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B35194B-72E4-98C8-CC94-0FA682CA2CC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Текст 2">
            <a:extLst>
              <a:ext uri="{FF2B5EF4-FFF2-40B4-BE49-F238E27FC236}">
                <a16:creationId xmlns:a16="http://schemas.microsoft.com/office/drawing/2014/main" id="{336E5C26-5119-A26B-9822-F84FE4F3D535}"/>
              </a:ext>
            </a:extLst>
          </p:cNvPr>
          <p:cNvSpPr txBox="1">
            <a:spLocks/>
          </p:cNvSpPr>
          <p:nvPr/>
        </p:nvSpPr>
        <p:spPr>
          <a:xfrm>
            <a:off x="839787" y="1835550"/>
            <a:ext cx="6355097" cy="561692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lang="ru-RU" sz="5000" kern="1200" dirty="0" smtClean="0">
                <a:solidFill>
                  <a:schemeClr val="bg1"/>
                </a:solidFill>
                <a:latin typeface="+mj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ru-RU" sz="2000" dirty="0">
                <a:latin typeface="SB Sans Display" panose="020B0503040504020204" pitchFamily="34" charset="0"/>
                <a:ea typeface="SB Sans Display" panose="020B0503040504020204" pitchFamily="34" charset="0"/>
              </a:rPr>
              <a:t>Если в 2000 году вы купили бы акции на </a:t>
            </a:r>
            <a:r>
              <a:rPr lang="ru-RU" sz="2000" dirty="0">
                <a:solidFill>
                  <a:srgbClr val="CFFF01"/>
                </a:solidFill>
                <a:latin typeface="SB Sans Display Bold" panose="020B0803040504020204" pitchFamily="34" charset="0"/>
                <a:ea typeface="SB Sans Display" panose="020B0503040504020204" pitchFamily="34" charset="0"/>
              </a:rPr>
              <a:t>1 000 ₽, </a:t>
            </a:r>
            <a:br>
              <a:rPr lang="ru-RU" sz="2000" dirty="0">
                <a:solidFill>
                  <a:srgbClr val="CFFF01"/>
                </a:solidFill>
                <a:latin typeface="SB Sans Display" panose="020B0503040504020204" pitchFamily="34" charset="0"/>
                <a:ea typeface="SB Sans Display" panose="020B0503040504020204" pitchFamily="34" charset="0"/>
              </a:rPr>
            </a:br>
            <a:r>
              <a:rPr lang="ru-RU" sz="2000" dirty="0">
                <a:latin typeface="SB Sans Display" panose="020B0503040504020204" pitchFamily="34" charset="0"/>
                <a:ea typeface="SB Sans Display" panose="020B0503040504020204" pitchFamily="34" charset="0"/>
              </a:rPr>
              <a:t>то к началу 2026 года могли бы получить:</a:t>
            </a:r>
          </a:p>
        </p:txBody>
      </p:sp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0FC47C70-EB22-671F-5E82-DCF1CC0EADED}"/>
              </a:ext>
            </a:extLst>
          </p:cNvPr>
          <p:cNvPicPr>
            <a:picLocks noChangeAspect="1"/>
          </p:cNvPicPr>
          <p:nvPr/>
        </p:nvPicPr>
        <p:blipFill>
          <a:blip r:embed="rId2" cstate="hqprint">
            <a:alphaModFix amt="35000"/>
            <a:duotone>
              <a:prstClr val="black"/>
              <a:srgbClr val="0070C0">
                <a:tint val="45000"/>
                <a:satMod val="400000"/>
              </a:srgb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-3944"/>
          <a:stretch>
            <a:fillRect/>
          </a:stretch>
        </p:blipFill>
        <p:spPr>
          <a:xfrm rot="2794187">
            <a:off x="6185985" y="5967628"/>
            <a:ext cx="1933728" cy="2355966"/>
          </a:xfrm>
          <a:prstGeom prst="rect">
            <a:avLst/>
          </a:prstGeom>
        </p:spPr>
      </p:pic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0D536BAE-863E-246B-4339-87966835FA9E}"/>
              </a:ext>
            </a:extLst>
          </p:cNvPr>
          <p:cNvPicPr>
            <a:picLocks noChangeAspect="1"/>
          </p:cNvPicPr>
          <p:nvPr/>
        </p:nvPicPr>
        <p:blipFill>
          <a:blip r:embed="rId3" cstate="hqprint">
            <a:alphaModFix amt="35000"/>
            <a:duotone>
              <a:prstClr val="black"/>
              <a:srgbClr val="0070C0">
                <a:tint val="45000"/>
                <a:satMod val="400000"/>
              </a:srgb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621" r="-3261"/>
          <a:stretch>
            <a:fillRect/>
          </a:stretch>
        </p:blipFill>
        <p:spPr>
          <a:xfrm rot="263000">
            <a:off x="10926225" y="735135"/>
            <a:ext cx="566227" cy="735467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FFA98052-0A74-BB2D-AD4F-FC0625AB00DC}"/>
              </a:ext>
            </a:extLst>
          </p:cNvPr>
          <p:cNvPicPr>
            <a:picLocks noChangeAspect="1"/>
          </p:cNvPicPr>
          <p:nvPr/>
        </p:nvPicPr>
        <p:blipFill>
          <a:blip r:embed="rId4" cstate="hqprint">
            <a:alphaModFix amt="35000"/>
            <a:duotone>
              <a:prstClr val="black"/>
              <a:srgbClr val="0070C0">
                <a:tint val="45000"/>
                <a:satMod val="400000"/>
              </a:srgb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7253" t="-1" r="-12838" b="-958"/>
          <a:stretch>
            <a:fillRect/>
          </a:stretch>
        </p:blipFill>
        <p:spPr>
          <a:xfrm>
            <a:off x="11418227" y="3325581"/>
            <a:ext cx="1230481" cy="797017"/>
          </a:xfrm>
          <a:prstGeom prst="rect">
            <a:avLst/>
          </a:prstGeom>
        </p:spPr>
      </p:pic>
      <p:pic>
        <p:nvPicPr>
          <p:cNvPr id="18" name="Рисунок 17">
            <a:extLst>
              <a:ext uri="{FF2B5EF4-FFF2-40B4-BE49-F238E27FC236}">
                <a16:creationId xmlns:a16="http://schemas.microsoft.com/office/drawing/2014/main" id="{9CADF649-6377-B87A-8D7D-A2D24B4E6F72}"/>
              </a:ext>
            </a:extLst>
          </p:cNvPr>
          <p:cNvPicPr>
            <a:picLocks noChangeAspect="1"/>
          </p:cNvPicPr>
          <p:nvPr/>
        </p:nvPicPr>
        <p:blipFill>
          <a:blip r:embed="rId4" cstate="hqprint">
            <a:alphaModFix amt="35000"/>
            <a:duotone>
              <a:prstClr val="black"/>
              <a:srgbClr val="0070C0">
                <a:tint val="45000"/>
                <a:satMod val="400000"/>
              </a:srgb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-4850"/>
          <a:stretch>
            <a:fillRect/>
          </a:stretch>
        </p:blipFill>
        <p:spPr>
          <a:xfrm>
            <a:off x="8318563" y="-142397"/>
            <a:ext cx="1345486" cy="1086960"/>
          </a:xfrm>
          <a:prstGeom prst="rect">
            <a:avLst/>
          </a:prstGeom>
        </p:spPr>
      </p:pic>
      <p:sp>
        <p:nvSpPr>
          <p:cNvPr id="23" name="Текст 2">
            <a:extLst>
              <a:ext uri="{FF2B5EF4-FFF2-40B4-BE49-F238E27FC236}">
                <a16:creationId xmlns:a16="http://schemas.microsoft.com/office/drawing/2014/main" id="{755328A5-DC53-207F-A660-97DF7151F38F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807777" y="505685"/>
            <a:ext cx="6996875" cy="1194366"/>
          </a:xfrm>
        </p:spPr>
        <p:txBody>
          <a:bodyPr/>
          <a:lstStyle/>
          <a:p>
            <a:pPr>
              <a:lnSpc>
                <a:spcPct val="80000"/>
              </a:lnSpc>
            </a:pPr>
            <a:r>
              <a:rPr lang="ru-RU" sz="4800" dirty="0">
                <a:latin typeface="SB Sans Display Bold" panose="020B0803040504020204" pitchFamily="34" charset="0"/>
              </a:rPr>
              <a:t>Сколько могут </a:t>
            </a:r>
            <a:br>
              <a:rPr lang="ru-RU" sz="4800" dirty="0">
                <a:latin typeface="SB Sans Display Bold" panose="020B0803040504020204" pitchFamily="34" charset="0"/>
              </a:rPr>
            </a:br>
            <a:r>
              <a:rPr lang="ru-RU" sz="4800" dirty="0">
                <a:latin typeface="SB Sans Display Bold" panose="020B0803040504020204" pitchFamily="34" charset="0"/>
              </a:rPr>
              <a:t>принести инвестиции? </a:t>
            </a:r>
          </a:p>
        </p:txBody>
      </p:sp>
      <p:graphicFrame>
        <p:nvGraphicFramePr>
          <p:cNvPr id="20" name="Таблица 19">
            <a:extLst>
              <a:ext uri="{FF2B5EF4-FFF2-40B4-BE49-F238E27FC236}">
                <a16:creationId xmlns:a16="http://schemas.microsoft.com/office/drawing/2014/main" id="{0570771E-8422-E771-2CDE-46023BEE724F}"/>
              </a:ext>
            </a:extLst>
          </p:cNvPr>
          <p:cNvGraphicFramePr>
            <a:graphicFrameLocks noGrp="1"/>
          </p:cNvGraphicFramePr>
          <p:nvPr/>
        </p:nvGraphicFramePr>
        <p:xfrm>
          <a:off x="839789" y="2622302"/>
          <a:ext cx="4792903" cy="332129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212681">
                  <a:extLst>
                    <a:ext uri="{9D8B030D-6E8A-4147-A177-3AD203B41FA5}">
                      <a16:colId xmlns:a16="http://schemas.microsoft.com/office/drawing/2014/main" val="794614533"/>
                    </a:ext>
                  </a:extLst>
                </a:gridCol>
                <a:gridCol w="2580222">
                  <a:extLst>
                    <a:ext uri="{9D8B030D-6E8A-4147-A177-3AD203B41FA5}">
                      <a16:colId xmlns:a16="http://schemas.microsoft.com/office/drawing/2014/main" val="1159756588"/>
                    </a:ext>
                  </a:extLst>
                </a:gridCol>
              </a:tblGrid>
              <a:tr h="1107099">
                <a:tc>
                  <a:txBody>
                    <a:bodyPr/>
                    <a:lstStyle/>
                    <a:p>
                      <a:endParaRPr lang="ru-RU" sz="1800" b="0" dirty="0">
                        <a:solidFill>
                          <a:schemeClr val="bg1"/>
                        </a:solidFill>
                        <a:latin typeface="SB Sans Display Light" panose="020B0303040504020204" pitchFamily="34" charset="0"/>
                        <a:ea typeface="SB Sans Display" panose="020B0503040504020204" pitchFamily="34" charset="0"/>
                      </a:endParaRPr>
                    </a:p>
                  </a:txBody>
                  <a:tcPr anchor="ctr">
                    <a:lnL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64800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2800" b="0" dirty="0">
                          <a:solidFill>
                            <a:srgbClr val="CFFF01"/>
                          </a:solidFill>
                          <a:latin typeface="SB Sans Display Bold" panose="020B0803040504020204" pitchFamily="34" charset="0"/>
                          <a:ea typeface="SB Sans Display" panose="020B0503040504020204" pitchFamily="34" charset="0"/>
                        </a:rPr>
                        <a:t>260 000 ₽</a:t>
                      </a:r>
                    </a:p>
                  </a:txBody>
                  <a:tcPr anchor="ctr">
                    <a:lnL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04224778"/>
                  </a:ext>
                </a:extLst>
              </a:tr>
              <a:tr h="1107099">
                <a:tc>
                  <a:txBody>
                    <a:bodyPr/>
                    <a:lstStyle/>
                    <a:p>
                      <a:endParaRPr lang="ru-RU" sz="1600" b="0" dirty="0">
                        <a:solidFill>
                          <a:schemeClr val="bg1"/>
                        </a:solidFill>
                        <a:latin typeface="SB Sans Display Light" panose="020B0303040504020204" pitchFamily="34" charset="0"/>
                        <a:ea typeface="SB Sans Display" panose="020B0503040504020204" pitchFamily="34" charset="0"/>
                      </a:endParaRPr>
                    </a:p>
                  </a:txBody>
                  <a:tcPr anchor="ctr">
                    <a:lnL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648000" algn="l"/>
                      <a:r>
                        <a:rPr lang="ru-RU" sz="2800" b="0" dirty="0">
                          <a:solidFill>
                            <a:srgbClr val="CFFF01"/>
                          </a:solidFill>
                          <a:latin typeface="SB Sans Display Bold" panose="020B0803040504020204" pitchFamily="34" charset="0"/>
                          <a:ea typeface="SB Sans Display" panose="020B0503040504020204" pitchFamily="34" charset="0"/>
                        </a:rPr>
                        <a:t>61</a:t>
                      </a:r>
                      <a:r>
                        <a:rPr lang="ru-RU" sz="2800" b="0" baseline="0" dirty="0">
                          <a:solidFill>
                            <a:srgbClr val="CFFF01"/>
                          </a:solidFill>
                          <a:latin typeface="SB Sans Display Bold" panose="020B0803040504020204" pitchFamily="34" charset="0"/>
                          <a:ea typeface="SB Sans Display" panose="020B0503040504020204" pitchFamily="34" charset="0"/>
                        </a:rPr>
                        <a:t> 7</a:t>
                      </a:r>
                      <a:r>
                        <a:rPr lang="ru-RU" sz="2800" b="0" dirty="0">
                          <a:solidFill>
                            <a:srgbClr val="CFFF01"/>
                          </a:solidFill>
                          <a:latin typeface="SB Sans Display Bold" panose="020B0803040504020204" pitchFamily="34" charset="0"/>
                          <a:ea typeface="SB Sans Display" panose="020B0503040504020204" pitchFamily="34" charset="0"/>
                        </a:rPr>
                        <a:t>00 ₽</a:t>
                      </a:r>
                    </a:p>
                  </a:txBody>
                  <a:tcPr anchor="ctr">
                    <a:lnL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807402374"/>
                  </a:ext>
                </a:extLst>
              </a:tr>
              <a:tr h="1107099">
                <a:tc>
                  <a:txBody>
                    <a:bodyPr/>
                    <a:lstStyle/>
                    <a:p>
                      <a:endParaRPr lang="ru-RU" sz="1600" b="0" dirty="0">
                        <a:solidFill>
                          <a:schemeClr val="bg1"/>
                        </a:solidFill>
                        <a:latin typeface="SB Sans Display Light" panose="020B0303040504020204" pitchFamily="34" charset="0"/>
                        <a:ea typeface="SB Sans Display" panose="020B0503040504020204" pitchFamily="34" charset="0"/>
                      </a:endParaRPr>
                    </a:p>
                  </a:txBody>
                  <a:tcPr anchor="ctr">
                    <a:lnL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648000" algn="l"/>
                      <a:r>
                        <a:rPr lang="ru-RU" sz="2800" b="0" dirty="0">
                          <a:solidFill>
                            <a:srgbClr val="CFFF01"/>
                          </a:solidFill>
                          <a:latin typeface="SB Sans Display Bold" panose="020B0803040504020204" pitchFamily="34" charset="0"/>
                          <a:ea typeface="SB Sans Display" panose="020B0503040504020204" pitchFamily="34" charset="0"/>
                        </a:rPr>
                        <a:t>36 000 ₽</a:t>
                      </a:r>
                    </a:p>
                  </a:txBody>
                  <a:tcPr anchor="ctr">
                    <a:lnL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709208495"/>
                  </a:ext>
                </a:extLst>
              </a:tr>
            </a:tbl>
          </a:graphicData>
        </a:graphic>
      </p:graphicFrame>
      <p:pic>
        <p:nvPicPr>
          <p:cNvPr id="22" name="Рисунок 21">
            <a:extLst>
              <a:ext uri="{FF2B5EF4-FFF2-40B4-BE49-F238E27FC236}">
                <a16:creationId xmlns:a16="http://schemas.microsoft.com/office/drawing/2014/main" id="{1E8C44F1-BC7E-1B2A-9A07-83ECEB32E3C3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rightnessContrast bright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2594" y="2911746"/>
            <a:ext cx="1623963" cy="494801"/>
          </a:xfrm>
          <a:prstGeom prst="rect">
            <a:avLst/>
          </a:prstGeom>
        </p:spPr>
      </p:pic>
      <p:pic>
        <p:nvPicPr>
          <p:cNvPr id="25" name="Picture 4">
            <a:extLst>
              <a:ext uri="{FF2B5EF4-FFF2-40B4-BE49-F238E27FC236}">
                <a16:creationId xmlns:a16="http://schemas.microsoft.com/office/drawing/2014/main" id="{022ADF28-4AF4-40C0-5F6A-8B294B6A957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 cstate="print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brightnessContrast bright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7777" y="3804791"/>
            <a:ext cx="1673870" cy="9143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26" name="Группа 25">
            <a:extLst>
              <a:ext uri="{FF2B5EF4-FFF2-40B4-BE49-F238E27FC236}">
                <a16:creationId xmlns:a16="http://schemas.microsoft.com/office/drawing/2014/main" id="{474ED90C-CB47-D03B-0B66-ACA9264DC083}"/>
              </a:ext>
            </a:extLst>
          </p:cNvPr>
          <p:cNvGrpSpPr/>
          <p:nvPr/>
        </p:nvGrpSpPr>
        <p:grpSpPr>
          <a:xfrm>
            <a:off x="942595" y="5024118"/>
            <a:ext cx="1977287" cy="616990"/>
            <a:chOff x="4199468" y="2443412"/>
            <a:chExt cx="4364491" cy="1361890"/>
          </a:xfrm>
        </p:grpSpPr>
        <p:pic>
          <p:nvPicPr>
            <p:cNvPr id="27" name="Picture 6" descr="ПАО «Нефтяная компания «Лукойл» купить топливо и нефтепродукты оптом в  Москве">
              <a:extLst>
                <a:ext uri="{FF2B5EF4-FFF2-40B4-BE49-F238E27FC236}">
                  <a16:creationId xmlns:a16="http://schemas.microsoft.com/office/drawing/2014/main" id="{9BDE47B5-0B94-26AF-51F0-AC4AA050C8E4}"/>
                </a:ext>
              </a:extLst>
            </p:cNvPr>
            <p:cNvPicPr>
              <a:picLocks noChangeAspect="1" noChangeArrowheads="1"/>
            </p:cNvPicPr>
            <p:nvPr/>
          </p:nvPicPr>
          <p:blipFill rotWithShape="1">
            <a:blip r:embed="rId9" cstate="hqprint">
              <a:extLst>
                <a:ext uri="{BEBA8EAE-BF5A-486C-A8C5-ECC9F3942E4B}">
                  <a14:imgProps xmlns:a14="http://schemas.microsoft.com/office/drawing/2010/main">
                    <a14:imgLayer r:embed="rId10">
                      <a14:imgEffect>
                        <a14:brightnessContrast bright="10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510518" y="2443413"/>
              <a:ext cx="3053441" cy="1361889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28" name="Picture 6" descr="ПАО «Нефтяная компания «Лукойл» купить топливо и нефтепродукты оптом в  Москве">
              <a:extLst>
                <a:ext uri="{FF2B5EF4-FFF2-40B4-BE49-F238E27FC236}">
                  <a16:creationId xmlns:a16="http://schemas.microsoft.com/office/drawing/2014/main" id="{1B56E6D7-5013-B944-79FC-4D6FC31E9415}"/>
                </a:ext>
              </a:extLst>
            </p:cNvPr>
            <p:cNvPicPr>
              <a:picLocks noChangeAspect="1" noChangeArrowheads="1"/>
            </p:cNvPicPr>
            <p:nvPr/>
          </p:nvPicPr>
          <p:blipFill rotWithShape="1">
            <a:blip r:embed="rId11" cstate="hqprint">
              <a:extLst>
                <a:ext uri="{BEBA8EAE-BF5A-486C-A8C5-ECC9F3942E4B}">
                  <a14:imgProps xmlns:a14="http://schemas.microsoft.com/office/drawing/2010/main">
                    <a14:imgLayer r:embed="rId12">
                      <a14:imgEffect>
                        <a14:saturation sat="178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-490"/>
            <a:stretch>
              <a:fillRect/>
            </a:stretch>
          </p:blipFill>
          <p:spPr bwMode="auto">
            <a:xfrm>
              <a:off x="4199468" y="2443412"/>
              <a:ext cx="1321679" cy="1361889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grpSp>
        <p:nvGrpSpPr>
          <p:cNvPr id="33" name="Группа 32">
            <a:extLst>
              <a:ext uri="{FF2B5EF4-FFF2-40B4-BE49-F238E27FC236}">
                <a16:creationId xmlns:a16="http://schemas.microsoft.com/office/drawing/2014/main" id="{21FF1AEA-BC84-1FEF-4D0C-6E3E312EA050}"/>
              </a:ext>
            </a:extLst>
          </p:cNvPr>
          <p:cNvGrpSpPr/>
          <p:nvPr/>
        </p:nvGrpSpPr>
        <p:grpSpPr>
          <a:xfrm>
            <a:off x="3200559" y="2830508"/>
            <a:ext cx="387265" cy="721723"/>
            <a:chOff x="8107979" y="2377376"/>
            <a:chExt cx="387265" cy="721723"/>
          </a:xfrm>
        </p:grpSpPr>
        <p:sp>
          <p:nvSpPr>
            <p:cNvPr id="31" name="TextBox 30">
              <a:extLst>
                <a:ext uri="{FF2B5EF4-FFF2-40B4-BE49-F238E27FC236}">
                  <a16:creationId xmlns:a16="http://schemas.microsoft.com/office/drawing/2014/main" id="{3AE00D95-9A99-1C33-E984-4354A200AE67}"/>
                </a:ext>
              </a:extLst>
            </p:cNvPr>
            <p:cNvSpPr txBox="1"/>
            <p:nvPr/>
          </p:nvSpPr>
          <p:spPr>
            <a:xfrm>
              <a:off x="8107979" y="2377376"/>
              <a:ext cx="387265" cy="646331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r>
                <a:rPr lang="ru-RU" sz="3600" b="0" dirty="0">
                  <a:solidFill>
                    <a:schemeClr val="bg1"/>
                  </a:solidFill>
                  <a:latin typeface="Arial" panose="020B0604020202020204" pitchFamily="34" charset="0"/>
                  <a:ea typeface="SB Sans Display" panose="020B0503040504020204" pitchFamily="34" charset="0"/>
                  <a:cs typeface="Arial" panose="020B0604020202020204" pitchFamily="34" charset="0"/>
                </a:rPr>
                <a:t>~</a:t>
              </a:r>
              <a:endParaRPr lang="ru-RU" sz="3600" dirty="0"/>
            </a:p>
          </p:txBody>
        </p:sp>
        <p:sp>
          <p:nvSpPr>
            <p:cNvPr id="32" name="TextBox 31">
              <a:extLst>
                <a:ext uri="{FF2B5EF4-FFF2-40B4-BE49-F238E27FC236}">
                  <a16:creationId xmlns:a16="http://schemas.microsoft.com/office/drawing/2014/main" id="{7BD4AF7D-FFEF-84D2-6104-EF7A389C5192}"/>
                </a:ext>
              </a:extLst>
            </p:cNvPr>
            <p:cNvSpPr txBox="1"/>
            <p:nvPr/>
          </p:nvSpPr>
          <p:spPr>
            <a:xfrm>
              <a:off x="8107979" y="2452768"/>
              <a:ext cx="387265" cy="646331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r>
                <a:rPr lang="ru-RU" sz="3600" b="0" dirty="0">
                  <a:solidFill>
                    <a:schemeClr val="bg1"/>
                  </a:solidFill>
                  <a:latin typeface="Arial" panose="020B0604020202020204" pitchFamily="34" charset="0"/>
                  <a:ea typeface="SB Sans Display" panose="020B0503040504020204" pitchFamily="34" charset="0"/>
                  <a:cs typeface="Arial" panose="020B0604020202020204" pitchFamily="34" charset="0"/>
                </a:rPr>
                <a:t>~</a:t>
              </a:r>
              <a:endParaRPr lang="ru-RU" sz="3600" dirty="0"/>
            </a:p>
          </p:txBody>
        </p:sp>
      </p:grpSp>
      <p:grpSp>
        <p:nvGrpSpPr>
          <p:cNvPr id="34" name="Группа 33">
            <a:extLst>
              <a:ext uri="{FF2B5EF4-FFF2-40B4-BE49-F238E27FC236}">
                <a16:creationId xmlns:a16="http://schemas.microsoft.com/office/drawing/2014/main" id="{CA4FE9C2-2D6F-7067-CE30-7B8577A76250}"/>
              </a:ext>
            </a:extLst>
          </p:cNvPr>
          <p:cNvGrpSpPr/>
          <p:nvPr/>
        </p:nvGrpSpPr>
        <p:grpSpPr>
          <a:xfrm>
            <a:off x="3200559" y="3936914"/>
            <a:ext cx="387265" cy="721723"/>
            <a:chOff x="8107979" y="2377376"/>
            <a:chExt cx="387265" cy="721723"/>
          </a:xfrm>
        </p:grpSpPr>
        <p:sp>
          <p:nvSpPr>
            <p:cNvPr id="35" name="TextBox 34">
              <a:extLst>
                <a:ext uri="{FF2B5EF4-FFF2-40B4-BE49-F238E27FC236}">
                  <a16:creationId xmlns:a16="http://schemas.microsoft.com/office/drawing/2014/main" id="{56F775FD-7526-7FBD-9753-E156C42107D4}"/>
                </a:ext>
              </a:extLst>
            </p:cNvPr>
            <p:cNvSpPr txBox="1"/>
            <p:nvPr/>
          </p:nvSpPr>
          <p:spPr>
            <a:xfrm>
              <a:off x="8107979" y="2377376"/>
              <a:ext cx="387265" cy="646331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r>
                <a:rPr lang="ru-RU" sz="3600" b="0" dirty="0">
                  <a:solidFill>
                    <a:schemeClr val="bg1"/>
                  </a:solidFill>
                  <a:latin typeface="Arial" panose="020B0604020202020204" pitchFamily="34" charset="0"/>
                  <a:ea typeface="SB Sans Display" panose="020B0503040504020204" pitchFamily="34" charset="0"/>
                  <a:cs typeface="Arial" panose="020B0604020202020204" pitchFamily="34" charset="0"/>
                </a:rPr>
                <a:t>~</a:t>
              </a:r>
              <a:endParaRPr lang="ru-RU" sz="3600" dirty="0"/>
            </a:p>
          </p:txBody>
        </p:sp>
        <p:sp>
          <p:nvSpPr>
            <p:cNvPr id="39" name="TextBox 38">
              <a:extLst>
                <a:ext uri="{FF2B5EF4-FFF2-40B4-BE49-F238E27FC236}">
                  <a16:creationId xmlns:a16="http://schemas.microsoft.com/office/drawing/2014/main" id="{28C0B5E0-F161-84D5-5B0C-BF228CAF9DF8}"/>
                </a:ext>
              </a:extLst>
            </p:cNvPr>
            <p:cNvSpPr txBox="1"/>
            <p:nvPr/>
          </p:nvSpPr>
          <p:spPr>
            <a:xfrm>
              <a:off x="8107979" y="2452768"/>
              <a:ext cx="387265" cy="646331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r>
                <a:rPr lang="ru-RU" sz="3600" b="0" dirty="0">
                  <a:solidFill>
                    <a:schemeClr val="bg1"/>
                  </a:solidFill>
                  <a:latin typeface="Arial" panose="020B0604020202020204" pitchFamily="34" charset="0"/>
                  <a:ea typeface="SB Sans Display" panose="020B0503040504020204" pitchFamily="34" charset="0"/>
                  <a:cs typeface="Arial" panose="020B0604020202020204" pitchFamily="34" charset="0"/>
                </a:rPr>
                <a:t>~</a:t>
              </a:r>
              <a:endParaRPr lang="ru-RU" sz="3600" dirty="0"/>
            </a:p>
          </p:txBody>
        </p:sp>
      </p:grpSp>
      <p:grpSp>
        <p:nvGrpSpPr>
          <p:cNvPr id="40" name="Группа 39">
            <a:extLst>
              <a:ext uri="{FF2B5EF4-FFF2-40B4-BE49-F238E27FC236}">
                <a16:creationId xmlns:a16="http://schemas.microsoft.com/office/drawing/2014/main" id="{10EBB4AE-6B93-AEE2-AF64-F14177D0226F}"/>
              </a:ext>
            </a:extLst>
          </p:cNvPr>
          <p:cNvGrpSpPr/>
          <p:nvPr/>
        </p:nvGrpSpPr>
        <p:grpSpPr>
          <a:xfrm>
            <a:off x="3200559" y="5033643"/>
            <a:ext cx="387265" cy="721723"/>
            <a:chOff x="8107979" y="2377376"/>
            <a:chExt cx="387265" cy="721723"/>
          </a:xfrm>
        </p:grpSpPr>
        <p:sp>
          <p:nvSpPr>
            <p:cNvPr id="41" name="TextBox 40">
              <a:extLst>
                <a:ext uri="{FF2B5EF4-FFF2-40B4-BE49-F238E27FC236}">
                  <a16:creationId xmlns:a16="http://schemas.microsoft.com/office/drawing/2014/main" id="{F5923422-4A35-3A9C-5382-69D6BB62BFF9}"/>
                </a:ext>
              </a:extLst>
            </p:cNvPr>
            <p:cNvSpPr txBox="1"/>
            <p:nvPr/>
          </p:nvSpPr>
          <p:spPr>
            <a:xfrm>
              <a:off x="8107979" y="2377376"/>
              <a:ext cx="387265" cy="646331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r>
                <a:rPr lang="ru-RU" sz="3600" b="0" dirty="0">
                  <a:solidFill>
                    <a:schemeClr val="bg1"/>
                  </a:solidFill>
                  <a:latin typeface="Arial" panose="020B0604020202020204" pitchFamily="34" charset="0"/>
                  <a:ea typeface="SB Sans Display" panose="020B0503040504020204" pitchFamily="34" charset="0"/>
                  <a:cs typeface="Arial" panose="020B0604020202020204" pitchFamily="34" charset="0"/>
                </a:rPr>
                <a:t>~</a:t>
              </a:r>
              <a:endParaRPr lang="ru-RU" sz="3600" dirty="0"/>
            </a:p>
          </p:txBody>
        </p:sp>
        <p:sp>
          <p:nvSpPr>
            <p:cNvPr id="42" name="TextBox 41">
              <a:extLst>
                <a:ext uri="{FF2B5EF4-FFF2-40B4-BE49-F238E27FC236}">
                  <a16:creationId xmlns:a16="http://schemas.microsoft.com/office/drawing/2014/main" id="{A459EDF8-E9E4-2B31-542B-2974C497ABAF}"/>
                </a:ext>
              </a:extLst>
            </p:cNvPr>
            <p:cNvSpPr txBox="1"/>
            <p:nvPr/>
          </p:nvSpPr>
          <p:spPr>
            <a:xfrm>
              <a:off x="8107979" y="2452768"/>
              <a:ext cx="387265" cy="646331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r>
                <a:rPr lang="ru-RU" sz="3600" b="0" dirty="0">
                  <a:solidFill>
                    <a:schemeClr val="bg1"/>
                  </a:solidFill>
                  <a:latin typeface="Arial" panose="020B0604020202020204" pitchFamily="34" charset="0"/>
                  <a:ea typeface="SB Sans Display" panose="020B0503040504020204" pitchFamily="34" charset="0"/>
                  <a:cs typeface="Arial" panose="020B0604020202020204" pitchFamily="34" charset="0"/>
                </a:rPr>
                <a:t>~</a:t>
              </a:r>
              <a:endParaRPr lang="ru-RU" sz="3600" dirty="0"/>
            </a:p>
          </p:txBody>
        </p:sp>
      </p:grpSp>
      <p:grpSp>
        <p:nvGrpSpPr>
          <p:cNvPr id="46" name="Группа 45">
            <a:extLst>
              <a:ext uri="{FF2B5EF4-FFF2-40B4-BE49-F238E27FC236}">
                <a16:creationId xmlns:a16="http://schemas.microsoft.com/office/drawing/2014/main" id="{3A915C98-BF5C-B4B9-867B-B4718200833B}"/>
              </a:ext>
            </a:extLst>
          </p:cNvPr>
          <p:cNvGrpSpPr/>
          <p:nvPr/>
        </p:nvGrpSpPr>
        <p:grpSpPr>
          <a:xfrm>
            <a:off x="839789" y="6120767"/>
            <a:ext cx="5020579" cy="224934"/>
            <a:chOff x="839789" y="6105209"/>
            <a:chExt cx="5020579" cy="224934"/>
          </a:xfrm>
        </p:grpSpPr>
        <p:sp>
          <p:nvSpPr>
            <p:cNvPr id="29" name="Текст 2">
              <a:extLst>
                <a:ext uri="{FF2B5EF4-FFF2-40B4-BE49-F238E27FC236}">
                  <a16:creationId xmlns:a16="http://schemas.microsoft.com/office/drawing/2014/main" id="{665DD261-3DB9-B75C-1DFE-D7F5A8BBB7D7}"/>
                </a:ext>
              </a:extLst>
            </p:cNvPr>
            <p:cNvSpPr txBox="1">
              <a:spLocks/>
            </p:cNvSpPr>
            <p:nvPr/>
          </p:nvSpPr>
          <p:spPr>
            <a:xfrm>
              <a:off x="1180977" y="6163944"/>
              <a:ext cx="4679391" cy="166199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>
              <a:lvl1pPr marL="0" indent="0" algn="l" defTabSz="914400" rtl="0" eaLnBrk="1" latinLnBrk="0" hangingPunct="1"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None/>
                <a:defRPr lang="ru-RU" sz="5000" kern="1200" dirty="0" smtClean="0">
                  <a:solidFill>
                    <a:schemeClr val="bg1"/>
                  </a:solidFill>
                  <a:latin typeface="+mj-lt"/>
                  <a:ea typeface="+mn-ea"/>
                  <a:cs typeface="+mn-cs"/>
                </a:defRPr>
              </a:lvl1pPr>
              <a:lvl2pPr marL="685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r>
                <a:rPr lang="ru-RU" sz="1200" dirty="0">
                  <a:latin typeface="SB Sans Display Light" panose="020B0303040504020204" pitchFamily="34" charset="0"/>
                  <a:ea typeface="SB Sans Display" panose="020B0503040504020204" pitchFamily="34" charset="0"/>
                </a:rPr>
                <a:t>Важно понимать, что в дальнейшем такой рост не гарантирован</a:t>
              </a:r>
            </a:p>
          </p:txBody>
        </p:sp>
        <p:sp>
          <p:nvSpPr>
            <p:cNvPr id="45" name="Полилиния: фигура 188">
              <a:extLst>
                <a:ext uri="{FF2B5EF4-FFF2-40B4-BE49-F238E27FC236}">
                  <a16:creationId xmlns:a16="http://schemas.microsoft.com/office/drawing/2014/main" id="{CF6F1C82-D894-D112-AC6C-9A204AF41B87}"/>
                </a:ext>
              </a:extLst>
            </p:cNvPr>
            <p:cNvSpPr/>
            <p:nvPr/>
          </p:nvSpPr>
          <p:spPr>
            <a:xfrm>
              <a:off x="839789" y="6105209"/>
              <a:ext cx="213786" cy="213786"/>
            </a:xfrm>
            <a:custGeom>
              <a:avLst/>
              <a:gdLst>
                <a:gd name="connsiteX0" fmla="*/ 243840 w 264159"/>
                <a:gd name="connsiteY0" fmla="*/ 132080 h 264159"/>
                <a:gd name="connsiteX1" fmla="*/ 132080 w 264159"/>
                <a:gd name="connsiteY1" fmla="*/ 243840 h 264159"/>
                <a:gd name="connsiteX2" fmla="*/ 20320 w 264159"/>
                <a:gd name="connsiteY2" fmla="*/ 132080 h 264159"/>
                <a:gd name="connsiteX3" fmla="*/ 132080 w 264159"/>
                <a:gd name="connsiteY3" fmla="*/ 20320 h 264159"/>
                <a:gd name="connsiteX4" fmla="*/ 243840 w 264159"/>
                <a:gd name="connsiteY4" fmla="*/ 132080 h 264159"/>
                <a:gd name="connsiteX5" fmla="*/ 264160 w 264159"/>
                <a:gd name="connsiteY5" fmla="*/ 132080 h 264159"/>
                <a:gd name="connsiteX6" fmla="*/ 132080 w 264159"/>
                <a:gd name="connsiteY6" fmla="*/ 264160 h 264159"/>
                <a:gd name="connsiteX7" fmla="*/ 0 w 264159"/>
                <a:gd name="connsiteY7" fmla="*/ 132080 h 264159"/>
                <a:gd name="connsiteX8" fmla="*/ 132080 w 264159"/>
                <a:gd name="connsiteY8" fmla="*/ 0 h 264159"/>
                <a:gd name="connsiteX9" fmla="*/ 264160 w 264159"/>
                <a:gd name="connsiteY9" fmla="*/ 132080 h 264159"/>
                <a:gd name="connsiteX10" fmla="*/ 142240 w 264159"/>
                <a:gd name="connsiteY10" fmla="*/ 81280 h 264159"/>
                <a:gd name="connsiteX11" fmla="*/ 132080 w 264159"/>
                <a:gd name="connsiteY11" fmla="*/ 71120 h 264159"/>
                <a:gd name="connsiteX12" fmla="*/ 121920 w 264159"/>
                <a:gd name="connsiteY12" fmla="*/ 81280 h 264159"/>
                <a:gd name="connsiteX13" fmla="*/ 121920 w 264159"/>
                <a:gd name="connsiteY13" fmla="*/ 91440 h 264159"/>
                <a:gd name="connsiteX14" fmla="*/ 132080 w 264159"/>
                <a:gd name="connsiteY14" fmla="*/ 101600 h 264159"/>
                <a:gd name="connsiteX15" fmla="*/ 142240 w 264159"/>
                <a:gd name="connsiteY15" fmla="*/ 91440 h 264159"/>
                <a:gd name="connsiteX16" fmla="*/ 142240 w 264159"/>
                <a:gd name="connsiteY16" fmla="*/ 81280 h 264159"/>
                <a:gd name="connsiteX17" fmla="*/ 113030 w 264159"/>
                <a:gd name="connsiteY17" fmla="*/ 111760 h 264159"/>
                <a:gd name="connsiteX18" fmla="*/ 102870 w 264159"/>
                <a:gd name="connsiteY18" fmla="*/ 121920 h 264159"/>
                <a:gd name="connsiteX19" fmla="*/ 113030 w 264159"/>
                <a:gd name="connsiteY19" fmla="*/ 132080 h 264159"/>
                <a:gd name="connsiteX20" fmla="*/ 123190 w 264159"/>
                <a:gd name="connsiteY20" fmla="*/ 132080 h 264159"/>
                <a:gd name="connsiteX21" fmla="*/ 123190 w 264159"/>
                <a:gd name="connsiteY21" fmla="*/ 172720 h 264159"/>
                <a:gd name="connsiteX22" fmla="*/ 113030 w 264159"/>
                <a:gd name="connsiteY22" fmla="*/ 172720 h 264159"/>
                <a:gd name="connsiteX23" fmla="*/ 102870 w 264159"/>
                <a:gd name="connsiteY23" fmla="*/ 182880 h 264159"/>
                <a:gd name="connsiteX24" fmla="*/ 113030 w 264159"/>
                <a:gd name="connsiteY24" fmla="*/ 193040 h 264159"/>
                <a:gd name="connsiteX25" fmla="*/ 153670 w 264159"/>
                <a:gd name="connsiteY25" fmla="*/ 193040 h 264159"/>
                <a:gd name="connsiteX26" fmla="*/ 163830 w 264159"/>
                <a:gd name="connsiteY26" fmla="*/ 182880 h 264159"/>
                <a:gd name="connsiteX27" fmla="*/ 153670 w 264159"/>
                <a:gd name="connsiteY27" fmla="*/ 172720 h 264159"/>
                <a:gd name="connsiteX28" fmla="*/ 143510 w 264159"/>
                <a:gd name="connsiteY28" fmla="*/ 172720 h 264159"/>
                <a:gd name="connsiteX29" fmla="*/ 143510 w 264159"/>
                <a:gd name="connsiteY29" fmla="*/ 123190 h 264159"/>
                <a:gd name="connsiteX30" fmla="*/ 132080 w 264159"/>
                <a:gd name="connsiteY30" fmla="*/ 111760 h 264159"/>
                <a:gd name="connsiteX31" fmla="*/ 113030 w 264159"/>
                <a:gd name="connsiteY31" fmla="*/ 111760 h 26415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</a:cxnLst>
              <a:rect l="l" t="t" r="r" b="b"/>
              <a:pathLst>
                <a:path w="264159" h="264159">
                  <a:moveTo>
                    <a:pt x="243840" y="132080"/>
                  </a:moveTo>
                  <a:cubicBezTo>
                    <a:pt x="243840" y="194310"/>
                    <a:pt x="194310" y="243840"/>
                    <a:pt x="132080" y="243840"/>
                  </a:cubicBezTo>
                  <a:cubicBezTo>
                    <a:pt x="69850" y="243840"/>
                    <a:pt x="20320" y="194310"/>
                    <a:pt x="20320" y="132080"/>
                  </a:cubicBezTo>
                  <a:cubicBezTo>
                    <a:pt x="20320" y="69850"/>
                    <a:pt x="69850" y="20320"/>
                    <a:pt x="132080" y="20320"/>
                  </a:cubicBezTo>
                  <a:cubicBezTo>
                    <a:pt x="194310" y="20320"/>
                    <a:pt x="243840" y="71120"/>
                    <a:pt x="243840" y="132080"/>
                  </a:cubicBezTo>
                  <a:close/>
                  <a:moveTo>
                    <a:pt x="264160" y="132080"/>
                  </a:moveTo>
                  <a:cubicBezTo>
                    <a:pt x="264160" y="204470"/>
                    <a:pt x="205740" y="264160"/>
                    <a:pt x="132080" y="264160"/>
                  </a:cubicBezTo>
                  <a:cubicBezTo>
                    <a:pt x="59690" y="264160"/>
                    <a:pt x="0" y="205740"/>
                    <a:pt x="0" y="132080"/>
                  </a:cubicBezTo>
                  <a:cubicBezTo>
                    <a:pt x="0" y="58420"/>
                    <a:pt x="58420" y="0"/>
                    <a:pt x="132080" y="0"/>
                  </a:cubicBezTo>
                  <a:cubicBezTo>
                    <a:pt x="205740" y="0"/>
                    <a:pt x="264160" y="59690"/>
                    <a:pt x="264160" y="132080"/>
                  </a:cubicBezTo>
                  <a:close/>
                  <a:moveTo>
                    <a:pt x="142240" y="81280"/>
                  </a:moveTo>
                  <a:cubicBezTo>
                    <a:pt x="142240" y="76200"/>
                    <a:pt x="137160" y="71120"/>
                    <a:pt x="132080" y="71120"/>
                  </a:cubicBezTo>
                  <a:cubicBezTo>
                    <a:pt x="127000" y="71120"/>
                    <a:pt x="121920" y="76200"/>
                    <a:pt x="121920" y="81280"/>
                  </a:cubicBezTo>
                  <a:lnTo>
                    <a:pt x="121920" y="91440"/>
                  </a:lnTo>
                  <a:cubicBezTo>
                    <a:pt x="121920" y="96520"/>
                    <a:pt x="127000" y="101600"/>
                    <a:pt x="132080" y="101600"/>
                  </a:cubicBezTo>
                  <a:cubicBezTo>
                    <a:pt x="137160" y="101600"/>
                    <a:pt x="142240" y="96520"/>
                    <a:pt x="142240" y="91440"/>
                  </a:cubicBezTo>
                  <a:lnTo>
                    <a:pt x="142240" y="81280"/>
                  </a:lnTo>
                  <a:close/>
                  <a:moveTo>
                    <a:pt x="113030" y="111760"/>
                  </a:moveTo>
                  <a:cubicBezTo>
                    <a:pt x="107950" y="111760"/>
                    <a:pt x="102870" y="116840"/>
                    <a:pt x="102870" y="121920"/>
                  </a:cubicBezTo>
                  <a:cubicBezTo>
                    <a:pt x="102870" y="127000"/>
                    <a:pt x="107950" y="132080"/>
                    <a:pt x="113030" y="132080"/>
                  </a:cubicBezTo>
                  <a:lnTo>
                    <a:pt x="123190" y="132080"/>
                  </a:lnTo>
                  <a:lnTo>
                    <a:pt x="123190" y="172720"/>
                  </a:lnTo>
                  <a:lnTo>
                    <a:pt x="113030" y="172720"/>
                  </a:lnTo>
                  <a:cubicBezTo>
                    <a:pt x="107950" y="172720"/>
                    <a:pt x="102870" y="177800"/>
                    <a:pt x="102870" y="182880"/>
                  </a:cubicBezTo>
                  <a:cubicBezTo>
                    <a:pt x="102870" y="187960"/>
                    <a:pt x="107950" y="193040"/>
                    <a:pt x="113030" y="193040"/>
                  </a:cubicBezTo>
                  <a:lnTo>
                    <a:pt x="153670" y="193040"/>
                  </a:lnTo>
                  <a:cubicBezTo>
                    <a:pt x="158750" y="193040"/>
                    <a:pt x="163830" y="187960"/>
                    <a:pt x="163830" y="182880"/>
                  </a:cubicBezTo>
                  <a:cubicBezTo>
                    <a:pt x="163830" y="177800"/>
                    <a:pt x="158750" y="172720"/>
                    <a:pt x="153670" y="172720"/>
                  </a:cubicBezTo>
                  <a:lnTo>
                    <a:pt x="143510" y="172720"/>
                  </a:lnTo>
                  <a:lnTo>
                    <a:pt x="143510" y="123190"/>
                  </a:lnTo>
                  <a:cubicBezTo>
                    <a:pt x="143510" y="116840"/>
                    <a:pt x="138430" y="111760"/>
                    <a:pt x="132080" y="111760"/>
                  </a:cubicBezTo>
                  <a:lnTo>
                    <a:pt x="113030" y="111760"/>
                  </a:ln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ru-RU"/>
            </a:p>
          </p:txBody>
        </p:sp>
      </p:grpSp>
      <p:pic>
        <p:nvPicPr>
          <p:cNvPr id="47" name="Рисунок 46">
            <a:extLst>
              <a:ext uri="{FF2B5EF4-FFF2-40B4-BE49-F238E27FC236}">
                <a16:creationId xmlns:a16="http://schemas.microsoft.com/office/drawing/2014/main" id="{D5856E8A-F567-6847-CB54-A674A6599AAE}"/>
              </a:ext>
            </a:extLst>
          </p:cNvPr>
          <p:cNvPicPr>
            <a:picLocks noChangeAspect="1"/>
          </p:cNvPicPr>
          <p:nvPr/>
        </p:nvPicPr>
        <p:blipFill>
          <a:blip r:embed="rId13" cstate="hqprint">
            <a:alphaModFix amt="35000"/>
            <a:duotone>
              <a:prstClr val="black"/>
              <a:srgbClr val="0070C0">
                <a:tint val="45000"/>
                <a:satMod val="400000"/>
              </a:srgb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-3671" b="-3431"/>
          <a:stretch>
            <a:fillRect/>
          </a:stretch>
        </p:blipFill>
        <p:spPr>
          <a:xfrm>
            <a:off x="8673006" y="2582151"/>
            <a:ext cx="1514900" cy="14138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60767548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1250">
        <p159:morph option="byObjec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1000"/>
                            </p:stCondLst>
                            <p:childTnLst>
                              <p:par>
                                <p:cTn id="3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23" grpId="0" build="p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09A8F4A-B6B9-22C4-7C3D-640FE0E2734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>
            <a:extLst>
              <a:ext uri="{FF2B5EF4-FFF2-40B4-BE49-F238E27FC236}">
                <a16:creationId xmlns:a16="http://schemas.microsoft.com/office/drawing/2014/main" id="{DC222BB6-C0A7-5242-7487-6A307B8583E1}"/>
              </a:ext>
            </a:extLst>
          </p:cNvPr>
          <p:cNvSpPr/>
          <p:nvPr/>
        </p:nvSpPr>
        <p:spPr>
          <a:xfrm flipV="1">
            <a:off x="0" y="1"/>
            <a:ext cx="12192000" cy="6858000"/>
          </a:xfrm>
          <a:prstGeom prst="rect">
            <a:avLst/>
          </a:prstGeom>
          <a:gradFill flip="none" rotWithShape="1">
            <a:gsLst>
              <a:gs pos="0">
                <a:srgbClr val="2B2082">
                  <a:alpha val="92000"/>
                </a:srgbClr>
              </a:gs>
              <a:gs pos="61000">
                <a:srgbClr val="2B2082">
                  <a:alpha val="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6" name="Текст 2">
            <a:extLst>
              <a:ext uri="{FF2B5EF4-FFF2-40B4-BE49-F238E27FC236}">
                <a16:creationId xmlns:a16="http://schemas.microsoft.com/office/drawing/2014/main" id="{6A63762C-2C7F-5008-897C-BEAF41EE6228}"/>
              </a:ext>
            </a:extLst>
          </p:cNvPr>
          <p:cNvSpPr>
            <a:spLocks noGrp="1"/>
          </p:cNvSpPr>
          <p:nvPr>
            <p:ph type="body" sz="quarter" idx="4294967295"/>
          </p:nvPr>
        </p:nvSpPr>
        <p:spPr>
          <a:xfrm>
            <a:off x="1181100" y="773738"/>
            <a:ext cx="9829800" cy="665163"/>
          </a:xfrm>
          <a:prstGeom prst="rect">
            <a:avLst/>
          </a:prstGeom>
        </p:spPr>
        <p:txBody>
          <a:bodyPr anchor="ctr"/>
          <a:lstStyle/>
          <a:p>
            <a:pPr marL="0" indent="0" algn="ctr">
              <a:buNone/>
            </a:pPr>
            <a:r>
              <a:rPr lang="ru-RU" sz="4800" dirty="0">
                <a:solidFill>
                  <a:schemeClr val="bg1"/>
                </a:solidFill>
                <a:latin typeface="SB Sans Display Bold" panose="020B0803040504020204" pitchFamily="34" charset="0"/>
              </a:rPr>
              <a:t>Залог успеха — </a:t>
            </a:r>
            <a:r>
              <a:rPr lang="ru-RU" sz="4800" dirty="0">
                <a:gradFill>
                  <a:gsLst>
                    <a:gs pos="0">
                      <a:srgbClr val="B9F414"/>
                    </a:gs>
                    <a:gs pos="100000">
                      <a:schemeClr val="accent3"/>
                    </a:gs>
                  </a:gsLst>
                  <a:lin ang="0" scaled="1"/>
                </a:gradFill>
                <a:latin typeface="SB Sans Display Bold" panose="020B0803040504020204" pitchFamily="34" charset="0"/>
                <a:ea typeface="SB Sans Display" panose="020B0503040504020204" pitchFamily="34" charset="0"/>
              </a:rPr>
              <a:t>регулярность</a:t>
            </a:r>
          </a:p>
        </p:txBody>
      </p:sp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2E160598-3C1F-D04B-CFE4-8075588D21DF}"/>
              </a:ext>
            </a:extLst>
          </p:cNvPr>
          <p:cNvPicPr>
            <a:picLocks noChangeAspect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524" r="13524" b="4099"/>
          <a:stretch>
            <a:fillRect/>
          </a:stretch>
        </p:blipFill>
        <p:spPr>
          <a:xfrm>
            <a:off x="2914000" y="2189747"/>
            <a:ext cx="6364000" cy="46682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294057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build="p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A91DCEB-2F38-F536-4E26-FC2E6F80E0B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8C4D18A1-0396-68DE-0D83-B9DA78B2E3C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aturation sat="11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775" r="775"/>
          <a:stretch>
            <a:fillRect/>
          </a:stretch>
        </p:blipFill>
        <p:spPr>
          <a:xfrm>
            <a:off x="-1" y="-27000"/>
            <a:ext cx="12192001" cy="6912000"/>
          </a:xfrm>
          <a:prstGeom prst="rect">
            <a:avLst/>
          </a:prstGeom>
        </p:spPr>
      </p:pic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B36A35DC-A3BE-6855-0CD6-3370C2B5D332}"/>
              </a:ext>
            </a:extLst>
          </p:cNvPr>
          <p:cNvPicPr>
            <a:picLocks noChangeAspect="1"/>
          </p:cNvPicPr>
          <p:nvPr/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81730" y="3535680"/>
            <a:ext cx="1445660" cy="1445658"/>
          </a:xfrm>
          <a:prstGeom prst="roundRect">
            <a:avLst>
              <a:gd name="adj" fmla="val 5837"/>
            </a:avLst>
          </a:prstGeom>
        </p:spPr>
      </p:pic>
    </p:spTree>
    <p:extLst>
      <p:ext uri="{BB962C8B-B14F-4D97-AF65-F5344CB8AC3E}">
        <p14:creationId xmlns:p14="http://schemas.microsoft.com/office/powerpoint/2010/main" val="2882441003"/>
      </p:ext>
    </p:extLst>
  </p:cSld>
  <p:clrMapOvr>
    <a:masterClrMapping/>
  </p:clrMapOvr>
  <p:transition spd="med">
    <p:pull/>
  </p:transition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851D84C-7AFE-7D88-E7E6-6AF75644E6B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0D1E3D3E-3DBB-5C95-2D0B-085140319B9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-100000"/>
                    </a14:imgEffect>
                    <a14:imgEffect>
                      <a14:saturation sat="11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775" r="775" b="390"/>
          <a:stretch>
            <a:fillRect/>
          </a:stretch>
        </p:blipFill>
        <p:spPr>
          <a:xfrm>
            <a:off x="-1" y="-27000"/>
            <a:ext cx="12192001" cy="6885000"/>
          </a:xfrm>
          <a:prstGeom prst="rect">
            <a:avLst/>
          </a:prstGeom>
        </p:spPr>
      </p:pic>
      <p:sp>
        <p:nvSpPr>
          <p:cNvPr id="2" name="Прямоугольник 1">
            <a:extLst>
              <a:ext uri="{FF2B5EF4-FFF2-40B4-BE49-F238E27FC236}">
                <a16:creationId xmlns:a16="http://schemas.microsoft.com/office/drawing/2014/main" id="{34B85A19-49A6-D352-0FA5-7F19C3BD6224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000000">
              <a:alpha val="60000"/>
            </a:srgb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CD64F951-86CE-708E-BE57-5BC33C1ED6B4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15736" y="1609289"/>
            <a:ext cx="4160528" cy="4160520"/>
          </a:xfrm>
          <a:prstGeom prst="roundRect">
            <a:avLst>
              <a:gd name="adj" fmla="val 5837"/>
            </a:avLst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2D5A5AC0-02CF-4CAF-835F-813B2EC44870}"/>
              </a:ext>
            </a:extLst>
          </p:cNvPr>
          <p:cNvSpPr txBox="1"/>
          <p:nvPr/>
        </p:nvSpPr>
        <p:spPr>
          <a:xfrm>
            <a:off x="2491563" y="811192"/>
            <a:ext cx="7208874" cy="55399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ru-RU" sz="3000" dirty="0">
                <a:solidFill>
                  <a:schemeClr val="bg1"/>
                </a:solidFill>
                <a:latin typeface="SB Sans Display Bold" panose="020B0803040504020204" pitchFamily="34" charset="0"/>
              </a:rPr>
              <a:t>Калькулятор сложного процента</a:t>
            </a:r>
          </a:p>
        </p:txBody>
      </p:sp>
    </p:spTree>
    <p:extLst>
      <p:ext uri="{BB962C8B-B14F-4D97-AF65-F5344CB8AC3E}">
        <p14:creationId xmlns:p14="http://schemas.microsoft.com/office/powerpoint/2010/main" val="49442383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1250">
        <p159:morph option="byObjec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Группа 2">
            <a:extLst>
              <a:ext uri="{FF2B5EF4-FFF2-40B4-BE49-F238E27FC236}">
                <a16:creationId xmlns:a16="http://schemas.microsoft.com/office/drawing/2014/main" id="{99611E9E-6EAF-2AC5-6795-2A275F8D96F3}"/>
              </a:ext>
            </a:extLst>
          </p:cNvPr>
          <p:cNvGrpSpPr/>
          <p:nvPr/>
        </p:nvGrpSpPr>
        <p:grpSpPr>
          <a:xfrm>
            <a:off x="1888189" y="1219337"/>
            <a:ext cx="8415623" cy="5077207"/>
            <a:chOff x="1247776" y="485775"/>
            <a:chExt cx="9696450" cy="5849939"/>
          </a:xfrm>
        </p:grpSpPr>
        <p:sp>
          <p:nvSpPr>
            <p:cNvPr id="7" name="Прямоугольник: скругленные углы 6">
              <a:extLst>
                <a:ext uri="{FF2B5EF4-FFF2-40B4-BE49-F238E27FC236}">
                  <a16:creationId xmlns:a16="http://schemas.microsoft.com/office/drawing/2014/main" id="{B07E3F2B-7067-9F23-FC8E-5EC8BCF71321}"/>
                </a:ext>
              </a:extLst>
            </p:cNvPr>
            <p:cNvSpPr/>
            <p:nvPr/>
          </p:nvSpPr>
          <p:spPr>
            <a:xfrm>
              <a:off x="1247776" y="485775"/>
              <a:ext cx="9696450" cy="5849939"/>
            </a:xfrm>
            <a:prstGeom prst="roundRect">
              <a:avLst>
                <a:gd name="adj" fmla="val 4667"/>
              </a:avLst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dirty="0"/>
            </a:p>
          </p:txBody>
        </p:sp>
        <p:pic>
          <p:nvPicPr>
            <p:cNvPr id="6" name="Рисунок 5">
              <a:extLst>
                <a:ext uri="{FF2B5EF4-FFF2-40B4-BE49-F238E27FC236}">
                  <a16:creationId xmlns:a16="http://schemas.microsoft.com/office/drawing/2014/main" id="{C8F7A211-DDD7-D6E6-CB57-1457B50F9214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512094" y="650750"/>
              <a:ext cx="9167813" cy="5473321"/>
            </a:xfrm>
            <a:prstGeom prst="rect">
              <a:avLst/>
            </a:prstGeom>
          </p:spPr>
        </p:pic>
        <p:sp>
          <p:nvSpPr>
            <p:cNvPr id="2" name="Прямоугольник: скругленные углы 1">
              <a:extLst>
                <a:ext uri="{FF2B5EF4-FFF2-40B4-BE49-F238E27FC236}">
                  <a16:creationId xmlns:a16="http://schemas.microsoft.com/office/drawing/2014/main" id="{89C56809-49EE-A20F-80AB-20559941BCAC}"/>
                </a:ext>
              </a:extLst>
            </p:cNvPr>
            <p:cNvSpPr/>
            <p:nvPr/>
          </p:nvSpPr>
          <p:spPr>
            <a:xfrm>
              <a:off x="1512093" y="5889720"/>
              <a:ext cx="5619750" cy="354014"/>
            </a:xfrm>
            <a:prstGeom prst="round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sp>
        <p:nvSpPr>
          <p:cNvPr id="4" name="TextBox 3">
            <a:extLst>
              <a:ext uri="{FF2B5EF4-FFF2-40B4-BE49-F238E27FC236}">
                <a16:creationId xmlns:a16="http://schemas.microsoft.com/office/drawing/2014/main" id="{7019072A-B986-9154-11BE-3E616431DB86}"/>
              </a:ext>
            </a:extLst>
          </p:cNvPr>
          <p:cNvSpPr txBox="1"/>
          <p:nvPr/>
        </p:nvSpPr>
        <p:spPr>
          <a:xfrm>
            <a:off x="4877557" y="6393257"/>
            <a:ext cx="2436886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200" dirty="0">
                <a:solidFill>
                  <a:schemeClr val="bg1"/>
                </a:solidFill>
                <a:latin typeface="SB Sans Display Light" panose="020B0303040504020204" pitchFamily="34" charset="0"/>
              </a:rPr>
              <a:t>Пример расчёта на </a:t>
            </a:r>
            <a:r>
              <a:rPr lang="en-US" sz="1200" dirty="0">
                <a:solidFill>
                  <a:schemeClr val="bg1"/>
                </a:solidFill>
                <a:latin typeface="SB Sans Display Light" panose="020B0303040504020204" pitchFamily="34" charset="0"/>
              </a:rPr>
              <a:t>sberbank.ru</a:t>
            </a:r>
            <a:endParaRPr lang="ru-RU" sz="1200" dirty="0">
              <a:solidFill>
                <a:schemeClr val="bg1"/>
              </a:solidFill>
              <a:latin typeface="SB Sans Display Light" panose="020B0303040504020204" pitchFamily="34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8EA63F2C-D390-35C1-A62A-D62940A9560C}"/>
              </a:ext>
            </a:extLst>
          </p:cNvPr>
          <p:cNvSpPr txBox="1"/>
          <p:nvPr/>
        </p:nvSpPr>
        <p:spPr>
          <a:xfrm>
            <a:off x="779365" y="289588"/>
            <a:ext cx="10633271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spcAft>
                <a:spcPts val="1000"/>
              </a:spcAft>
            </a:pPr>
            <a:r>
              <a:rPr lang="ru-RU" sz="4800" dirty="0">
                <a:solidFill>
                  <a:schemeClr val="bg1"/>
                </a:solidFill>
                <a:latin typeface="SB Sans Display Bold" panose="020B0803040504020204" pitchFamily="34" charset="0"/>
                <a:ea typeface="SB Sans Display" panose="020B0503040504020204" pitchFamily="34" charset="0"/>
              </a:rPr>
              <a:t>Калькулятор сложного процента</a:t>
            </a:r>
            <a:endParaRPr lang="ru-RU" sz="4800" dirty="0">
              <a:solidFill>
                <a:srgbClr val="B9F414"/>
              </a:solidFill>
              <a:latin typeface="SB Sans Display Bold" panose="020B0803040504020204" pitchFamily="34" charset="0"/>
              <a:ea typeface="SB Sans Display" panose="020B0503040504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288527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2B55705-F418-AC52-B7E8-BC258788313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Рисунок 10">
            <a:extLst>
              <a:ext uri="{FF2B5EF4-FFF2-40B4-BE49-F238E27FC236}">
                <a16:creationId xmlns:a16="http://schemas.microsoft.com/office/drawing/2014/main" id="{E84896B2-9F2C-AB9A-D2AA-4FDB2C370083}"/>
              </a:ext>
            </a:extLst>
          </p:cNvPr>
          <p:cNvPicPr>
            <a:picLocks noChangeAspect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-1"/>
            <a:ext cx="12192000" cy="6858001"/>
          </a:xfrm>
          <a:prstGeom prst="rect">
            <a:avLst/>
          </a:prstGeom>
        </p:spPr>
      </p:pic>
      <p:grpSp>
        <p:nvGrpSpPr>
          <p:cNvPr id="2" name="Группа 1">
            <a:extLst>
              <a:ext uri="{FF2B5EF4-FFF2-40B4-BE49-F238E27FC236}">
                <a16:creationId xmlns:a16="http://schemas.microsoft.com/office/drawing/2014/main" id="{9D2B4B07-BB94-BBC3-F57F-FC24C0FECEBB}"/>
              </a:ext>
            </a:extLst>
          </p:cNvPr>
          <p:cNvGrpSpPr/>
          <p:nvPr/>
        </p:nvGrpSpPr>
        <p:grpSpPr>
          <a:xfrm>
            <a:off x="935481" y="556346"/>
            <a:ext cx="5537508" cy="332399"/>
            <a:chOff x="839789" y="6066677"/>
            <a:chExt cx="5537508" cy="332399"/>
          </a:xfrm>
        </p:grpSpPr>
        <p:sp>
          <p:nvSpPr>
            <p:cNvPr id="3" name="Текст 2">
              <a:extLst>
                <a:ext uri="{FF2B5EF4-FFF2-40B4-BE49-F238E27FC236}">
                  <a16:creationId xmlns:a16="http://schemas.microsoft.com/office/drawing/2014/main" id="{D0C15372-FE61-B06F-15A3-32B02AD0F760}"/>
                </a:ext>
              </a:extLst>
            </p:cNvPr>
            <p:cNvSpPr txBox="1">
              <a:spLocks/>
            </p:cNvSpPr>
            <p:nvPr/>
          </p:nvSpPr>
          <p:spPr>
            <a:xfrm>
              <a:off x="1180977" y="6066677"/>
              <a:ext cx="5196320" cy="332399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>
              <a:lvl1pPr marL="0" indent="0" algn="l" defTabSz="914400" rtl="0" eaLnBrk="1" latinLnBrk="0" hangingPunct="1"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None/>
                <a:defRPr lang="ru-RU" sz="5000" kern="1200" dirty="0" smtClean="0">
                  <a:solidFill>
                    <a:schemeClr val="bg1"/>
                  </a:solidFill>
                  <a:latin typeface="+mj-lt"/>
                  <a:ea typeface="+mn-ea"/>
                  <a:cs typeface="+mn-cs"/>
                </a:defRPr>
              </a:lvl1pPr>
              <a:lvl2pPr marL="685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r>
                <a:rPr lang="ru-RU" sz="1200" dirty="0">
                  <a:latin typeface="SB Sans Display Light" panose="020B0303040504020204" pitchFamily="34" charset="0"/>
                  <a:ea typeface="SB Sans Display" panose="020B0503040504020204" pitchFamily="34" charset="0"/>
                </a:rPr>
                <a:t>Это один из примеров позитивного сценария доходности инвестиций. Доход от инвестиций не гарантирован.</a:t>
              </a:r>
            </a:p>
          </p:txBody>
        </p:sp>
        <p:sp>
          <p:nvSpPr>
            <p:cNvPr id="5" name="Полилиния: фигура 188">
              <a:extLst>
                <a:ext uri="{FF2B5EF4-FFF2-40B4-BE49-F238E27FC236}">
                  <a16:creationId xmlns:a16="http://schemas.microsoft.com/office/drawing/2014/main" id="{1123B93F-7E6B-9C15-D5A2-969E23E62622}"/>
                </a:ext>
              </a:extLst>
            </p:cNvPr>
            <p:cNvSpPr/>
            <p:nvPr/>
          </p:nvSpPr>
          <p:spPr>
            <a:xfrm>
              <a:off x="839789" y="6105209"/>
              <a:ext cx="213786" cy="213786"/>
            </a:xfrm>
            <a:custGeom>
              <a:avLst/>
              <a:gdLst>
                <a:gd name="connsiteX0" fmla="*/ 243840 w 264159"/>
                <a:gd name="connsiteY0" fmla="*/ 132080 h 264159"/>
                <a:gd name="connsiteX1" fmla="*/ 132080 w 264159"/>
                <a:gd name="connsiteY1" fmla="*/ 243840 h 264159"/>
                <a:gd name="connsiteX2" fmla="*/ 20320 w 264159"/>
                <a:gd name="connsiteY2" fmla="*/ 132080 h 264159"/>
                <a:gd name="connsiteX3" fmla="*/ 132080 w 264159"/>
                <a:gd name="connsiteY3" fmla="*/ 20320 h 264159"/>
                <a:gd name="connsiteX4" fmla="*/ 243840 w 264159"/>
                <a:gd name="connsiteY4" fmla="*/ 132080 h 264159"/>
                <a:gd name="connsiteX5" fmla="*/ 264160 w 264159"/>
                <a:gd name="connsiteY5" fmla="*/ 132080 h 264159"/>
                <a:gd name="connsiteX6" fmla="*/ 132080 w 264159"/>
                <a:gd name="connsiteY6" fmla="*/ 264160 h 264159"/>
                <a:gd name="connsiteX7" fmla="*/ 0 w 264159"/>
                <a:gd name="connsiteY7" fmla="*/ 132080 h 264159"/>
                <a:gd name="connsiteX8" fmla="*/ 132080 w 264159"/>
                <a:gd name="connsiteY8" fmla="*/ 0 h 264159"/>
                <a:gd name="connsiteX9" fmla="*/ 264160 w 264159"/>
                <a:gd name="connsiteY9" fmla="*/ 132080 h 264159"/>
                <a:gd name="connsiteX10" fmla="*/ 142240 w 264159"/>
                <a:gd name="connsiteY10" fmla="*/ 81280 h 264159"/>
                <a:gd name="connsiteX11" fmla="*/ 132080 w 264159"/>
                <a:gd name="connsiteY11" fmla="*/ 71120 h 264159"/>
                <a:gd name="connsiteX12" fmla="*/ 121920 w 264159"/>
                <a:gd name="connsiteY12" fmla="*/ 81280 h 264159"/>
                <a:gd name="connsiteX13" fmla="*/ 121920 w 264159"/>
                <a:gd name="connsiteY13" fmla="*/ 91440 h 264159"/>
                <a:gd name="connsiteX14" fmla="*/ 132080 w 264159"/>
                <a:gd name="connsiteY14" fmla="*/ 101600 h 264159"/>
                <a:gd name="connsiteX15" fmla="*/ 142240 w 264159"/>
                <a:gd name="connsiteY15" fmla="*/ 91440 h 264159"/>
                <a:gd name="connsiteX16" fmla="*/ 142240 w 264159"/>
                <a:gd name="connsiteY16" fmla="*/ 81280 h 264159"/>
                <a:gd name="connsiteX17" fmla="*/ 113030 w 264159"/>
                <a:gd name="connsiteY17" fmla="*/ 111760 h 264159"/>
                <a:gd name="connsiteX18" fmla="*/ 102870 w 264159"/>
                <a:gd name="connsiteY18" fmla="*/ 121920 h 264159"/>
                <a:gd name="connsiteX19" fmla="*/ 113030 w 264159"/>
                <a:gd name="connsiteY19" fmla="*/ 132080 h 264159"/>
                <a:gd name="connsiteX20" fmla="*/ 123190 w 264159"/>
                <a:gd name="connsiteY20" fmla="*/ 132080 h 264159"/>
                <a:gd name="connsiteX21" fmla="*/ 123190 w 264159"/>
                <a:gd name="connsiteY21" fmla="*/ 172720 h 264159"/>
                <a:gd name="connsiteX22" fmla="*/ 113030 w 264159"/>
                <a:gd name="connsiteY22" fmla="*/ 172720 h 264159"/>
                <a:gd name="connsiteX23" fmla="*/ 102870 w 264159"/>
                <a:gd name="connsiteY23" fmla="*/ 182880 h 264159"/>
                <a:gd name="connsiteX24" fmla="*/ 113030 w 264159"/>
                <a:gd name="connsiteY24" fmla="*/ 193040 h 264159"/>
                <a:gd name="connsiteX25" fmla="*/ 153670 w 264159"/>
                <a:gd name="connsiteY25" fmla="*/ 193040 h 264159"/>
                <a:gd name="connsiteX26" fmla="*/ 163830 w 264159"/>
                <a:gd name="connsiteY26" fmla="*/ 182880 h 264159"/>
                <a:gd name="connsiteX27" fmla="*/ 153670 w 264159"/>
                <a:gd name="connsiteY27" fmla="*/ 172720 h 264159"/>
                <a:gd name="connsiteX28" fmla="*/ 143510 w 264159"/>
                <a:gd name="connsiteY28" fmla="*/ 172720 h 264159"/>
                <a:gd name="connsiteX29" fmla="*/ 143510 w 264159"/>
                <a:gd name="connsiteY29" fmla="*/ 123190 h 264159"/>
                <a:gd name="connsiteX30" fmla="*/ 132080 w 264159"/>
                <a:gd name="connsiteY30" fmla="*/ 111760 h 264159"/>
                <a:gd name="connsiteX31" fmla="*/ 113030 w 264159"/>
                <a:gd name="connsiteY31" fmla="*/ 111760 h 26415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</a:cxnLst>
              <a:rect l="l" t="t" r="r" b="b"/>
              <a:pathLst>
                <a:path w="264159" h="264159">
                  <a:moveTo>
                    <a:pt x="243840" y="132080"/>
                  </a:moveTo>
                  <a:cubicBezTo>
                    <a:pt x="243840" y="194310"/>
                    <a:pt x="194310" y="243840"/>
                    <a:pt x="132080" y="243840"/>
                  </a:cubicBezTo>
                  <a:cubicBezTo>
                    <a:pt x="69850" y="243840"/>
                    <a:pt x="20320" y="194310"/>
                    <a:pt x="20320" y="132080"/>
                  </a:cubicBezTo>
                  <a:cubicBezTo>
                    <a:pt x="20320" y="69850"/>
                    <a:pt x="69850" y="20320"/>
                    <a:pt x="132080" y="20320"/>
                  </a:cubicBezTo>
                  <a:cubicBezTo>
                    <a:pt x="194310" y="20320"/>
                    <a:pt x="243840" y="71120"/>
                    <a:pt x="243840" y="132080"/>
                  </a:cubicBezTo>
                  <a:close/>
                  <a:moveTo>
                    <a:pt x="264160" y="132080"/>
                  </a:moveTo>
                  <a:cubicBezTo>
                    <a:pt x="264160" y="204470"/>
                    <a:pt x="205740" y="264160"/>
                    <a:pt x="132080" y="264160"/>
                  </a:cubicBezTo>
                  <a:cubicBezTo>
                    <a:pt x="59690" y="264160"/>
                    <a:pt x="0" y="205740"/>
                    <a:pt x="0" y="132080"/>
                  </a:cubicBezTo>
                  <a:cubicBezTo>
                    <a:pt x="0" y="58420"/>
                    <a:pt x="58420" y="0"/>
                    <a:pt x="132080" y="0"/>
                  </a:cubicBezTo>
                  <a:cubicBezTo>
                    <a:pt x="205740" y="0"/>
                    <a:pt x="264160" y="59690"/>
                    <a:pt x="264160" y="132080"/>
                  </a:cubicBezTo>
                  <a:close/>
                  <a:moveTo>
                    <a:pt x="142240" y="81280"/>
                  </a:moveTo>
                  <a:cubicBezTo>
                    <a:pt x="142240" y="76200"/>
                    <a:pt x="137160" y="71120"/>
                    <a:pt x="132080" y="71120"/>
                  </a:cubicBezTo>
                  <a:cubicBezTo>
                    <a:pt x="127000" y="71120"/>
                    <a:pt x="121920" y="76200"/>
                    <a:pt x="121920" y="81280"/>
                  </a:cubicBezTo>
                  <a:lnTo>
                    <a:pt x="121920" y="91440"/>
                  </a:lnTo>
                  <a:cubicBezTo>
                    <a:pt x="121920" y="96520"/>
                    <a:pt x="127000" y="101600"/>
                    <a:pt x="132080" y="101600"/>
                  </a:cubicBezTo>
                  <a:cubicBezTo>
                    <a:pt x="137160" y="101600"/>
                    <a:pt x="142240" y="96520"/>
                    <a:pt x="142240" y="91440"/>
                  </a:cubicBezTo>
                  <a:lnTo>
                    <a:pt x="142240" y="81280"/>
                  </a:lnTo>
                  <a:close/>
                  <a:moveTo>
                    <a:pt x="113030" y="111760"/>
                  </a:moveTo>
                  <a:cubicBezTo>
                    <a:pt x="107950" y="111760"/>
                    <a:pt x="102870" y="116840"/>
                    <a:pt x="102870" y="121920"/>
                  </a:cubicBezTo>
                  <a:cubicBezTo>
                    <a:pt x="102870" y="127000"/>
                    <a:pt x="107950" y="132080"/>
                    <a:pt x="113030" y="132080"/>
                  </a:cubicBezTo>
                  <a:lnTo>
                    <a:pt x="123190" y="132080"/>
                  </a:lnTo>
                  <a:lnTo>
                    <a:pt x="123190" y="172720"/>
                  </a:lnTo>
                  <a:lnTo>
                    <a:pt x="113030" y="172720"/>
                  </a:lnTo>
                  <a:cubicBezTo>
                    <a:pt x="107950" y="172720"/>
                    <a:pt x="102870" y="177800"/>
                    <a:pt x="102870" y="182880"/>
                  </a:cubicBezTo>
                  <a:cubicBezTo>
                    <a:pt x="102870" y="187960"/>
                    <a:pt x="107950" y="193040"/>
                    <a:pt x="113030" y="193040"/>
                  </a:cubicBezTo>
                  <a:lnTo>
                    <a:pt x="153670" y="193040"/>
                  </a:lnTo>
                  <a:cubicBezTo>
                    <a:pt x="158750" y="193040"/>
                    <a:pt x="163830" y="187960"/>
                    <a:pt x="163830" y="182880"/>
                  </a:cubicBezTo>
                  <a:cubicBezTo>
                    <a:pt x="163830" y="177800"/>
                    <a:pt x="158750" y="172720"/>
                    <a:pt x="153670" y="172720"/>
                  </a:cubicBezTo>
                  <a:lnTo>
                    <a:pt x="143510" y="172720"/>
                  </a:lnTo>
                  <a:lnTo>
                    <a:pt x="143510" y="123190"/>
                  </a:lnTo>
                  <a:cubicBezTo>
                    <a:pt x="143510" y="116840"/>
                    <a:pt x="138430" y="111760"/>
                    <a:pt x="132080" y="111760"/>
                  </a:cubicBezTo>
                  <a:lnTo>
                    <a:pt x="113030" y="111760"/>
                  </a:ln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ru-RU"/>
            </a:p>
          </p:txBody>
        </p:sp>
      </p:grpSp>
    </p:spTree>
    <p:extLst>
      <p:ext uri="{BB962C8B-B14F-4D97-AF65-F5344CB8AC3E}">
        <p14:creationId xmlns:p14="http://schemas.microsoft.com/office/powerpoint/2010/main" val="42937085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9E6BE9E-05A0-27B7-EE85-58C2F943842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6" name="Прямая соединительная линия 5">
            <a:extLst>
              <a:ext uri="{FF2B5EF4-FFF2-40B4-BE49-F238E27FC236}">
                <a16:creationId xmlns:a16="http://schemas.microsoft.com/office/drawing/2014/main" id="{5876212C-9ABB-C0E6-67A1-67883906345B}"/>
              </a:ext>
            </a:extLst>
          </p:cNvPr>
          <p:cNvCxnSpPr>
            <a:cxnSpLocks/>
          </p:cNvCxnSpPr>
          <p:nvPr/>
        </p:nvCxnSpPr>
        <p:spPr>
          <a:xfrm>
            <a:off x="2749638" y="3175034"/>
            <a:ext cx="7436262" cy="0"/>
          </a:xfrm>
          <a:prstGeom prst="line">
            <a:avLst/>
          </a:prstGeom>
          <a:ln>
            <a:solidFill>
              <a:schemeClr val="bg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17635643-3E52-994E-690D-3744960A9DB7}"/>
              </a:ext>
            </a:extLst>
          </p:cNvPr>
          <p:cNvPicPr>
            <a:picLocks noChangeAspect="1"/>
          </p:cNvPicPr>
          <p:nvPr/>
        </p:nvPicPr>
        <p:blipFill>
          <a:blip r:embed="rId2">
            <a:alphaModFix amt="35000"/>
            <a:duotone>
              <a:prstClr val="black"/>
              <a:srgbClr val="0070C0">
                <a:tint val="45000"/>
                <a:satMod val="400000"/>
              </a:srgb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68270" y="-572597"/>
            <a:ext cx="1656135" cy="1941207"/>
          </a:xfrm>
          <a:prstGeom prst="rect">
            <a:avLst/>
          </a:prstGeom>
        </p:spPr>
      </p:pic>
      <p:sp>
        <p:nvSpPr>
          <p:cNvPr id="10" name="Текст 2">
            <a:extLst>
              <a:ext uri="{FF2B5EF4-FFF2-40B4-BE49-F238E27FC236}">
                <a16:creationId xmlns:a16="http://schemas.microsoft.com/office/drawing/2014/main" id="{5A0E7E36-5EDE-FC84-C6EF-2345C583065A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839788" y="430914"/>
            <a:ext cx="7081108" cy="941796"/>
          </a:xfrm>
        </p:spPr>
        <p:txBody>
          <a:bodyPr/>
          <a:lstStyle/>
          <a:p>
            <a:r>
              <a:rPr lang="ru-RU" sz="4800" b="1" dirty="0">
                <a:latin typeface="SB Sans Display Bold" panose="020B0803040504020204" pitchFamily="34" charset="0"/>
              </a:rPr>
              <a:t>Уоррен Баффет</a:t>
            </a:r>
            <a:br>
              <a:rPr lang="ru-RU" sz="3600" dirty="0">
                <a:latin typeface="SB Sans Display Light" panose="020B0303040504020204" pitchFamily="34" charset="0"/>
              </a:rPr>
            </a:br>
            <a:r>
              <a:rPr lang="ru-RU" sz="2000" dirty="0">
                <a:solidFill>
                  <a:srgbClr val="CFFF01"/>
                </a:solidFill>
                <a:latin typeface="SB Sans Display" panose="020B0503040504020204" pitchFamily="34" charset="0"/>
                <a:ea typeface="SB Sans Display" panose="020B0503040504020204" pitchFamily="34" charset="0"/>
              </a:rPr>
              <a:t>легенда долгосрочных инвестиций</a:t>
            </a:r>
          </a:p>
        </p:txBody>
      </p:sp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D3CEC828-3EB5-3258-7437-C33AFA1F1934}"/>
              </a:ext>
            </a:extLst>
          </p:cNvPr>
          <p:cNvPicPr>
            <a:picLocks noChangeAspect="1"/>
          </p:cNvPicPr>
          <p:nvPr/>
        </p:nvPicPr>
        <p:blipFill>
          <a:blip r:embed="rId3" cstate="hqprint">
            <a:alphaModFix amt="35000"/>
            <a:duotone>
              <a:prstClr val="black"/>
              <a:srgbClr val="0070C0">
                <a:tint val="45000"/>
                <a:satMod val="400000"/>
              </a:srgb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-1" b="929"/>
          <a:stretch>
            <a:fillRect/>
          </a:stretch>
        </p:blipFill>
        <p:spPr>
          <a:xfrm>
            <a:off x="3877293" y="4787637"/>
            <a:ext cx="2666667" cy="2302249"/>
          </a:xfrm>
          <a:prstGeom prst="rect">
            <a:avLst/>
          </a:prstGeom>
        </p:spPr>
      </p:pic>
      <p:pic>
        <p:nvPicPr>
          <p:cNvPr id="9" name="Рисунок 8">
            <a:extLst>
              <a:ext uri="{FF2B5EF4-FFF2-40B4-BE49-F238E27FC236}">
                <a16:creationId xmlns:a16="http://schemas.microsoft.com/office/drawing/2014/main" id="{53275AB7-0818-5CD4-0C49-ED982994335F}"/>
              </a:ext>
            </a:extLst>
          </p:cNvPr>
          <p:cNvPicPr>
            <a:picLocks noChangeAspect="1"/>
          </p:cNvPicPr>
          <p:nvPr/>
        </p:nvPicPr>
        <p:blipFill>
          <a:blip r:embed="rId4" cstate="hqprint">
            <a:alphaModFix amt="35000"/>
            <a:duotone>
              <a:prstClr val="black"/>
              <a:srgbClr val="0070C0">
                <a:tint val="45000"/>
                <a:satMod val="400000"/>
              </a:srgb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" r="-2093"/>
          <a:stretch>
            <a:fillRect/>
          </a:stretch>
        </p:blipFill>
        <p:spPr>
          <a:xfrm>
            <a:off x="11005963" y="4745367"/>
            <a:ext cx="1290811" cy="1722438"/>
          </a:xfrm>
          <a:prstGeom prst="rect">
            <a:avLst/>
          </a:prstGeom>
        </p:spPr>
      </p:pic>
      <p:pic>
        <p:nvPicPr>
          <p:cNvPr id="14" name="Рисунок 13">
            <a:extLst>
              <a:ext uri="{FF2B5EF4-FFF2-40B4-BE49-F238E27FC236}">
                <a16:creationId xmlns:a16="http://schemas.microsoft.com/office/drawing/2014/main" id="{381E5A9E-ACC8-B8EC-88AF-71093DC77E37}"/>
              </a:ext>
            </a:extLst>
          </p:cNvPr>
          <p:cNvPicPr>
            <a:picLocks noChangeAspect="1"/>
          </p:cNvPicPr>
          <p:nvPr/>
        </p:nvPicPr>
        <p:blipFill>
          <a:blip r:embed="rId5" cstate="hqprint">
            <a:alphaModFix amt="35000"/>
            <a:duotone>
              <a:prstClr val="black"/>
              <a:srgbClr val="0070C0">
                <a:tint val="45000"/>
                <a:satMod val="400000"/>
              </a:srgb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4341"/>
          <a:stretch>
            <a:fillRect/>
          </a:stretch>
        </p:blipFill>
        <p:spPr>
          <a:xfrm>
            <a:off x="-212301" y="2005043"/>
            <a:ext cx="969941" cy="716232"/>
          </a:xfrm>
          <a:prstGeom prst="rect">
            <a:avLst/>
          </a:prstGeom>
        </p:spPr>
      </p:pic>
      <p:pic>
        <p:nvPicPr>
          <p:cNvPr id="15" name="Рисунок 14">
            <a:extLst>
              <a:ext uri="{FF2B5EF4-FFF2-40B4-BE49-F238E27FC236}">
                <a16:creationId xmlns:a16="http://schemas.microsoft.com/office/drawing/2014/main" id="{BBEA164E-887E-A108-3C80-66ED898E8D83}"/>
              </a:ext>
            </a:extLst>
          </p:cNvPr>
          <p:cNvPicPr>
            <a:picLocks noChangeAspect="1"/>
          </p:cNvPicPr>
          <p:nvPr/>
        </p:nvPicPr>
        <p:blipFill>
          <a:blip r:embed="rId6" cstate="screen">
            <a:alphaModFix amt="35000"/>
            <a:duotone>
              <a:prstClr val="black"/>
              <a:srgbClr val="0070C0">
                <a:tint val="45000"/>
                <a:satMod val="400000"/>
              </a:srgb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48208" y="4219339"/>
            <a:ext cx="929578" cy="716232"/>
          </a:xfrm>
          <a:prstGeom prst="rect">
            <a:avLst/>
          </a:prstGeom>
        </p:spPr>
      </p:pic>
      <p:sp>
        <p:nvSpPr>
          <p:cNvPr id="7" name="Прямоугольник: скругленные углы 6">
            <a:extLst>
              <a:ext uri="{FF2B5EF4-FFF2-40B4-BE49-F238E27FC236}">
                <a16:creationId xmlns:a16="http://schemas.microsoft.com/office/drawing/2014/main" id="{3C05761B-113A-D0DB-A17F-82F01996CCB2}"/>
              </a:ext>
            </a:extLst>
          </p:cNvPr>
          <p:cNvSpPr/>
          <p:nvPr/>
        </p:nvSpPr>
        <p:spPr>
          <a:xfrm>
            <a:off x="2337034" y="3008514"/>
            <a:ext cx="1085243" cy="321365"/>
          </a:xfrm>
          <a:prstGeom prst="roundRect">
            <a:avLst>
              <a:gd name="adj" fmla="val 50000"/>
            </a:avLst>
          </a:prstGeom>
          <a:solidFill>
            <a:srgbClr val="CFFF0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dirty="0">
                <a:solidFill>
                  <a:schemeClr val="tx2"/>
                </a:solidFill>
                <a:latin typeface="SB Sans Display Bold" panose="020B0803040504020204" pitchFamily="34" charset="0"/>
                <a:ea typeface="SB Sans Display" panose="020B0503040504020204" pitchFamily="34" charset="0"/>
              </a:rPr>
              <a:t>11 лет</a:t>
            </a:r>
          </a:p>
        </p:txBody>
      </p:sp>
      <p:sp>
        <p:nvSpPr>
          <p:cNvPr id="8" name="Прямоугольник: скругленные углы 7">
            <a:extLst>
              <a:ext uri="{FF2B5EF4-FFF2-40B4-BE49-F238E27FC236}">
                <a16:creationId xmlns:a16="http://schemas.microsoft.com/office/drawing/2014/main" id="{630C51CB-29FF-8D48-EEED-D1721880DA07}"/>
              </a:ext>
            </a:extLst>
          </p:cNvPr>
          <p:cNvSpPr/>
          <p:nvPr/>
        </p:nvSpPr>
        <p:spPr>
          <a:xfrm>
            <a:off x="4598163" y="3008514"/>
            <a:ext cx="1085243" cy="321365"/>
          </a:xfrm>
          <a:prstGeom prst="roundRect">
            <a:avLst>
              <a:gd name="adj" fmla="val 50000"/>
            </a:avLst>
          </a:prstGeom>
          <a:solidFill>
            <a:srgbClr val="CFFF0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dirty="0">
                <a:solidFill>
                  <a:schemeClr val="tx2"/>
                </a:solidFill>
                <a:latin typeface="SB Sans Display Bold" panose="020B0803040504020204" pitchFamily="34" charset="0"/>
                <a:ea typeface="SB Sans Display" panose="020B0503040504020204" pitchFamily="34" charset="0"/>
              </a:rPr>
              <a:t>30 лет</a:t>
            </a:r>
          </a:p>
        </p:txBody>
      </p:sp>
      <p:sp>
        <p:nvSpPr>
          <p:cNvPr id="11" name="Прямоугольник: скругленные углы 10">
            <a:extLst>
              <a:ext uri="{FF2B5EF4-FFF2-40B4-BE49-F238E27FC236}">
                <a16:creationId xmlns:a16="http://schemas.microsoft.com/office/drawing/2014/main" id="{5A69B2C0-E6CB-1BCD-DAC7-0168A9A810DD}"/>
              </a:ext>
            </a:extLst>
          </p:cNvPr>
          <p:cNvSpPr/>
          <p:nvPr/>
        </p:nvSpPr>
        <p:spPr>
          <a:xfrm>
            <a:off x="6742183" y="3008514"/>
            <a:ext cx="1085243" cy="321365"/>
          </a:xfrm>
          <a:prstGeom prst="roundRect">
            <a:avLst>
              <a:gd name="adj" fmla="val 50000"/>
            </a:avLst>
          </a:prstGeom>
          <a:solidFill>
            <a:srgbClr val="CFFF0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dirty="0">
                <a:solidFill>
                  <a:schemeClr val="tx2"/>
                </a:solidFill>
                <a:latin typeface="SB Sans Display Bold" panose="020B0803040504020204" pitchFamily="34" charset="0"/>
                <a:ea typeface="SB Sans Display" panose="020B0503040504020204" pitchFamily="34" charset="0"/>
              </a:rPr>
              <a:t>50 лет</a:t>
            </a:r>
          </a:p>
        </p:txBody>
      </p:sp>
      <p:sp>
        <p:nvSpPr>
          <p:cNvPr id="12" name="Прямоугольник: скругленные углы 11">
            <a:extLst>
              <a:ext uri="{FF2B5EF4-FFF2-40B4-BE49-F238E27FC236}">
                <a16:creationId xmlns:a16="http://schemas.microsoft.com/office/drawing/2014/main" id="{E708A7F5-1E6E-D226-5F1A-78E58D6BBA91}"/>
              </a:ext>
            </a:extLst>
          </p:cNvPr>
          <p:cNvSpPr/>
          <p:nvPr/>
        </p:nvSpPr>
        <p:spPr>
          <a:xfrm>
            <a:off x="8961829" y="3008514"/>
            <a:ext cx="2027094" cy="321365"/>
          </a:xfrm>
          <a:prstGeom prst="roundRect">
            <a:avLst>
              <a:gd name="adj" fmla="val 50000"/>
            </a:avLst>
          </a:prstGeom>
          <a:solidFill>
            <a:srgbClr val="CFFF0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dirty="0">
                <a:solidFill>
                  <a:schemeClr val="tx2"/>
                </a:solidFill>
                <a:latin typeface="SB Sans Display Bold" panose="020B0803040504020204" pitchFamily="34" charset="0"/>
                <a:ea typeface="SB Sans Display" panose="020B0503040504020204" pitchFamily="34" charset="0"/>
              </a:rPr>
              <a:t>После 60 лет</a:t>
            </a: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4A1A3B0C-D81E-2315-9340-61F816EB11AF}"/>
              </a:ext>
            </a:extLst>
          </p:cNvPr>
          <p:cNvSpPr txBox="1"/>
          <p:nvPr/>
        </p:nvSpPr>
        <p:spPr>
          <a:xfrm>
            <a:off x="1625330" y="1945064"/>
            <a:ext cx="2508650" cy="58997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lnSpc>
                <a:spcPct val="80000"/>
              </a:lnSpc>
            </a:pPr>
            <a:r>
              <a:rPr lang="ru-RU" sz="2000" dirty="0">
                <a:solidFill>
                  <a:schemeClr val="bg1"/>
                </a:solidFill>
                <a:latin typeface="SB Sans Display" panose="020B0503040504020204" pitchFamily="34" charset="0"/>
                <a:ea typeface="SB Sans Display" panose="020B0503040504020204" pitchFamily="34" charset="0"/>
              </a:rPr>
              <a:t>Купил </a:t>
            </a:r>
            <a:br>
              <a:rPr lang="ru-RU" sz="2000" dirty="0">
                <a:solidFill>
                  <a:schemeClr val="bg1"/>
                </a:solidFill>
                <a:latin typeface="SB Sans Display" panose="020B0503040504020204" pitchFamily="34" charset="0"/>
                <a:ea typeface="SB Sans Display" panose="020B0503040504020204" pitchFamily="34" charset="0"/>
              </a:rPr>
            </a:br>
            <a:r>
              <a:rPr lang="ru-RU" sz="2000" dirty="0">
                <a:solidFill>
                  <a:schemeClr val="bg1"/>
                </a:solidFill>
                <a:latin typeface="SB Sans Display" panose="020B0503040504020204" pitchFamily="34" charset="0"/>
                <a:ea typeface="SB Sans Display" panose="020B0503040504020204" pitchFamily="34" charset="0"/>
              </a:rPr>
              <a:t>первую акцию</a:t>
            </a:r>
          </a:p>
        </p:txBody>
      </p:sp>
      <p:cxnSp>
        <p:nvCxnSpPr>
          <p:cNvPr id="21" name="Прямая соединительная линия 20">
            <a:extLst>
              <a:ext uri="{FF2B5EF4-FFF2-40B4-BE49-F238E27FC236}">
                <a16:creationId xmlns:a16="http://schemas.microsoft.com/office/drawing/2014/main" id="{E9D0E62F-A6F9-1F22-9DE2-146445CCEB82}"/>
              </a:ext>
            </a:extLst>
          </p:cNvPr>
          <p:cNvCxnSpPr>
            <a:cxnSpLocks/>
            <a:stCxn id="7" idx="0"/>
            <a:endCxn id="19" idx="2"/>
          </p:cNvCxnSpPr>
          <p:nvPr/>
        </p:nvCxnSpPr>
        <p:spPr>
          <a:xfrm flipH="1" flipV="1">
            <a:off x="2879655" y="2535034"/>
            <a:ext cx="1" cy="473480"/>
          </a:xfrm>
          <a:prstGeom prst="line">
            <a:avLst/>
          </a:prstGeom>
          <a:ln>
            <a:solidFill>
              <a:schemeClr val="bg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2" name="TextBox 21">
            <a:extLst>
              <a:ext uri="{FF2B5EF4-FFF2-40B4-BE49-F238E27FC236}">
                <a16:creationId xmlns:a16="http://schemas.microsoft.com/office/drawing/2014/main" id="{7CCA58DF-CD0A-075A-C141-2F7684032F9B}"/>
              </a:ext>
            </a:extLst>
          </p:cNvPr>
          <p:cNvSpPr txBox="1"/>
          <p:nvPr/>
        </p:nvSpPr>
        <p:spPr>
          <a:xfrm>
            <a:off x="3554087" y="1945064"/>
            <a:ext cx="3173394" cy="58997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lnSpc>
                <a:spcPct val="80000"/>
              </a:lnSpc>
            </a:pPr>
            <a:r>
              <a:rPr lang="ru-RU" sz="2000" dirty="0">
                <a:solidFill>
                  <a:schemeClr val="bg1"/>
                </a:solidFill>
                <a:latin typeface="SB Sans Display" panose="020B0503040504020204" pitchFamily="34" charset="0"/>
                <a:ea typeface="SB Sans Display" panose="020B0503040504020204" pitchFamily="34" charset="0"/>
              </a:rPr>
              <a:t>Заработал первый миллион</a:t>
            </a: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1099DEDC-0EE9-3E5B-545A-E18BA6D1BCF9}"/>
              </a:ext>
            </a:extLst>
          </p:cNvPr>
          <p:cNvSpPr txBox="1"/>
          <p:nvPr/>
        </p:nvSpPr>
        <p:spPr>
          <a:xfrm>
            <a:off x="6030479" y="1945064"/>
            <a:ext cx="2508650" cy="58997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lnSpc>
                <a:spcPct val="80000"/>
              </a:lnSpc>
            </a:pPr>
            <a:r>
              <a:rPr lang="ru-RU" sz="2000" dirty="0">
                <a:solidFill>
                  <a:schemeClr val="bg1"/>
                </a:solidFill>
                <a:latin typeface="SB Sans Display" panose="020B0503040504020204" pitchFamily="34" charset="0"/>
                <a:ea typeface="SB Sans Display" panose="020B0503040504020204" pitchFamily="34" charset="0"/>
              </a:rPr>
              <a:t>Стал </a:t>
            </a:r>
            <a:br>
              <a:rPr lang="ru-RU" sz="2000" dirty="0">
                <a:solidFill>
                  <a:schemeClr val="bg1"/>
                </a:solidFill>
                <a:latin typeface="SB Sans Display" panose="020B0503040504020204" pitchFamily="34" charset="0"/>
                <a:ea typeface="SB Sans Display" panose="020B0503040504020204" pitchFamily="34" charset="0"/>
              </a:rPr>
            </a:br>
            <a:r>
              <a:rPr lang="ru-RU" sz="2000" dirty="0">
                <a:solidFill>
                  <a:schemeClr val="bg1"/>
                </a:solidFill>
                <a:latin typeface="SB Sans Display" panose="020B0503040504020204" pitchFamily="34" charset="0"/>
                <a:ea typeface="SB Sans Display" panose="020B0503040504020204" pitchFamily="34" charset="0"/>
              </a:rPr>
              <a:t>миллиардером</a:t>
            </a:r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B983871B-F906-D325-157D-4775A20615F0}"/>
              </a:ext>
            </a:extLst>
          </p:cNvPr>
          <p:cNvSpPr txBox="1"/>
          <p:nvPr/>
        </p:nvSpPr>
        <p:spPr>
          <a:xfrm>
            <a:off x="8163127" y="1945064"/>
            <a:ext cx="3624499" cy="83619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lnSpc>
                <a:spcPct val="80000"/>
              </a:lnSpc>
            </a:pPr>
            <a:r>
              <a:rPr lang="ru-RU" sz="2000" dirty="0">
                <a:solidFill>
                  <a:schemeClr val="bg1"/>
                </a:solidFill>
                <a:latin typeface="SB Sans Display" panose="020B0503040504020204" pitchFamily="34" charset="0"/>
                <a:ea typeface="SB Sans Display" panose="020B0503040504020204" pitchFamily="34" charset="0"/>
              </a:rPr>
              <a:t>Заработал 90% своего состояния. Около </a:t>
            </a:r>
            <a:br>
              <a:rPr lang="ru-RU" sz="2000" dirty="0">
                <a:solidFill>
                  <a:schemeClr val="bg1"/>
                </a:solidFill>
                <a:latin typeface="SB Sans Display" panose="020B0503040504020204" pitchFamily="34" charset="0"/>
                <a:ea typeface="SB Sans Display" panose="020B0503040504020204" pitchFamily="34" charset="0"/>
              </a:rPr>
            </a:br>
            <a:r>
              <a:rPr lang="ru-RU" sz="2000" dirty="0">
                <a:solidFill>
                  <a:schemeClr val="bg1"/>
                </a:solidFill>
                <a:latin typeface="SB Sans Display" panose="020B0503040504020204" pitchFamily="34" charset="0"/>
                <a:ea typeface="SB Sans Display" panose="020B0503040504020204" pitchFamily="34" charset="0"/>
              </a:rPr>
              <a:t>120 млрд долларов</a:t>
            </a:r>
          </a:p>
        </p:txBody>
      </p:sp>
      <p:cxnSp>
        <p:nvCxnSpPr>
          <p:cNvPr id="28" name="Прямая соединительная линия 27">
            <a:extLst>
              <a:ext uri="{FF2B5EF4-FFF2-40B4-BE49-F238E27FC236}">
                <a16:creationId xmlns:a16="http://schemas.microsoft.com/office/drawing/2014/main" id="{A6C87565-7FE6-6429-86DD-68AF2966D12B}"/>
              </a:ext>
            </a:extLst>
          </p:cNvPr>
          <p:cNvCxnSpPr>
            <a:cxnSpLocks/>
            <a:stCxn id="12" idx="0"/>
            <a:endCxn id="27" idx="2"/>
          </p:cNvCxnSpPr>
          <p:nvPr/>
        </p:nvCxnSpPr>
        <p:spPr>
          <a:xfrm flipV="1">
            <a:off x="9975376" y="2781255"/>
            <a:ext cx="1" cy="227259"/>
          </a:xfrm>
          <a:prstGeom prst="line">
            <a:avLst/>
          </a:prstGeom>
          <a:ln>
            <a:solidFill>
              <a:schemeClr val="bg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3" name="Прямая соединительная линия 42">
            <a:extLst>
              <a:ext uri="{FF2B5EF4-FFF2-40B4-BE49-F238E27FC236}">
                <a16:creationId xmlns:a16="http://schemas.microsoft.com/office/drawing/2014/main" id="{478F6155-A45F-6FCF-6E2D-3C98AD802A1E}"/>
              </a:ext>
            </a:extLst>
          </p:cNvPr>
          <p:cNvCxnSpPr>
            <a:cxnSpLocks/>
            <a:stCxn id="8" idx="0"/>
            <a:endCxn id="22" idx="2"/>
          </p:cNvCxnSpPr>
          <p:nvPr/>
        </p:nvCxnSpPr>
        <p:spPr>
          <a:xfrm flipH="1" flipV="1">
            <a:off x="5140784" y="2535034"/>
            <a:ext cx="1" cy="473480"/>
          </a:xfrm>
          <a:prstGeom prst="line">
            <a:avLst/>
          </a:prstGeom>
          <a:ln>
            <a:solidFill>
              <a:schemeClr val="bg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8" name="Прямая соединительная линия 47">
            <a:extLst>
              <a:ext uri="{FF2B5EF4-FFF2-40B4-BE49-F238E27FC236}">
                <a16:creationId xmlns:a16="http://schemas.microsoft.com/office/drawing/2014/main" id="{5CE04318-E1AD-D924-7F8A-AECAF0C6FA6A}"/>
              </a:ext>
            </a:extLst>
          </p:cNvPr>
          <p:cNvCxnSpPr>
            <a:cxnSpLocks/>
          </p:cNvCxnSpPr>
          <p:nvPr/>
        </p:nvCxnSpPr>
        <p:spPr>
          <a:xfrm flipH="1" flipV="1">
            <a:off x="7284804" y="2535034"/>
            <a:ext cx="1" cy="473480"/>
          </a:xfrm>
          <a:prstGeom prst="line">
            <a:avLst/>
          </a:prstGeom>
          <a:ln>
            <a:solidFill>
              <a:schemeClr val="bg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A31943EB-7E54-0D23-0644-8F03D4122A6F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525910" y="2433919"/>
            <a:ext cx="3351383" cy="42621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41034067"/>
      </p:ext>
    </p:extLst>
  </p:cSld>
  <p:clrMapOvr>
    <a:masterClrMapping/>
  </p:clrMapOvr>
  <p:transition spd="med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500"/>
                            </p:stCondLst>
                            <p:childTnLst>
                              <p:par>
                                <p:cTn id="1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22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53" presetClass="entr" presetSubtype="16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2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2" presetClass="entr" presetSubtype="4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53" presetClass="entr" presetSubtype="16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2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22" presetClass="entr" presetSubtype="4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6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53" presetClass="entr" presetSubtype="16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2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2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25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22" presetClass="entr" presetSubtype="4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7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10" presetClass="entr" presetSubtype="0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53" presetClass="entr" presetSubtype="16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2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2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5" dur="25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22" presetClass="entr" presetSubtype="4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8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10" presetClass="entr" presetSubtype="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build="p"/>
      <p:bldP spid="7" grpId="0" animBg="1"/>
      <p:bldP spid="8" grpId="0" animBg="1"/>
      <p:bldP spid="11" grpId="0" animBg="1"/>
      <p:bldP spid="12" grpId="0" animBg="1"/>
      <p:bldP spid="19" grpId="0"/>
      <p:bldP spid="22" grpId="0"/>
      <p:bldP spid="24" grpId="0"/>
      <p:bldP spid="27" grpId="0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4A8179A-2997-E853-C6A7-3004E66844D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5A481FCD-2938-E9E9-2C73-FCCE50FD66D0}"/>
              </a:ext>
            </a:extLst>
          </p:cNvPr>
          <p:cNvPicPr>
            <a:picLocks noChangeAspect="1"/>
          </p:cNvPicPr>
          <p:nvPr/>
        </p:nvPicPr>
        <p:blipFill>
          <a:blip r:embed="rId2">
            <a:alphaModFix amt="35000"/>
            <a:duotone>
              <a:prstClr val="black"/>
              <a:srgbClr val="0070C0">
                <a:tint val="45000"/>
                <a:satMod val="400000"/>
              </a:srgb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96078" y="-153044"/>
            <a:ext cx="1656135" cy="1941207"/>
          </a:xfrm>
          <a:prstGeom prst="rect">
            <a:avLst/>
          </a:prstGeom>
        </p:spPr>
      </p:pic>
      <p:sp>
        <p:nvSpPr>
          <p:cNvPr id="10" name="Текст 2">
            <a:extLst>
              <a:ext uri="{FF2B5EF4-FFF2-40B4-BE49-F238E27FC236}">
                <a16:creationId xmlns:a16="http://schemas.microsoft.com/office/drawing/2014/main" id="{2E48A969-544C-899C-89D3-C5964004488D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4915583" y="1780830"/>
            <a:ext cx="5203000" cy="941796"/>
          </a:xfrm>
        </p:spPr>
        <p:txBody>
          <a:bodyPr/>
          <a:lstStyle/>
          <a:p>
            <a:r>
              <a:rPr lang="ru-RU" sz="4800" b="1" dirty="0">
                <a:latin typeface="SB Sans Display Bold" panose="020B0803040504020204" pitchFamily="34" charset="0"/>
              </a:rPr>
              <a:t>Рональд Рид </a:t>
            </a:r>
            <a:br>
              <a:rPr lang="ru-RU" sz="3600" dirty="0">
                <a:latin typeface="SB Sans Display Bold" panose="020B0803040504020204" pitchFamily="34" charset="0"/>
              </a:rPr>
            </a:br>
            <a:r>
              <a:rPr lang="ru-RU" sz="2000" dirty="0">
                <a:solidFill>
                  <a:srgbClr val="CFFF01"/>
                </a:solidFill>
                <a:latin typeface="SB Sans Display" panose="020B0503040504020204" pitchFamily="34" charset="0"/>
                <a:ea typeface="SB Sans Display" panose="020B0503040504020204" pitchFamily="34" charset="0"/>
              </a:rPr>
              <a:t>простой уборщик</a:t>
            </a:r>
          </a:p>
        </p:txBody>
      </p:sp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83D6721A-48D8-859D-B076-AAF4B6A355F5}"/>
              </a:ext>
            </a:extLst>
          </p:cNvPr>
          <p:cNvPicPr>
            <a:picLocks noChangeAspect="1"/>
          </p:cNvPicPr>
          <p:nvPr/>
        </p:nvPicPr>
        <p:blipFill>
          <a:blip r:embed="rId3" cstate="hqprint">
            <a:alphaModFix amt="35000"/>
            <a:duotone>
              <a:prstClr val="black"/>
              <a:srgbClr val="0070C0">
                <a:tint val="45000"/>
                <a:satMod val="400000"/>
              </a:srgb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-1" b="929"/>
          <a:stretch>
            <a:fillRect/>
          </a:stretch>
        </p:blipFill>
        <p:spPr>
          <a:xfrm>
            <a:off x="4636463" y="5316680"/>
            <a:ext cx="2666667" cy="2302249"/>
          </a:xfrm>
          <a:prstGeom prst="rect">
            <a:avLst/>
          </a:prstGeom>
        </p:spPr>
      </p:pic>
      <p:pic>
        <p:nvPicPr>
          <p:cNvPr id="9" name="Рисунок 8">
            <a:extLst>
              <a:ext uri="{FF2B5EF4-FFF2-40B4-BE49-F238E27FC236}">
                <a16:creationId xmlns:a16="http://schemas.microsoft.com/office/drawing/2014/main" id="{22ED134C-EA53-DCE3-CB44-F6FEB238B537}"/>
              </a:ext>
            </a:extLst>
          </p:cNvPr>
          <p:cNvPicPr>
            <a:picLocks noChangeAspect="1"/>
          </p:cNvPicPr>
          <p:nvPr/>
        </p:nvPicPr>
        <p:blipFill>
          <a:blip r:embed="rId4" cstate="hqprint">
            <a:alphaModFix amt="35000"/>
            <a:duotone>
              <a:prstClr val="black"/>
              <a:srgbClr val="0070C0">
                <a:tint val="45000"/>
                <a:satMod val="400000"/>
              </a:srgb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" r="-2093"/>
          <a:stretch>
            <a:fillRect/>
          </a:stretch>
        </p:blipFill>
        <p:spPr>
          <a:xfrm>
            <a:off x="11005963" y="4745367"/>
            <a:ext cx="1290811" cy="1722438"/>
          </a:xfrm>
          <a:prstGeom prst="rect">
            <a:avLst/>
          </a:prstGeom>
        </p:spPr>
      </p:pic>
      <p:pic>
        <p:nvPicPr>
          <p:cNvPr id="14" name="Рисунок 13">
            <a:extLst>
              <a:ext uri="{FF2B5EF4-FFF2-40B4-BE49-F238E27FC236}">
                <a16:creationId xmlns:a16="http://schemas.microsoft.com/office/drawing/2014/main" id="{62831A87-E3AC-D572-D84C-F229FB747AB7}"/>
              </a:ext>
            </a:extLst>
          </p:cNvPr>
          <p:cNvPicPr>
            <a:picLocks noChangeAspect="1"/>
          </p:cNvPicPr>
          <p:nvPr/>
        </p:nvPicPr>
        <p:blipFill>
          <a:blip r:embed="rId5" cstate="hqprint">
            <a:alphaModFix amt="35000"/>
            <a:duotone>
              <a:prstClr val="black"/>
              <a:srgbClr val="0070C0">
                <a:tint val="45000"/>
                <a:satMod val="400000"/>
              </a:srgb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4341"/>
          <a:stretch>
            <a:fillRect/>
          </a:stretch>
        </p:blipFill>
        <p:spPr>
          <a:xfrm>
            <a:off x="-388487" y="5603504"/>
            <a:ext cx="969941" cy="716232"/>
          </a:xfrm>
          <a:prstGeom prst="rect">
            <a:avLst/>
          </a:prstGeom>
        </p:spPr>
      </p:pic>
      <p:pic>
        <p:nvPicPr>
          <p:cNvPr id="15" name="Рисунок 14">
            <a:extLst>
              <a:ext uri="{FF2B5EF4-FFF2-40B4-BE49-F238E27FC236}">
                <a16:creationId xmlns:a16="http://schemas.microsoft.com/office/drawing/2014/main" id="{2DD0AF0A-1022-82A0-78C8-499003C4FEF3}"/>
              </a:ext>
            </a:extLst>
          </p:cNvPr>
          <p:cNvPicPr>
            <a:picLocks noChangeAspect="1"/>
          </p:cNvPicPr>
          <p:nvPr/>
        </p:nvPicPr>
        <p:blipFill>
          <a:blip r:embed="rId6" cstate="screen">
            <a:alphaModFix amt="35000"/>
            <a:duotone>
              <a:prstClr val="black"/>
              <a:srgbClr val="0070C0">
                <a:tint val="45000"/>
                <a:satMod val="400000"/>
              </a:srgb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18659" y="218132"/>
            <a:ext cx="929578" cy="716232"/>
          </a:xfrm>
          <a:prstGeom prst="rect">
            <a:avLst/>
          </a:prstGeom>
        </p:spPr>
      </p:pic>
      <p:sp>
        <p:nvSpPr>
          <p:cNvPr id="4" name="Текст 2">
            <a:extLst>
              <a:ext uri="{FF2B5EF4-FFF2-40B4-BE49-F238E27FC236}">
                <a16:creationId xmlns:a16="http://schemas.microsoft.com/office/drawing/2014/main" id="{DE4B7833-4516-2579-A7BF-4C18E860910D}"/>
              </a:ext>
            </a:extLst>
          </p:cNvPr>
          <p:cNvSpPr txBox="1">
            <a:spLocks/>
          </p:cNvSpPr>
          <p:nvPr/>
        </p:nvSpPr>
        <p:spPr>
          <a:xfrm>
            <a:off x="4915583" y="3158018"/>
            <a:ext cx="5480568" cy="139268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lang="ru-RU" sz="5000" kern="1200" dirty="0" smtClean="0">
                <a:solidFill>
                  <a:schemeClr val="bg1"/>
                </a:solidFill>
                <a:latin typeface="+mj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ru-RU" sz="2000" dirty="0">
                <a:solidFill>
                  <a:srgbClr val="CFFF01"/>
                </a:solidFill>
                <a:latin typeface="SB Sans Display" panose="020B0503040504020204" pitchFamily="34" charset="0"/>
                <a:ea typeface="SB Sans Display" panose="020B0503040504020204" pitchFamily="34" charset="0"/>
              </a:rPr>
              <a:t>Каждый месяц покупал акции </a:t>
            </a:r>
            <a:r>
              <a:rPr lang="ru-RU" sz="2000" dirty="0">
                <a:latin typeface="SB Sans Display" panose="020B0503040504020204" pitchFamily="34" charset="0"/>
                <a:ea typeface="SB Sans Display" panose="020B0503040504020204" pitchFamily="34" charset="0"/>
              </a:rPr>
              <a:t>известных ему компаний, которые платили дивиденды</a:t>
            </a:r>
            <a:br>
              <a:rPr lang="ru-RU" sz="2000" dirty="0">
                <a:latin typeface="SB Sans Display" panose="020B0503040504020204" pitchFamily="34" charset="0"/>
                <a:ea typeface="SB Sans Display" panose="020B0503040504020204" pitchFamily="34" charset="0"/>
              </a:rPr>
            </a:br>
            <a:br>
              <a:rPr lang="ru-RU" sz="2000" dirty="0">
                <a:latin typeface="SB Sans Display" panose="020B0503040504020204" pitchFamily="34" charset="0"/>
                <a:ea typeface="SB Sans Display" panose="020B0503040504020204" pitchFamily="34" charset="0"/>
              </a:rPr>
            </a:br>
            <a:r>
              <a:rPr lang="ru-RU" sz="2000" dirty="0">
                <a:latin typeface="SB Sans Display" panose="020B0503040504020204" pitchFamily="34" charset="0"/>
                <a:ea typeface="SB Sans Display" panose="020B0503040504020204" pitchFamily="34" charset="0"/>
              </a:rPr>
              <a:t>Когда Рид умер в 92 года, </a:t>
            </a:r>
            <a:br>
              <a:rPr lang="ru-RU" sz="2000" dirty="0">
                <a:latin typeface="SB Sans Display" panose="020B0503040504020204" pitchFamily="34" charset="0"/>
                <a:ea typeface="SB Sans Display" panose="020B0503040504020204" pitchFamily="34" charset="0"/>
              </a:rPr>
            </a:br>
            <a:r>
              <a:rPr lang="ru-RU" sz="2000" dirty="0">
                <a:latin typeface="SB Sans Display" panose="020B0503040504020204" pitchFamily="34" charset="0"/>
                <a:ea typeface="SB Sans Display" panose="020B0503040504020204" pitchFamily="34" charset="0"/>
              </a:rPr>
              <a:t>его акции стоили </a:t>
            </a:r>
            <a:r>
              <a:rPr lang="ru-RU" sz="2000" dirty="0">
                <a:solidFill>
                  <a:srgbClr val="CFFF01"/>
                </a:solidFill>
                <a:latin typeface="SB Sans Display" panose="020B0503040504020204" pitchFamily="34" charset="0"/>
                <a:ea typeface="SB Sans Display" panose="020B0503040504020204" pitchFamily="34" charset="0"/>
              </a:rPr>
              <a:t>$8 000 000</a:t>
            </a:r>
          </a:p>
        </p:txBody>
      </p:sp>
      <p:pic>
        <p:nvPicPr>
          <p:cNvPr id="16" name="Рисунок 15">
            <a:extLst>
              <a:ext uri="{FF2B5EF4-FFF2-40B4-BE49-F238E27FC236}">
                <a16:creationId xmlns:a16="http://schemas.microsoft.com/office/drawing/2014/main" id="{5552AD16-AE0A-D88A-FA5E-2CCBCAF699A9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435418" y="919576"/>
            <a:ext cx="3310444" cy="55482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78005272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1500">
        <p159:morph option="byObjec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build="p"/>
      <p:bldP spid="4" grpId="0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11541DB-A9B8-1EE0-5E29-654761513FF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BDDE0103-F134-A20E-4D0F-70153155B67F}"/>
              </a:ext>
            </a:extLst>
          </p:cNvPr>
          <p:cNvPicPr>
            <a:picLocks noChangeAspect="1"/>
          </p:cNvPicPr>
          <p:nvPr/>
        </p:nvPicPr>
        <p:blipFill>
          <a:blip r:embed="rId2">
            <a:alphaModFix amt="35000"/>
            <a:duotone>
              <a:prstClr val="black"/>
              <a:srgbClr val="0070C0">
                <a:tint val="45000"/>
                <a:satMod val="400000"/>
              </a:srgb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96078" y="-153044"/>
            <a:ext cx="1656135" cy="1941207"/>
          </a:xfrm>
          <a:prstGeom prst="rect">
            <a:avLst/>
          </a:prstGeom>
        </p:spPr>
      </p:pic>
      <p:sp>
        <p:nvSpPr>
          <p:cNvPr id="10" name="Текст 2">
            <a:extLst>
              <a:ext uri="{FF2B5EF4-FFF2-40B4-BE49-F238E27FC236}">
                <a16:creationId xmlns:a16="http://schemas.microsoft.com/office/drawing/2014/main" id="{FECC6E71-0B41-8810-2CFD-4CC1569DBE44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4091806" y="1170838"/>
            <a:ext cx="5203000" cy="941796"/>
          </a:xfrm>
        </p:spPr>
        <p:txBody>
          <a:bodyPr/>
          <a:lstStyle/>
          <a:p>
            <a:r>
              <a:rPr lang="ru-RU" sz="4800" b="1" dirty="0">
                <a:latin typeface="SB Sans Display Bold" panose="020B0803040504020204" pitchFamily="34" charset="0"/>
              </a:rPr>
              <a:t>Грейс </a:t>
            </a:r>
            <a:r>
              <a:rPr lang="ru-RU" sz="4800" b="1" dirty="0" err="1">
                <a:latin typeface="SB Sans Display Bold" panose="020B0803040504020204" pitchFamily="34" charset="0"/>
              </a:rPr>
              <a:t>Гронер</a:t>
            </a:r>
            <a:r>
              <a:rPr lang="ru-RU" sz="4800" b="1" dirty="0">
                <a:latin typeface="SB Sans Display Bold" panose="020B0803040504020204" pitchFamily="34" charset="0"/>
              </a:rPr>
              <a:t> </a:t>
            </a:r>
            <a:br>
              <a:rPr lang="ru-RU" sz="3600" dirty="0">
                <a:latin typeface="SB Sans Display Bold" panose="020B0803040504020204" pitchFamily="34" charset="0"/>
              </a:rPr>
            </a:br>
            <a:r>
              <a:rPr lang="ru-RU" sz="2000" dirty="0">
                <a:solidFill>
                  <a:srgbClr val="CFFF01"/>
                </a:solidFill>
                <a:latin typeface="SB Sans Display" panose="020B0503040504020204" pitchFamily="34" charset="0"/>
                <a:ea typeface="SB Sans Display" panose="020B0503040504020204" pitchFamily="34" charset="0"/>
              </a:rPr>
              <a:t>секретарь</a:t>
            </a:r>
          </a:p>
        </p:txBody>
      </p:sp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93EEA796-E9B4-9D20-425B-4F7C72766360}"/>
              </a:ext>
            </a:extLst>
          </p:cNvPr>
          <p:cNvPicPr>
            <a:picLocks noChangeAspect="1"/>
          </p:cNvPicPr>
          <p:nvPr/>
        </p:nvPicPr>
        <p:blipFill>
          <a:blip r:embed="rId3" cstate="hqprint">
            <a:alphaModFix amt="35000"/>
            <a:duotone>
              <a:prstClr val="black"/>
              <a:srgbClr val="0070C0">
                <a:tint val="45000"/>
                <a:satMod val="400000"/>
              </a:srgb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-1" b="929"/>
          <a:stretch>
            <a:fillRect/>
          </a:stretch>
        </p:blipFill>
        <p:spPr>
          <a:xfrm>
            <a:off x="5141540" y="5659903"/>
            <a:ext cx="2666667" cy="2302249"/>
          </a:xfrm>
          <a:prstGeom prst="rect">
            <a:avLst/>
          </a:prstGeom>
        </p:spPr>
      </p:pic>
      <p:pic>
        <p:nvPicPr>
          <p:cNvPr id="9" name="Рисунок 8">
            <a:extLst>
              <a:ext uri="{FF2B5EF4-FFF2-40B4-BE49-F238E27FC236}">
                <a16:creationId xmlns:a16="http://schemas.microsoft.com/office/drawing/2014/main" id="{C1EC6718-A8B4-224D-F928-29FD3C7364FB}"/>
              </a:ext>
            </a:extLst>
          </p:cNvPr>
          <p:cNvPicPr>
            <a:picLocks noChangeAspect="1"/>
          </p:cNvPicPr>
          <p:nvPr/>
        </p:nvPicPr>
        <p:blipFill>
          <a:blip r:embed="rId4" cstate="hqprint">
            <a:alphaModFix amt="35000"/>
            <a:duotone>
              <a:prstClr val="black"/>
              <a:srgbClr val="0070C0">
                <a:tint val="45000"/>
                <a:satMod val="400000"/>
              </a:srgb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" r="-2093"/>
          <a:stretch>
            <a:fillRect/>
          </a:stretch>
        </p:blipFill>
        <p:spPr>
          <a:xfrm>
            <a:off x="11005963" y="4745367"/>
            <a:ext cx="1290811" cy="1722438"/>
          </a:xfrm>
          <a:prstGeom prst="rect">
            <a:avLst/>
          </a:prstGeom>
        </p:spPr>
      </p:pic>
      <p:pic>
        <p:nvPicPr>
          <p:cNvPr id="14" name="Рисунок 13">
            <a:extLst>
              <a:ext uri="{FF2B5EF4-FFF2-40B4-BE49-F238E27FC236}">
                <a16:creationId xmlns:a16="http://schemas.microsoft.com/office/drawing/2014/main" id="{12B7C701-9466-4C9B-D255-C221B375E9F0}"/>
              </a:ext>
            </a:extLst>
          </p:cNvPr>
          <p:cNvPicPr>
            <a:picLocks noChangeAspect="1"/>
          </p:cNvPicPr>
          <p:nvPr/>
        </p:nvPicPr>
        <p:blipFill>
          <a:blip r:embed="rId5" cstate="hqprint">
            <a:alphaModFix amt="35000"/>
            <a:duotone>
              <a:prstClr val="black"/>
              <a:srgbClr val="0070C0">
                <a:tint val="45000"/>
                <a:satMod val="400000"/>
              </a:srgb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4341"/>
          <a:stretch>
            <a:fillRect/>
          </a:stretch>
        </p:blipFill>
        <p:spPr>
          <a:xfrm>
            <a:off x="-388487" y="5603504"/>
            <a:ext cx="969941" cy="716232"/>
          </a:xfrm>
          <a:prstGeom prst="rect">
            <a:avLst/>
          </a:prstGeom>
        </p:spPr>
      </p:pic>
      <p:pic>
        <p:nvPicPr>
          <p:cNvPr id="15" name="Рисунок 14">
            <a:extLst>
              <a:ext uri="{FF2B5EF4-FFF2-40B4-BE49-F238E27FC236}">
                <a16:creationId xmlns:a16="http://schemas.microsoft.com/office/drawing/2014/main" id="{AFA89063-3E07-C086-89F6-A41B8906138F}"/>
              </a:ext>
            </a:extLst>
          </p:cNvPr>
          <p:cNvPicPr>
            <a:picLocks noChangeAspect="1"/>
          </p:cNvPicPr>
          <p:nvPr/>
        </p:nvPicPr>
        <p:blipFill>
          <a:blip r:embed="rId6" cstate="screen">
            <a:alphaModFix amt="35000"/>
            <a:duotone>
              <a:prstClr val="black"/>
              <a:srgbClr val="0070C0">
                <a:tint val="45000"/>
                <a:satMod val="400000"/>
              </a:srgb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81730" y="-232074"/>
            <a:ext cx="929578" cy="716232"/>
          </a:xfrm>
          <a:prstGeom prst="rect">
            <a:avLst/>
          </a:prstGeom>
        </p:spPr>
      </p:pic>
      <p:sp>
        <p:nvSpPr>
          <p:cNvPr id="5" name="Текст 2">
            <a:extLst>
              <a:ext uri="{FF2B5EF4-FFF2-40B4-BE49-F238E27FC236}">
                <a16:creationId xmlns:a16="http://schemas.microsoft.com/office/drawing/2014/main" id="{C4CC6660-7219-EAF0-936D-70AB41930031}"/>
              </a:ext>
            </a:extLst>
          </p:cNvPr>
          <p:cNvSpPr txBox="1">
            <a:spLocks/>
          </p:cNvSpPr>
          <p:nvPr/>
        </p:nvSpPr>
        <p:spPr>
          <a:xfrm>
            <a:off x="4091806" y="2597366"/>
            <a:ext cx="7403282" cy="2472472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lang="ru-RU" sz="5000" kern="1200" dirty="0" smtClean="0">
                <a:solidFill>
                  <a:schemeClr val="bg1"/>
                </a:solidFill>
                <a:latin typeface="+mj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ru-RU" sz="2000" dirty="0">
                <a:latin typeface="SB Sans Display" panose="020B0503040504020204" pitchFamily="34" charset="0"/>
                <a:ea typeface="SB Sans Display" panose="020B0503040504020204" pitchFamily="34" charset="0"/>
              </a:rPr>
              <a:t>В 1935 году, в разгар Великой депрессии, </a:t>
            </a:r>
            <a:r>
              <a:rPr lang="ru-RU" sz="2000" dirty="0">
                <a:solidFill>
                  <a:srgbClr val="CFFF01"/>
                </a:solidFill>
                <a:latin typeface="SB Sans Display" panose="020B0503040504020204" pitchFamily="34" charset="0"/>
                <a:ea typeface="SB Sans Display" panose="020B0503040504020204" pitchFamily="34" charset="0"/>
              </a:rPr>
              <a:t>купила три акции </a:t>
            </a:r>
            <a:r>
              <a:rPr lang="ru-RU" sz="2000" dirty="0">
                <a:latin typeface="SB Sans Display" panose="020B0503040504020204" pitchFamily="34" charset="0"/>
                <a:ea typeface="SB Sans Display" panose="020B0503040504020204" pitchFamily="34" charset="0"/>
              </a:rPr>
              <a:t>за $180 компании </a:t>
            </a:r>
            <a:r>
              <a:rPr lang="en-US" sz="2000" dirty="0">
                <a:latin typeface="SB Sans Display" panose="020B0503040504020204" pitchFamily="34" charset="0"/>
                <a:ea typeface="SB Sans Display" panose="020B0503040504020204" pitchFamily="34" charset="0"/>
              </a:rPr>
              <a:t>Abbott Laboratories</a:t>
            </a:r>
            <a:r>
              <a:rPr lang="ru-RU" sz="2000" dirty="0">
                <a:latin typeface="SB Sans Display" panose="020B0503040504020204" pitchFamily="34" charset="0"/>
                <a:ea typeface="SB Sans Display" panose="020B0503040504020204" pitchFamily="34" charset="0"/>
              </a:rPr>
              <a:t>, в которой работала </a:t>
            </a:r>
          </a:p>
          <a:p>
            <a:r>
              <a:rPr lang="ru-RU" sz="2000" dirty="0">
                <a:latin typeface="SB Sans Display" panose="020B0503040504020204" pitchFamily="34" charset="0"/>
                <a:ea typeface="SB Sans Display" panose="020B0503040504020204" pitchFamily="34" charset="0"/>
              </a:rPr>
              <a:t>Она просто держала их. Получала дивиденды и снова вкладывала в акции. И не продала ничего до самой </a:t>
            </a:r>
            <a:br>
              <a:rPr lang="ru-RU" sz="2000" dirty="0">
                <a:latin typeface="SB Sans Display" panose="020B0503040504020204" pitchFamily="34" charset="0"/>
                <a:ea typeface="SB Sans Display" panose="020B0503040504020204" pitchFamily="34" charset="0"/>
              </a:rPr>
            </a:br>
            <a:r>
              <a:rPr lang="ru-RU" sz="2000" dirty="0">
                <a:latin typeface="SB Sans Display" panose="020B0503040504020204" pitchFamily="34" charset="0"/>
                <a:ea typeface="SB Sans Display" panose="020B0503040504020204" pitchFamily="34" charset="0"/>
              </a:rPr>
              <a:t>смерти в 100 лет</a:t>
            </a:r>
          </a:p>
          <a:p>
            <a:r>
              <a:rPr lang="ru-RU" sz="2000" dirty="0">
                <a:latin typeface="SB Sans Display" panose="020B0503040504020204" pitchFamily="34" charset="0"/>
                <a:ea typeface="SB Sans Display" panose="020B0503040504020204" pitchFamily="34" charset="0"/>
              </a:rPr>
              <a:t>Через 75 лет три акции превратились </a:t>
            </a:r>
            <a:br>
              <a:rPr lang="ru-RU" sz="2000" dirty="0">
                <a:solidFill>
                  <a:srgbClr val="B9F414"/>
                </a:solidFill>
                <a:latin typeface="SB Sans Display" panose="020B0503040504020204" pitchFamily="34" charset="0"/>
                <a:ea typeface="SB Sans Display" panose="020B0503040504020204" pitchFamily="34" charset="0"/>
              </a:rPr>
            </a:br>
            <a:r>
              <a:rPr lang="ru-RU" sz="2000" dirty="0">
                <a:latin typeface="SB Sans Display" panose="020B0503040504020204" pitchFamily="34" charset="0"/>
                <a:ea typeface="SB Sans Display" panose="020B0503040504020204" pitchFamily="34" charset="0"/>
              </a:rPr>
              <a:t>в 100 тыс. ценных бумаг стоимостью </a:t>
            </a:r>
            <a:br>
              <a:rPr lang="ru-RU" sz="2000" dirty="0">
                <a:solidFill>
                  <a:srgbClr val="B9F414"/>
                </a:solidFill>
                <a:latin typeface="SB Sans Display" panose="020B0503040504020204" pitchFamily="34" charset="0"/>
                <a:ea typeface="SB Sans Display" panose="020B0503040504020204" pitchFamily="34" charset="0"/>
              </a:rPr>
            </a:br>
            <a:r>
              <a:rPr lang="ru-RU" sz="2000" dirty="0">
                <a:solidFill>
                  <a:srgbClr val="CFFF01"/>
                </a:solidFill>
                <a:latin typeface="SB Sans Display" panose="020B0503040504020204" pitchFamily="34" charset="0"/>
                <a:ea typeface="SB Sans Display" panose="020B0503040504020204" pitchFamily="34" charset="0"/>
              </a:rPr>
              <a:t>$7 200 000</a:t>
            </a:r>
          </a:p>
        </p:txBody>
      </p:sp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8E73BFE1-C9DC-DA1D-EB0A-F60EBAC2202E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81454" y="825959"/>
            <a:ext cx="3432701" cy="57531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32905714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1500">
        <p159:morph option="byObjec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build="p"/>
      <p:bldP spid="5" grpId="0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1A9AD5F-6005-CEEA-C300-1356A6201E6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EF7C6DEF-BA01-0A91-0136-56A069E979F1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alphaModFix amt="35000"/>
            <a:duotone>
              <a:prstClr val="black"/>
              <a:srgbClr val="0070C0">
                <a:tint val="45000"/>
                <a:satMod val="400000"/>
              </a:srgb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5191993" y="5340495"/>
            <a:ext cx="2666667" cy="1517505"/>
          </a:xfrm>
          <a:prstGeom prst="rect">
            <a:avLst/>
          </a:prstGeom>
        </p:spPr>
      </p:pic>
      <p:pic>
        <p:nvPicPr>
          <p:cNvPr id="10" name="Рисунок 9">
            <a:extLst>
              <a:ext uri="{FF2B5EF4-FFF2-40B4-BE49-F238E27FC236}">
                <a16:creationId xmlns:a16="http://schemas.microsoft.com/office/drawing/2014/main" id="{A0EB84FF-B9E0-6FC3-E176-0B1F0DE8B43A}"/>
              </a:ext>
            </a:extLst>
          </p:cNvPr>
          <p:cNvPicPr>
            <a:picLocks noChangeAspect="1"/>
          </p:cNvPicPr>
          <p:nvPr/>
        </p:nvPicPr>
        <p:blipFill>
          <a:blip r:embed="rId3">
            <a:alphaModFix amt="35000"/>
            <a:duotone>
              <a:prstClr val="black"/>
              <a:srgbClr val="0070C0">
                <a:tint val="45000"/>
                <a:satMod val="400000"/>
              </a:srgb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25326" y="-256676"/>
            <a:ext cx="1656135" cy="1941207"/>
          </a:xfrm>
          <a:prstGeom prst="rect">
            <a:avLst/>
          </a:prstGeom>
        </p:spPr>
      </p:pic>
      <p:pic>
        <p:nvPicPr>
          <p:cNvPr id="13" name="Рисунок 12">
            <a:extLst>
              <a:ext uri="{FF2B5EF4-FFF2-40B4-BE49-F238E27FC236}">
                <a16:creationId xmlns:a16="http://schemas.microsoft.com/office/drawing/2014/main" id="{1DBA5658-89FF-17AA-6B8E-93ABAA3B9993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alphaModFix amt="35000"/>
            <a:duotone>
              <a:prstClr val="black"/>
              <a:srgbClr val="0070C0">
                <a:tint val="45000"/>
                <a:satMod val="400000"/>
              </a:srgb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483590">
            <a:off x="3152408" y="-139468"/>
            <a:ext cx="767458" cy="944563"/>
          </a:xfrm>
          <a:prstGeom prst="rect">
            <a:avLst/>
          </a:prstGeom>
        </p:spPr>
      </p:pic>
      <p:pic>
        <p:nvPicPr>
          <p:cNvPr id="15" name="Рисунок 14">
            <a:extLst>
              <a:ext uri="{FF2B5EF4-FFF2-40B4-BE49-F238E27FC236}">
                <a16:creationId xmlns:a16="http://schemas.microsoft.com/office/drawing/2014/main" id="{A910FB4B-939B-A367-1BC5-4AB7D1AA9FBE}"/>
              </a:ext>
            </a:extLst>
          </p:cNvPr>
          <p:cNvPicPr>
            <a:picLocks noChangeAspect="1"/>
          </p:cNvPicPr>
          <p:nvPr/>
        </p:nvPicPr>
        <p:blipFill>
          <a:blip r:embed="rId5" cstate="screen">
            <a:alphaModFix amt="35000"/>
            <a:duotone>
              <a:prstClr val="black"/>
              <a:srgbClr val="0070C0">
                <a:tint val="45000"/>
                <a:satMod val="400000"/>
              </a:srgb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5168612"/>
            <a:ext cx="669690" cy="716232"/>
          </a:xfrm>
          <a:prstGeom prst="rect">
            <a:avLst/>
          </a:prstGeom>
        </p:spPr>
      </p:pic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4BE849D5-DF82-AAA1-B3CB-831B0255EC81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04806" y="1090856"/>
            <a:ext cx="5767143" cy="5767143"/>
          </a:xfrm>
          <a:prstGeom prst="rect">
            <a:avLst/>
          </a:prstGeom>
        </p:spPr>
      </p:pic>
      <p:sp>
        <p:nvSpPr>
          <p:cNvPr id="2" name="Текст 2">
            <a:extLst>
              <a:ext uri="{FF2B5EF4-FFF2-40B4-BE49-F238E27FC236}">
                <a16:creationId xmlns:a16="http://schemas.microsoft.com/office/drawing/2014/main" id="{44AD6A14-0691-024D-B5C9-373A73E28047}"/>
              </a:ext>
            </a:extLst>
          </p:cNvPr>
          <p:cNvSpPr txBox="1">
            <a:spLocks/>
          </p:cNvSpPr>
          <p:nvPr/>
        </p:nvSpPr>
        <p:spPr>
          <a:xfrm>
            <a:off x="5268978" y="2606110"/>
            <a:ext cx="6051029" cy="664797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lang="ru-RU" sz="5000" kern="1200" dirty="0" smtClean="0">
                <a:solidFill>
                  <a:schemeClr val="bg1"/>
                </a:solidFill>
                <a:latin typeface="+mj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ru-RU" sz="4800" dirty="0">
                <a:latin typeface="SB Sans Display" panose="020B0503040504020204" pitchFamily="34" charset="0"/>
                <a:ea typeface="SB Sans Display" panose="020B0503040504020204" pitchFamily="34" charset="0"/>
              </a:rPr>
              <a:t>Сколько денег</a:t>
            </a:r>
          </a:p>
        </p:txBody>
      </p:sp>
      <p:sp>
        <p:nvSpPr>
          <p:cNvPr id="8" name="Текст 2">
            <a:extLst>
              <a:ext uri="{FF2B5EF4-FFF2-40B4-BE49-F238E27FC236}">
                <a16:creationId xmlns:a16="http://schemas.microsoft.com/office/drawing/2014/main" id="{D8F74155-2E84-2700-996C-EA163B410BC8}"/>
              </a:ext>
            </a:extLst>
          </p:cNvPr>
          <p:cNvSpPr txBox="1">
            <a:spLocks/>
          </p:cNvSpPr>
          <p:nvPr/>
        </p:nvSpPr>
        <p:spPr>
          <a:xfrm>
            <a:off x="5268977" y="3337998"/>
            <a:ext cx="6244389" cy="664797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lang="ru-RU" sz="5000" kern="1200" dirty="0" smtClean="0">
                <a:solidFill>
                  <a:schemeClr val="bg1"/>
                </a:solidFill>
                <a:latin typeface="+mj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ru-RU" sz="4800" dirty="0">
                <a:gradFill>
                  <a:gsLst>
                    <a:gs pos="0">
                      <a:srgbClr val="CFFF01"/>
                    </a:gs>
                    <a:gs pos="100000">
                      <a:schemeClr val="accent3"/>
                    </a:gs>
                  </a:gsLst>
                  <a:lin ang="0" scaled="1"/>
                </a:gradFill>
                <a:latin typeface="SB Sans Display Bold" panose="020B0803040504020204" pitchFamily="34" charset="0"/>
                <a:ea typeface="SB Sans Display" panose="020B0503040504020204" pitchFamily="34" charset="0"/>
              </a:rPr>
              <a:t>ИНВЕСТИРОВАТЬ?</a:t>
            </a:r>
          </a:p>
        </p:txBody>
      </p:sp>
    </p:spTree>
    <p:extLst>
      <p:ext uri="{BB962C8B-B14F-4D97-AF65-F5344CB8AC3E}">
        <p14:creationId xmlns:p14="http://schemas.microsoft.com/office/powerpoint/2010/main" val="10120843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/>
      <p:bldP spid="8" grpId="0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19D791B-8955-69E1-9603-E97C7D2FC8A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Скругленный прямоугольник 3">
            <a:extLst>
              <a:ext uri="{FF2B5EF4-FFF2-40B4-BE49-F238E27FC236}">
                <a16:creationId xmlns:a16="http://schemas.microsoft.com/office/drawing/2014/main" id="{0212CDFC-9828-2467-6FFA-CD6A2BBF918F}"/>
              </a:ext>
            </a:extLst>
          </p:cNvPr>
          <p:cNvSpPr/>
          <p:nvPr/>
        </p:nvSpPr>
        <p:spPr>
          <a:xfrm flipV="1">
            <a:off x="839788" y="2736023"/>
            <a:ext cx="6805549" cy="2955002"/>
          </a:xfrm>
          <a:prstGeom prst="round2SameRect">
            <a:avLst>
              <a:gd name="adj1" fmla="val 7106"/>
              <a:gd name="adj2" fmla="val 5583"/>
            </a:avLst>
          </a:prstGeom>
          <a:solidFill>
            <a:schemeClr val="bg1">
              <a:alpha val="2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8F26C58C-9837-A1B8-1B9B-3643C6EF2159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839789" y="521573"/>
            <a:ext cx="9830045" cy="1329595"/>
          </a:xfrm>
        </p:spPr>
        <p:txBody>
          <a:bodyPr/>
          <a:lstStyle/>
          <a:p>
            <a:r>
              <a:rPr lang="ru-RU" sz="4800" dirty="0">
                <a:latin typeface="SB Sans Display Bold" panose="020B0803040504020204" pitchFamily="34" charset="0"/>
              </a:rPr>
              <a:t>В любом деле </a:t>
            </a:r>
            <a:br>
              <a:rPr lang="ru-RU" sz="4800" dirty="0">
                <a:latin typeface="SB Sans Display Bold" panose="020B0803040504020204" pitchFamily="34" charset="0"/>
              </a:rPr>
            </a:br>
            <a:r>
              <a:rPr lang="ru-RU" sz="4800" dirty="0">
                <a:latin typeface="SB Sans Display Bold" panose="020B0803040504020204" pitchFamily="34" charset="0"/>
              </a:rPr>
              <a:t>важен </a:t>
            </a:r>
            <a:r>
              <a:rPr lang="ru-RU" sz="4800" dirty="0">
                <a:gradFill>
                  <a:gsLst>
                    <a:gs pos="0">
                      <a:srgbClr val="B9F414"/>
                    </a:gs>
                    <a:gs pos="100000">
                      <a:schemeClr val="accent3"/>
                    </a:gs>
                  </a:gsLst>
                  <a:lin ang="0" scaled="1"/>
                </a:gradFill>
                <a:latin typeface="SB Sans Display Bold" panose="020B0803040504020204" pitchFamily="34" charset="0"/>
                <a:ea typeface="SB Sans Display" panose="020B0503040504020204" pitchFamily="34" charset="0"/>
              </a:rPr>
              <a:t>баланс</a:t>
            </a:r>
          </a:p>
        </p:txBody>
      </p:sp>
      <p:sp>
        <p:nvSpPr>
          <p:cNvPr id="5" name="Прямоугольник 4"/>
          <p:cNvSpPr/>
          <p:nvPr/>
        </p:nvSpPr>
        <p:spPr>
          <a:xfrm>
            <a:off x="1052968" y="2992256"/>
            <a:ext cx="6501702" cy="9669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endParaRPr lang="ru-RU" sz="2000" dirty="0">
              <a:solidFill>
                <a:schemeClr val="bg1"/>
              </a:solidFill>
              <a:latin typeface="SB Sans Display" panose="020B0503040504020204" pitchFamily="34" charset="0"/>
              <a:ea typeface="SB Sans Display" panose="020B0503040504020204" pitchFamily="34" charset="0"/>
            </a:endParaRPr>
          </a:p>
          <a:p>
            <a:pPr>
              <a:lnSpc>
                <a:spcPct val="150000"/>
              </a:lnSpc>
            </a:pPr>
            <a:r>
              <a:rPr lang="ru-RU" sz="2000" dirty="0">
                <a:solidFill>
                  <a:schemeClr val="bg1"/>
                </a:solidFill>
                <a:latin typeface="SB Sans Display" panose="020B0503040504020204" pitchFamily="34" charset="0"/>
                <a:ea typeface="SB Sans Display" panose="020B0503040504020204" pitchFamily="34" charset="0"/>
              </a:rPr>
              <a:t>Например:</a:t>
            </a:r>
          </a:p>
        </p:txBody>
      </p:sp>
      <p:sp>
        <p:nvSpPr>
          <p:cNvPr id="8" name="Прямоугольник 7"/>
          <p:cNvSpPr/>
          <p:nvPr/>
        </p:nvSpPr>
        <p:spPr>
          <a:xfrm>
            <a:off x="1052967" y="2884104"/>
            <a:ext cx="5700213" cy="50610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ru-RU" sz="2000" dirty="0">
                <a:solidFill>
                  <a:srgbClr val="CFFF01"/>
                </a:solidFill>
                <a:latin typeface="SB Sans Display" panose="020B0503040504020204" pitchFamily="34" charset="0"/>
                <a:ea typeface="SB Sans Display" panose="020B0503040504020204" pitchFamily="34" charset="0"/>
              </a:rPr>
              <a:t>Лучше разделить сбережения на части </a:t>
            </a:r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76CCE749-D1D6-797E-EA25-992943DF4BDC}"/>
              </a:ext>
            </a:extLst>
          </p:cNvPr>
          <p:cNvPicPr>
            <a:picLocks noChangeAspect="1"/>
          </p:cNvPicPr>
          <p:nvPr/>
        </p:nvPicPr>
        <p:blipFill>
          <a:blip r:embed="rId2" cstate="hq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-3000" contrast="6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4944" r="6582"/>
          <a:stretch>
            <a:fillRect/>
          </a:stretch>
        </p:blipFill>
        <p:spPr>
          <a:xfrm>
            <a:off x="7645337" y="937016"/>
            <a:ext cx="4546664" cy="4323674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061B02A0-D1F7-DB58-5C5E-64C8C81B0DBF}"/>
              </a:ext>
            </a:extLst>
          </p:cNvPr>
          <p:cNvPicPr>
            <a:picLocks noChangeAspect="1"/>
          </p:cNvPicPr>
          <p:nvPr/>
        </p:nvPicPr>
        <p:blipFill>
          <a:blip r:embed="rId4" cstate="hqprint">
            <a:alphaModFix amt="35000"/>
            <a:duotone>
              <a:prstClr val="black"/>
              <a:srgbClr val="0070C0">
                <a:tint val="45000"/>
                <a:satMod val="400000"/>
              </a:srgb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5509637" y="1495545"/>
            <a:ext cx="1195344" cy="1240478"/>
          </a:xfrm>
          <a:prstGeom prst="rect">
            <a:avLst/>
          </a:prstGeom>
        </p:spPr>
      </p:pic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7AB2A4F2-DDAF-76F7-CE74-E34AF4B09A0D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alphaModFix amt="35000"/>
            <a:duotone>
              <a:prstClr val="black"/>
              <a:srgbClr val="0070C0">
                <a:tint val="45000"/>
                <a:satMod val="400000"/>
              </a:srgb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4283243" y="5826424"/>
            <a:ext cx="1812757" cy="1031576"/>
          </a:xfrm>
          <a:prstGeom prst="rect">
            <a:avLst/>
          </a:prstGeom>
        </p:spPr>
      </p:pic>
      <p:pic>
        <p:nvPicPr>
          <p:cNvPr id="9" name="Рисунок 8">
            <a:extLst>
              <a:ext uri="{FF2B5EF4-FFF2-40B4-BE49-F238E27FC236}">
                <a16:creationId xmlns:a16="http://schemas.microsoft.com/office/drawing/2014/main" id="{F80903F5-9AE4-FA5D-0412-4A76760ECD34}"/>
              </a:ext>
            </a:extLst>
          </p:cNvPr>
          <p:cNvPicPr>
            <a:picLocks noChangeAspect="1"/>
          </p:cNvPicPr>
          <p:nvPr/>
        </p:nvPicPr>
        <p:blipFill>
          <a:blip r:embed="rId6" cstate="hqprint">
            <a:alphaModFix amt="35000"/>
            <a:duotone>
              <a:prstClr val="black"/>
              <a:srgbClr val="0070C0">
                <a:tint val="45000"/>
                <a:satMod val="400000"/>
              </a:srgb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" t="15047" r="-7486"/>
          <a:stretch>
            <a:fillRect/>
          </a:stretch>
        </p:blipFill>
        <p:spPr>
          <a:xfrm>
            <a:off x="7678922" y="-1"/>
            <a:ext cx="1117416" cy="1203159"/>
          </a:xfrm>
          <a:prstGeom prst="rect">
            <a:avLst/>
          </a:prstGeom>
        </p:spPr>
      </p:pic>
      <p:pic>
        <p:nvPicPr>
          <p:cNvPr id="12" name="Рисунок 11">
            <a:extLst>
              <a:ext uri="{FF2B5EF4-FFF2-40B4-BE49-F238E27FC236}">
                <a16:creationId xmlns:a16="http://schemas.microsoft.com/office/drawing/2014/main" id="{9756BF15-70A6-A2DC-8287-69A05AF4C0CA}"/>
              </a:ext>
            </a:extLst>
          </p:cNvPr>
          <p:cNvPicPr>
            <a:picLocks noChangeAspect="1"/>
          </p:cNvPicPr>
          <p:nvPr/>
        </p:nvPicPr>
        <p:blipFill>
          <a:blip r:embed="rId7" cstate="hqprint">
            <a:alphaModFix amt="35000"/>
            <a:duotone>
              <a:prstClr val="black"/>
              <a:srgbClr val="0070C0">
                <a:tint val="45000"/>
                <a:satMod val="400000"/>
              </a:srgb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2918"/>
          <a:stretch>
            <a:fillRect/>
          </a:stretch>
        </p:blipFill>
        <p:spPr>
          <a:xfrm>
            <a:off x="11414760" y="3056021"/>
            <a:ext cx="777240" cy="716232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3711A237-D61B-44EC-A4CC-AC37C5F45037}"/>
              </a:ext>
            </a:extLst>
          </p:cNvPr>
          <p:cNvSpPr txBox="1"/>
          <p:nvPr/>
        </p:nvSpPr>
        <p:spPr>
          <a:xfrm>
            <a:off x="1551343" y="3946171"/>
            <a:ext cx="6093994" cy="142866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buClr>
                <a:schemeClr val="accent2"/>
              </a:buClr>
            </a:pPr>
            <a:r>
              <a:rPr lang="ru-RU" sz="2000" dirty="0">
                <a:solidFill>
                  <a:schemeClr val="bg1"/>
                </a:solidFill>
                <a:latin typeface="SB Sans Display" panose="020B0503040504020204" pitchFamily="34" charset="0"/>
                <a:ea typeface="SB Sans Display" panose="020B0503040504020204" pitchFamily="34" charset="0"/>
              </a:rPr>
              <a:t>одну — положить на вклад</a:t>
            </a:r>
          </a:p>
          <a:p>
            <a:pPr>
              <a:lnSpc>
                <a:spcPct val="150000"/>
              </a:lnSpc>
              <a:buClr>
                <a:schemeClr val="accent2"/>
              </a:buClr>
            </a:pPr>
            <a:r>
              <a:rPr lang="ru-RU" sz="2000" dirty="0">
                <a:solidFill>
                  <a:schemeClr val="bg1"/>
                </a:solidFill>
                <a:latin typeface="SB Sans Display" panose="020B0503040504020204" pitchFamily="34" charset="0"/>
                <a:ea typeface="SB Sans Display" panose="020B0503040504020204" pitchFamily="34" charset="0"/>
              </a:rPr>
              <a:t>другую — инвестировать в ценные бумаги</a:t>
            </a:r>
          </a:p>
          <a:p>
            <a:pPr>
              <a:lnSpc>
                <a:spcPct val="150000"/>
              </a:lnSpc>
              <a:buClr>
                <a:schemeClr val="accent2"/>
              </a:buClr>
            </a:pPr>
            <a:r>
              <a:rPr lang="ru-RU" sz="2000" dirty="0">
                <a:solidFill>
                  <a:schemeClr val="bg1"/>
                </a:solidFill>
                <a:latin typeface="SB Sans Display" panose="020B0503040504020204" pitchFamily="34" charset="0"/>
                <a:ea typeface="SB Sans Display" panose="020B0503040504020204" pitchFamily="34" charset="0"/>
              </a:rPr>
              <a:t>третью — ещё во что-нибудь, например, LEGO </a:t>
            </a:r>
          </a:p>
        </p:txBody>
      </p:sp>
      <p:grpSp>
        <p:nvGrpSpPr>
          <p:cNvPr id="37" name="Группа 36">
            <a:extLst>
              <a:ext uri="{FF2B5EF4-FFF2-40B4-BE49-F238E27FC236}">
                <a16:creationId xmlns:a16="http://schemas.microsoft.com/office/drawing/2014/main" id="{A4B5325F-2AAB-B0A5-425D-0A62FE134AFE}"/>
              </a:ext>
            </a:extLst>
          </p:cNvPr>
          <p:cNvGrpSpPr/>
          <p:nvPr/>
        </p:nvGrpSpPr>
        <p:grpSpPr>
          <a:xfrm>
            <a:off x="1122522" y="4157994"/>
            <a:ext cx="266400" cy="266400"/>
            <a:chOff x="1122522" y="2727206"/>
            <a:chExt cx="266400" cy="266400"/>
          </a:xfrm>
        </p:grpSpPr>
        <p:sp>
          <p:nvSpPr>
            <p:cNvPr id="34" name="Овал 33">
              <a:extLst>
                <a:ext uri="{FF2B5EF4-FFF2-40B4-BE49-F238E27FC236}">
                  <a16:creationId xmlns:a16="http://schemas.microsoft.com/office/drawing/2014/main" id="{5DCB6748-5647-9254-0E13-B8E0B729D088}"/>
                </a:ext>
              </a:extLst>
            </p:cNvPr>
            <p:cNvSpPr/>
            <p:nvPr/>
          </p:nvSpPr>
          <p:spPr>
            <a:xfrm>
              <a:off x="1159099" y="2761307"/>
              <a:ext cx="192660" cy="192660"/>
            </a:xfrm>
            <a:prstGeom prst="ellipse">
              <a:avLst/>
            </a:pr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36" name="Рисунок 12">
              <a:extLst>
                <a:ext uri="{FF2B5EF4-FFF2-40B4-BE49-F238E27FC236}">
                  <a16:creationId xmlns:a16="http://schemas.microsoft.com/office/drawing/2014/main" id="{86F77EF0-397F-4928-D65C-E06DE569B701}"/>
                </a:ext>
              </a:extLst>
            </p:cNvPr>
            <p:cNvSpPr/>
            <p:nvPr/>
          </p:nvSpPr>
          <p:spPr>
            <a:xfrm>
              <a:off x="1122522" y="2727206"/>
              <a:ext cx="266400" cy="266400"/>
            </a:xfrm>
            <a:custGeom>
              <a:avLst/>
              <a:gdLst>
                <a:gd name="csX0" fmla="*/ 427381 w 943307"/>
                <a:gd name="csY0" fmla="*/ 658793 h 942720"/>
                <a:gd name="csX1" fmla="*/ 368783 w 943307"/>
                <a:gd name="csY1" fmla="*/ 622836 h 942720"/>
                <a:gd name="csX2" fmla="*/ 275928 w 943307"/>
                <a:gd name="csY2" fmla="*/ 530246 h 942720"/>
                <a:gd name="csX3" fmla="*/ 237164 w 943307"/>
                <a:gd name="csY3" fmla="*/ 467321 h 942720"/>
                <a:gd name="csX4" fmla="*/ 285845 w 943307"/>
                <a:gd name="csY4" fmla="*/ 425072 h 942720"/>
                <a:gd name="csX5" fmla="*/ 358867 w 943307"/>
                <a:gd name="csY5" fmla="*/ 480805 h 942720"/>
                <a:gd name="csX6" fmla="*/ 422874 w 943307"/>
                <a:gd name="csY6" fmla="*/ 546427 h 942720"/>
                <a:gd name="csX7" fmla="*/ 592357 w 943307"/>
                <a:gd name="csY7" fmla="*/ 378327 h 942720"/>
                <a:gd name="csX8" fmla="*/ 659068 w 943307"/>
                <a:gd name="csY8" fmla="*/ 330684 h 942720"/>
                <a:gd name="csX9" fmla="*/ 705947 w 943307"/>
                <a:gd name="csY9" fmla="*/ 372035 h 942720"/>
                <a:gd name="csX10" fmla="*/ 678000 w 943307"/>
                <a:gd name="csY10" fmla="*/ 425970 h 942720"/>
                <a:gd name="csX11" fmla="*/ 471555 w 943307"/>
                <a:gd name="csY11" fmla="*/ 631825 h 942720"/>
                <a:gd name="csX12" fmla="*/ 427381 w 943307"/>
                <a:gd name="csY12" fmla="*/ 658793 h 942720"/>
                <a:gd name="csX13" fmla="*/ 454427 w 943307"/>
                <a:gd name="csY13" fmla="*/ 2576 h 942720"/>
                <a:gd name="csX14" fmla="*/ 400336 w 943307"/>
                <a:gd name="csY14" fmla="*/ 6171 h 942720"/>
                <a:gd name="csX15" fmla="*/ 264209 w 943307"/>
                <a:gd name="csY15" fmla="*/ 48421 h 942720"/>
                <a:gd name="csX16" fmla="*/ 227247 w 943307"/>
                <a:gd name="csY16" fmla="*/ 69096 h 942720"/>
                <a:gd name="csX17" fmla="*/ 101938 w 943307"/>
                <a:gd name="csY17" fmla="*/ 179664 h 942720"/>
                <a:gd name="csX18" fmla="*/ 8181 w 943307"/>
                <a:gd name="csY18" fmla="*/ 381923 h 942720"/>
                <a:gd name="csX19" fmla="*/ 5477 w 943307"/>
                <a:gd name="csY19" fmla="*/ 541932 h 942720"/>
                <a:gd name="csX20" fmla="*/ 57764 w 943307"/>
                <a:gd name="csY20" fmla="*/ 696548 h 942720"/>
                <a:gd name="csX21" fmla="*/ 119066 w 943307"/>
                <a:gd name="csY21" fmla="*/ 783744 h 942720"/>
                <a:gd name="csX22" fmla="*/ 139801 w 943307"/>
                <a:gd name="csY22" fmla="*/ 806217 h 942720"/>
                <a:gd name="csX23" fmla="*/ 148816 w 943307"/>
                <a:gd name="csY23" fmla="*/ 813408 h 942720"/>
                <a:gd name="csX24" fmla="*/ 251588 w 943307"/>
                <a:gd name="csY24" fmla="*/ 887120 h 942720"/>
                <a:gd name="csX25" fmla="*/ 489585 w 943307"/>
                <a:gd name="csY25" fmla="*/ 941056 h 942720"/>
                <a:gd name="csX26" fmla="*/ 542774 w 943307"/>
                <a:gd name="csY26" fmla="*/ 936561 h 942720"/>
                <a:gd name="csX27" fmla="*/ 784378 w 943307"/>
                <a:gd name="csY27" fmla="*/ 823296 h 942720"/>
                <a:gd name="csX28" fmla="*/ 828551 w 943307"/>
                <a:gd name="csY28" fmla="*/ 779249 h 942720"/>
                <a:gd name="csX29" fmla="*/ 866415 w 943307"/>
                <a:gd name="csY29" fmla="*/ 728909 h 942720"/>
                <a:gd name="csX30" fmla="*/ 942141 w 943307"/>
                <a:gd name="csY30" fmla="*/ 453837 h 942720"/>
                <a:gd name="csX31" fmla="*/ 927717 w 943307"/>
                <a:gd name="csY31" fmla="*/ 351359 h 942720"/>
                <a:gd name="csX32" fmla="*/ 875430 w 943307"/>
                <a:gd name="csY32" fmla="*/ 227307 h 942720"/>
                <a:gd name="csX33" fmla="*/ 851089 w 943307"/>
                <a:gd name="csY33" fmla="*/ 192249 h 942720"/>
                <a:gd name="csX34" fmla="*/ 838468 w 943307"/>
                <a:gd name="csY34" fmla="*/ 176069 h 942720"/>
                <a:gd name="csX35" fmla="*/ 764545 w 943307"/>
                <a:gd name="csY35" fmla="*/ 102357 h 942720"/>
                <a:gd name="csX36" fmla="*/ 561706 w 943307"/>
                <a:gd name="csY36" fmla="*/ 9767 h 942720"/>
                <a:gd name="csX37" fmla="*/ 458934 w 943307"/>
                <a:gd name="csY37" fmla="*/ 778 h 942720"/>
                <a:gd name="csX38" fmla="*/ 454427 w 943307"/>
                <a:gd name="csY38" fmla="*/ 2576 h 942720"/>
              </a:gdLst>
              <a:ahLst/>
              <a:cxnLst>
                <a:cxn ang="0">
                  <a:pos x="csX0" y="csY0"/>
                </a:cxn>
                <a:cxn ang="0">
                  <a:pos x="csX1" y="csY1"/>
                </a:cxn>
                <a:cxn ang="0">
                  <a:pos x="csX2" y="csY2"/>
                </a:cxn>
                <a:cxn ang="0">
                  <a:pos x="csX3" y="csY3"/>
                </a:cxn>
                <a:cxn ang="0">
                  <a:pos x="csX4" y="csY4"/>
                </a:cxn>
                <a:cxn ang="0">
                  <a:pos x="csX5" y="csY5"/>
                </a:cxn>
                <a:cxn ang="0">
                  <a:pos x="csX6" y="csY6"/>
                </a:cxn>
                <a:cxn ang="0">
                  <a:pos x="csX7" y="csY7"/>
                </a:cxn>
                <a:cxn ang="0">
                  <a:pos x="csX8" y="csY8"/>
                </a:cxn>
                <a:cxn ang="0">
                  <a:pos x="csX9" y="csY9"/>
                </a:cxn>
                <a:cxn ang="0">
                  <a:pos x="csX10" y="csY10"/>
                </a:cxn>
                <a:cxn ang="0">
                  <a:pos x="csX11" y="csY11"/>
                </a:cxn>
                <a:cxn ang="0">
                  <a:pos x="csX12" y="csY12"/>
                </a:cxn>
                <a:cxn ang="0">
                  <a:pos x="csX13" y="csY13"/>
                </a:cxn>
                <a:cxn ang="0">
                  <a:pos x="csX14" y="csY14"/>
                </a:cxn>
                <a:cxn ang="0">
                  <a:pos x="csX15" y="csY15"/>
                </a:cxn>
                <a:cxn ang="0">
                  <a:pos x="csX16" y="csY16"/>
                </a:cxn>
                <a:cxn ang="0">
                  <a:pos x="csX17" y="csY17"/>
                </a:cxn>
                <a:cxn ang="0">
                  <a:pos x="csX18" y="csY18"/>
                </a:cxn>
                <a:cxn ang="0">
                  <a:pos x="csX19" y="csY19"/>
                </a:cxn>
                <a:cxn ang="0">
                  <a:pos x="csX20" y="csY20"/>
                </a:cxn>
                <a:cxn ang="0">
                  <a:pos x="csX21" y="csY21"/>
                </a:cxn>
                <a:cxn ang="0">
                  <a:pos x="csX22" y="csY22"/>
                </a:cxn>
                <a:cxn ang="0">
                  <a:pos x="csX23" y="csY23"/>
                </a:cxn>
                <a:cxn ang="0">
                  <a:pos x="csX24" y="csY24"/>
                </a:cxn>
                <a:cxn ang="0">
                  <a:pos x="csX25" y="csY25"/>
                </a:cxn>
                <a:cxn ang="0">
                  <a:pos x="csX26" y="csY26"/>
                </a:cxn>
                <a:cxn ang="0">
                  <a:pos x="csX27" y="csY27"/>
                </a:cxn>
                <a:cxn ang="0">
                  <a:pos x="csX28" y="csY28"/>
                </a:cxn>
                <a:cxn ang="0">
                  <a:pos x="csX29" y="csY29"/>
                </a:cxn>
                <a:cxn ang="0">
                  <a:pos x="csX30" y="csY30"/>
                </a:cxn>
                <a:cxn ang="0">
                  <a:pos x="csX31" y="csY31"/>
                </a:cxn>
                <a:cxn ang="0">
                  <a:pos x="csX32" y="csY32"/>
                </a:cxn>
                <a:cxn ang="0">
                  <a:pos x="csX33" y="csY33"/>
                </a:cxn>
                <a:cxn ang="0">
                  <a:pos x="csX34" y="csY34"/>
                </a:cxn>
                <a:cxn ang="0">
                  <a:pos x="csX35" y="csY35"/>
                </a:cxn>
                <a:cxn ang="0">
                  <a:pos x="csX36" y="csY36"/>
                </a:cxn>
                <a:cxn ang="0">
                  <a:pos x="csX37" y="csY37"/>
                </a:cxn>
                <a:cxn ang="0">
                  <a:pos x="csX38" y="csY38"/>
                </a:cxn>
              </a:cxnLst>
              <a:rect l="l" t="t" r="r" b="b"/>
              <a:pathLst>
                <a:path w="943307" h="942720">
                  <a:moveTo>
                    <a:pt x="427381" y="658793"/>
                  </a:moveTo>
                  <a:cubicBezTo>
                    <a:pt x="395829" y="658793"/>
                    <a:pt x="385912" y="639915"/>
                    <a:pt x="368783" y="622836"/>
                  </a:cubicBezTo>
                  <a:lnTo>
                    <a:pt x="275928" y="530246"/>
                  </a:lnTo>
                  <a:cubicBezTo>
                    <a:pt x="252489" y="506874"/>
                    <a:pt x="237164" y="500581"/>
                    <a:pt x="237164" y="467321"/>
                  </a:cubicBezTo>
                  <a:cubicBezTo>
                    <a:pt x="237164" y="442151"/>
                    <a:pt x="257898" y="425072"/>
                    <a:pt x="285845" y="425072"/>
                  </a:cubicBezTo>
                  <a:cubicBezTo>
                    <a:pt x="310186" y="425072"/>
                    <a:pt x="335428" y="458332"/>
                    <a:pt x="358867" y="480805"/>
                  </a:cubicBezTo>
                  <a:lnTo>
                    <a:pt x="422874" y="546427"/>
                  </a:lnTo>
                  <a:cubicBezTo>
                    <a:pt x="433692" y="539235"/>
                    <a:pt x="570721" y="399902"/>
                    <a:pt x="592357" y="378327"/>
                  </a:cubicBezTo>
                  <a:cubicBezTo>
                    <a:pt x="607683" y="363944"/>
                    <a:pt x="632925" y="330684"/>
                    <a:pt x="659068" y="330684"/>
                  </a:cubicBezTo>
                  <a:cubicBezTo>
                    <a:pt x="682507" y="330684"/>
                    <a:pt x="705947" y="350461"/>
                    <a:pt x="705947" y="372035"/>
                  </a:cubicBezTo>
                  <a:cubicBezTo>
                    <a:pt x="705947" y="401699"/>
                    <a:pt x="702341" y="400800"/>
                    <a:pt x="678000" y="425970"/>
                  </a:cubicBezTo>
                  <a:lnTo>
                    <a:pt x="471555" y="631825"/>
                  </a:lnTo>
                  <a:cubicBezTo>
                    <a:pt x="459836" y="643511"/>
                    <a:pt x="449017" y="658793"/>
                    <a:pt x="427381" y="658793"/>
                  </a:cubicBezTo>
                  <a:close/>
                  <a:moveTo>
                    <a:pt x="454427" y="2576"/>
                  </a:moveTo>
                  <a:lnTo>
                    <a:pt x="400336" y="6171"/>
                  </a:lnTo>
                  <a:cubicBezTo>
                    <a:pt x="343541" y="16059"/>
                    <a:pt x="316496" y="25948"/>
                    <a:pt x="264209" y="48421"/>
                  </a:cubicBezTo>
                  <a:lnTo>
                    <a:pt x="227247" y="69096"/>
                  </a:lnTo>
                  <a:cubicBezTo>
                    <a:pt x="178566" y="97862"/>
                    <a:pt x="136195" y="135617"/>
                    <a:pt x="101938" y="179664"/>
                  </a:cubicBezTo>
                  <a:cubicBezTo>
                    <a:pt x="52355" y="242589"/>
                    <a:pt x="26211" y="302817"/>
                    <a:pt x="8181" y="381923"/>
                  </a:cubicBezTo>
                  <a:cubicBezTo>
                    <a:pt x="-1735" y="426869"/>
                    <a:pt x="-2637" y="494289"/>
                    <a:pt x="5477" y="541932"/>
                  </a:cubicBezTo>
                  <a:cubicBezTo>
                    <a:pt x="15393" y="603958"/>
                    <a:pt x="28916" y="643511"/>
                    <a:pt x="57764" y="696548"/>
                  </a:cubicBezTo>
                  <a:cubicBezTo>
                    <a:pt x="71287" y="722617"/>
                    <a:pt x="98332" y="763068"/>
                    <a:pt x="119066" y="783744"/>
                  </a:cubicBezTo>
                  <a:lnTo>
                    <a:pt x="139801" y="806217"/>
                  </a:lnTo>
                  <a:cubicBezTo>
                    <a:pt x="143407" y="808914"/>
                    <a:pt x="145210" y="809813"/>
                    <a:pt x="148816" y="813408"/>
                  </a:cubicBezTo>
                  <a:cubicBezTo>
                    <a:pt x="194793" y="854759"/>
                    <a:pt x="201103" y="858355"/>
                    <a:pt x="251588" y="887120"/>
                  </a:cubicBezTo>
                  <a:cubicBezTo>
                    <a:pt x="312890" y="921280"/>
                    <a:pt x="422874" y="950045"/>
                    <a:pt x="489585" y="941056"/>
                  </a:cubicBezTo>
                  <a:cubicBezTo>
                    <a:pt x="504009" y="939258"/>
                    <a:pt x="514827" y="941056"/>
                    <a:pt x="542774" y="936561"/>
                  </a:cubicBezTo>
                  <a:cubicBezTo>
                    <a:pt x="623910" y="923077"/>
                    <a:pt x="725780" y="881727"/>
                    <a:pt x="784378" y="823296"/>
                  </a:cubicBezTo>
                  <a:cubicBezTo>
                    <a:pt x="799703" y="808914"/>
                    <a:pt x="813226" y="797228"/>
                    <a:pt x="828551" y="779249"/>
                  </a:cubicBezTo>
                  <a:lnTo>
                    <a:pt x="866415" y="728909"/>
                  </a:lnTo>
                  <a:cubicBezTo>
                    <a:pt x="915096" y="656096"/>
                    <a:pt x="950255" y="549124"/>
                    <a:pt x="942141" y="453837"/>
                  </a:cubicBezTo>
                  <a:cubicBezTo>
                    <a:pt x="938535" y="413385"/>
                    <a:pt x="939437" y="391811"/>
                    <a:pt x="927717" y="351359"/>
                  </a:cubicBezTo>
                  <a:cubicBezTo>
                    <a:pt x="914194" y="302817"/>
                    <a:pt x="899770" y="268658"/>
                    <a:pt x="875430" y="227307"/>
                  </a:cubicBezTo>
                  <a:cubicBezTo>
                    <a:pt x="867316" y="214722"/>
                    <a:pt x="860104" y="203036"/>
                    <a:pt x="851089" y="192249"/>
                  </a:cubicBezTo>
                  <a:cubicBezTo>
                    <a:pt x="846582" y="185957"/>
                    <a:pt x="842976" y="181462"/>
                    <a:pt x="838468" y="176069"/>
                  </a:cubicBezTo>
                  <a:lnTo>
                    <a:pt x="764545" y="102357"/>
                  </a:lnTo>
                  <a:cubicBezTo>
                    <a:pt x="706848" y="58309"/>
                    <a:pt x="634728" y="22352"/>
                    <a:pt x="561706" y="9767"/>
                  </a:cubicBezTo>
                  <a:cubicBezTo>
                    <a:pt x="545479" y="7070"/>
                    <a:pt x="476063" y="-2818"/>
                    <a:pt x="458934" y="778"/>
                  </a:cubicBezTo>
                  <a:lnTo>
                    <a:pt x="454427" y="2576"/>
                  </a:lnTo>
                  <a:close/>
                </a:path>
              </a:pathLst>
            </a:custGeom>
            <a:solidFill>
              <a:srgbClr val="CFFF01"/>
            </a:solidFill>
            <a:ln w="902" cap="flat">
              <a:noFill/>
              <a:prstDash val="solid"/>
              <a:miter/>
            </a:ln>
          </p:spPr>
        </p:sp>
      </p:grpSp>
      <p:grpSp>
        <p:nvGrpSpPr>
          <p:cNvPr id="13" name="Группа 12">
            <a:extLst>
              <a:ext uri="{FF2B5EF4-FFF2-40B4-BE49-F238E27FC236}">
                <a16:creationId xmlns:a16="http://schemas.microsoft.com/office/drawing/2014/main" id="{2C34ABF7-D1B2-2C9E-FC0E-0667C2CA1948}"/>
              </a:ext>
            </a:extLst>
          </p:cNvPr>
          <p:cNvGrpSpPr/>
          <p:nvPr/>
        </p:nvGrpSpPr>
        <p:grpSpPr>
          <a:xfrm>
            <a:off x="1131611" y="4595961"/>
            <a:ext cx="266400" cy="266400"/>
            <a:chOff x="1122522" y="2727206"/>
            <a:chExt cx="266400" cy="266400"/>
          </a:xfrm>
        </p:grpSpPr>
        <p:sp>
          <p:nvSpPr>
            <p:cNvPr id="14" name="Овал 13">
              <a:extLst>
                <a:ext uri="{FF2B5EF4-FFF2-40B4-BE49-F238E27FC236}">
                  <a16:creationId xmlns:a16="http://schemas.microsoft.com/office/drawing/2014/main" id="{B28B354F-61CC-CE23-0C49-7DCC847D6BD9}"/>
                </a:ext>
              </a:extLst>
            </p:cNvPr>
            <p:cNvSpPr/>
            <p:nvPr/>
          </p:nvSpPr>
          <p:spPr>
            <a:xfrm>
              <a:off x="1159099" y="2761307"/>
              <a:ext cx="192660" cy="192660"/>
            </a:xfrm>
            <a:prstGeom prst="ellipse">
              <a:avLst/>
            </a:pr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5" name="Рисунок 12">
              <a:extLst>
                <a:ext uri="{FF2B5EF4-FFF2-40B4-BE49-F238E27FC236}">
                  <a16:creationId xmlns:a16="http://schemas.microsoft.com/office/drawing/2014/main" id="{052BFC13-67A8-EBB9-173E-7D1564CFCDCD}"/>
                </a:ext>
              </a:extLst>
            </p:cNvPr>
            <p:cNvSpPr/>
            <p:nvPr/>
          </p:nvSpPr>
          <p:spPr>
            <a:xfrm>
              <a:off x="1122522" y="2727206"/>
              <a:ext cx="266400" cy="266400"/>
            </a:xfrm>
            <a:custGeom>
              <a:avLst/>
              <a:gdLst>
                <a:gd name="csX0" fmla="*/ 427381 w 943307"/>
                <a:gd name="csY0" fmla="*/ 658793 h 942720"/>
                <a:gd name="csX1" fmla="*/ 368783 w 943307"/>
                <a:gd name="csY1" fmla="*/ 622836 h 942720"/>
                <a:gd name="csX2" fmla="*/ 275928 w 943307"/>
                <a:gd name="csY2" fmla="*/ 530246 h 942720"/>
                <a:gd name="csX3" fmla="*/ 237164 w 943307"/>
                <a:gd name="csY3" fmla="*/ 467321 h 942720"/>
                <a:gd name="csX4" fmla="*/ 285845 w 943307"/>
                <a:gd name="csY4" fmla="*/ 425072 h 942720"/>
                <a:gd name="csX5" fmla="*/ 358867 w 943307"/>
                <a:gd name="csY5" fmla="*/ 480805 h 942720"/>
                <a:gd name="csX6" fmla="*/ 422874 w 943307"/>
                <a:gd name="csY6" fmla="*/ 546427 h 942720"/>
                <a:gd name="csX7" fmla="*/ 592357 w 943307"/>
                <a:gd name="csY7" fmla="*/ 378327 h 942720"/>
                <a:gd name="csX8" fmla="*/ 659068 w 943307"/>
                <a:gd name="csY8" fmla="*/ 330684 h 942720"/>
                <a:gd name="csX9" fmla="*/ 705947 w 943307"/>
                <a:gd name="csY9" fmla="*/ 372035 h 942720"/>
                <a:gd name="csX10" fmla="*/ 678000 w 943307"/>
                <a:gd name="csY10" fmla="*/ 425970 h 942720"/>
                <a:gd name="csX11" fmla="*/ 471555 w 943307"/>
                <a:gd name="csY11" fmla="*/ 631825 h 942720"/>
                <a:gd name="csX12" fmla="*/ 427381 w 943307"/>
                <a:gd name="csY12" fmla="*/ 658793 h 942720"/>
                <a:gd name="csX13" fmla="*/ 454427 w 943307"/>
                <a:gd name="csY13" fmla="*/ 2576 h 942720"/>
                <a:gd name="csX14" fmla="*/ 400336 w 943307"/>
                <a:gd name="csY14" fmla="*/ 6171 h 942720"/>
                <a:gd name="csX15" fmla="*/ 264209 w 943307"/>
                <a:gd name="csY15" fmla="*/ 48421 h 942720"/>
                <a:gd name="csX16" fmla="*/ 227247 w 943307"/>
                <a:gd name="csY16" fmla="*/ 69096 h 942720"/>
                <a:gd name="csX17" fmla="*/ 101938 w 943307"/>
                <a:gd name="csY17" fmla="*/ 179664 h 942720"/>
                <a:gd name="csX18" fmla="*/ 8181 w 943307"/>
                <a:gd name="csY18" fmla="*/ 381923 h 942720"/>
                <a:gd name="csX19" fmla="*/ 5477 w 943307"/>
                <a:gd name="csY19" fmla="*/ 541932 h 942720"/>
                <a:gd name="csX20" fmla="*/ 57764 w 943307"/>
                <a:gd name="csY20" fmla="*/ 696548 h 942720"/>
                <a:gd name="csX21" fmla="*/ 119066 w 943307"/>
                <a:gd name="csY21" fmla="*/ 783744 h 942720"/>
                <a:gd name="csX22" fmla="*/ 139801 w 943307"/>
                <a:gd name="csY22" fmla="*/ 806217 h 942720"/>
                <a:gd name="csX23" fmla="*/ 148816 w 943307"/>
                <a:gd name="csY23" fmla="*/ 813408 h 942720"/>
                <a:gd name="csX24" fmla="*/ 251588 w 943307"/>
                <a:gd name="csY24" fmla="*/ 887120 h 942720"/>
                <a:gd name="csX25" fmla="*/ 489585 w 943307"/>
                <a:gd name="csY25" fmla="*/ 941056 h 942720"/>
                <a:gd name="csX26" fmla="*/ 542774 w 943307"/>
                <a:gd name="csY26" fmla="*/ 936561 h 942720"/>
                <a:gd name="csX27" fmla="*/ 784378 w 943307"/>
                <a:gd name="csY27" fmla="*/ 823296 h 942720"/>
                <a:gd name="csX28" fmla="*/ 828551 w 943307"/>
                <a:gd name="csY28" fmla="*/ 779249 h 942720"/>
                <a:gd name="csX29" fmla="*/ 866415 w 943307"/>
                <a:gd name="csY29" fmla="*/ 728909 h 942720"/>
                <a:gd name="csX30" fmla="*/ 942141 w 943307"/>
                <a:gd name="csY30" fmla="*/ 453837 h 942720"/>
                <a:gd name="csX31" fmla="*/ 927717 w 943307"/>
                <a:gd name="csY31" fmla="*/ 351359 h 942720"/>
                <a:gd name="csX32" fmla="*/ 875430 w 943307"/>
                <a:gd name="csY32" fmla="*/ 227307 h 942720"/>
                <a:gd name="csX33" fmla="*/ 851089 w 943307"/>
                <a:gd name="csY33" fmla="*/ 192249 h 942720"/>
                <a:gd name="csX34" fmla="*/ 838468 w 943307"/>
                <a:gd name="csY34" fmla="*/ 176069 h 942720"/>
                <a:gd name="csX35" fmla="*/ 764545 w 943307"/>
                <a:gd name="csY35" fmla="*/ 102357 h 942720"/>
                <a:gd name="csX36" fmla="*/ 561706 w 943307"/>
                <a:gd name="csY36" fmla="*/ 9767 h 942720"/>
                <a:gd name="csX37" fmla="*/ 458934 w 943307"/>
                <a:gd name="csY37" fmla="*/ 778 h 942720"/>
                <a:gd name="csX38" fmla="*/ 454427 w 943307"/>
                <a:gd name="csY38" fmla="*/ 2576 h 942720"/>
              </a:gdLst>
              <a:ahLst/>
              <a:cxnLst>
                <a:cxn ang="0">
                  <a:pos x="csX0" y="csY0"/>
                </a:cxn>
                <a:cxn ang="0">
                  <a:pos x="csX1" y="csY1"/>
                </a:cxn>
                <a:cxn ang="0">
                  <a:pos x="csX2" y="csY2"/>
                </a:cxn>
                <a:cxn ang="0">
                  <a:pos x="csX3" y="csY3"/>
                </a:cxn>
                <a:cxn ang="0">
                  <a:pos x="csX4" y="csY4"/>
                </a:cxn>
                <a:cxn ang="0">
                  <a:pos x="csX5" y="csY5"/>
                </a:cxn>
                <a:cxn ang="0">
                  <a:pos x="csX6" y="csY6"/>
                </a:cxn>
                <a:cxn ang="0">
                  <a:pos x="csX7" y="csY7"/>
                </a:cxn>
                <a:cxn ang="0">
                  <a:pos x="csX8" y="csY8"/>
                </a:cxn>
                <a:cxn ang="0">
                  <a:pos x="csX9" y="csY9"/>
                </a:cxn>
                <a:cxn ang="0">
                  <a:pos x="csX10" y="csY10"/>
                </a:cxn>
                <a:cxn ang="0">
                  <a:pos x="csX11" y="csY11"/>
                </a:cxn>
                <a:cxn ang="0">
                  <a:pos x="csX12" y="csY12"/>
                </a:cxn>
                <a:cxn ang="0">
                  <a:pos x="csX13" y="csY13"/>
                </a:cxn>
                <a:cxn ang="0">
                  <a:pos x="csX14" y="csY14"/>
                </a:cxn>
                <a:cxn ang="0">
                  <a:pos x="csX15" y="csY15"/>
                </a:cxn>
                <a:cxn ang="0">
                  <a:pos x="csX16" y="csY16"/>
                </a:cxn>
                <a:cxn ang="0">
                  <a:pos x="csX17" y="csY17"/>
                </a:cxn>
                <a:cxn ang="0">
                  <a:pos x="csX18" y="csY18"/>
                </a:cxn>
                <a:cxn ang="0">
                  <a:pos x="csX19" y="csY19"/>
                </a:cxn>
                <a:cxn ang="0">
                  <a:pos x="csX20" y="csY20"/>
                </a:cxn>
                <a:cxn ang="0">
                  <a:pos x="csX21" y="csY21"/>
                </a:cxn>
                <a:cxn ang="0">
                  <a:pos x="csX22" y="csY22"/>
                </a:cxn>
                <a:cxn ang="0">
                  <a:pos x="csX23" y="csY23"/>
                </a:cxn>
                <a:cxn ang="0">
                  <a:pos x="csX24" y="csY24"/>
                </a:cxn>
                <a:cxn ang="0">
                  <a:pos x="csX25" y="csY25"/>
                </a:cxn>
                <a:cxn ang="0">
                  <a:pos x="csX26" y="csY26"/>
                </a:cxn>
                <a:cxn ang="0">
                  <a:pos x="csX27" y="csY27"/>
                </a:cxn>
                <a:cxn ang="0">
                  <a:pos x="csX28" y="csY28"/>
                </a:cxn>
                <a:cxn ang="0">
                  <a:pos x="csX29" y="csY29"/>
                </a:cxn>
                <a:cxn ang="0">
                  <a:pos x="csX30" y="csY30"/>
                </a:cxn>
                <a:cxn ang="0">
                  <a:pos x="csX31" y="csY31"/>
                </a:cxn>
                <a:cxn ang="0">
                  <a:pos x="csX32" y="csY32"/>
                </a:cxn>
                <a:cxn ang="0">
                  <a:pos x="csX33" y="csY33"/>
                </a:cxn>
                <a:cxn ang="0">
                  <a:pos x="csX34" y="csY34"/>
                </a:cxn>
                <a:cxn ang="0">
                  <a:pos x="csX35" y="csY35"/>
                </a:cxn>
                <a:cxn ang="0">
                  <a:pos x="csX36" y="csY36"/>
                </a:cxn>
                <a:cxn ang="0">
                  <a:pos x="csX37" y="csY37"/>
                </a:cxn>
                <a:cxn ang="0">
                  <a:pos x="csX38" y="csY38"/>
                </a:cxn>
              </a:cxnLst>
              <a:rect l="l" t="t" r="r" b="b"/>
              <a:pathLst>
                <a:path w="943307" h="942720">
                  <a:moveTo>
                    <a:pt x="427381" y="658793"/>
                  </a:moveTo>
                  <a:cubicBezTo>
                    <a:pt x="395829" y="658793"/>
                    <a:pt x="385912" y="639915"/>
                    <a:pt x="368783" y="622836"/>
                  </a:cubicBezTo>
                  <a:lnTo>
                    <a:pt x="275928" y="530246"/>
                  </a:lnTo>
                  <a:cubicBezTo>
                    <a:pt x="252489" y="506874"/>
                    <a:pt x="237164" y="500581"/>
                    <a:pt x="237164" y="467321"/>
                  </a:cubicBezTo>
                  <a:cubicBezTo>
                    <a:pt x="237164" y="442151"/>
                    <a:pt x="257898" y="425072"/>
                    <a:pt x="285845" y="425072"/>
                  </a:cubicBezTo>
                  <a:cubicBezTo>
                    <a:pt x="310186" y="425072"/>
                    <a:pt x="335428" y="458332"/>
                    <a:pt x="358867" y="480805"/>
                  </a:cubicBezTo>
                  <a:lnTo>
                    <a:pt x="422874" y="546427"/>
                  </a:lnTo>
                  <a:cubicBezTo>
                    <a:pt x="433692" y="539235"/>
                    <a:pt x="570721" y="399902"/>
                    <a:pt x="592357" y="378327"/>
                  </a:cubicBezTo>
                  <a:cubicBezTo>
                    <a:pt x="607683" y="363944"/>
                    <a:pt x="632925" y="330684"/>
                    <a:pt x="659068" y="330684"/>
                  </a:cubicBezTo>
                  <a:cubicBezTo>
                    <a:pt x="682507" y="330684"/>
                    <a:pt x="705947" y="350461"/>
                    <a:pt x="705947" y="372035"/>
                  </a:cubicBezTo>
                  <a:cubicBezTo>
                    <a:pt x="705947" y="401699"/>
                    <a:pt x="702341" y="400800"/>
                    <a:pt x="678000" y="425970"/>
                  </a:cubicBezTo>
                  <a:lnTo>
                    <a:pt x="471555" y="631825"/>
                  </a:lnTo>
                  <a:cubicBezTo>
                    <a:pt x="459836" y="643511"/>
                    <a:pt x="449017" y="658793"/>
                    <a:pt x="427381" y="658793"/>
                  </a:cubicBezTo>
                  <a:close/>
                  <a:moveTo>
                    <a:pt x="454427" y="2576"/>
                  </a:moveTo>
                  <a:lnTo>
                    <a:pt x="400336" y="6171"/>
                  </a:lnTo>
                  <a:cubicBezTo>
                    <a:pt x="343541" y="16059"/>
                    <a:pt x="316496" y="25948"/>
                    <a:pt x="264209" y="48421"/>
                  </a:cubicBezTo>
                  <a:lnTo>
                    <a:pt x="227247" y="69096"/>
                  </a:lnTo>
                  <a:cubicBezTo>
                    <a:pt x="178566" y="97862"/>
                    <a:pt x="136195" y="135617"/>
                    <a:pt x="101938" y="179664"/>
                  </a:cubicBezTo>
                  <a:cubicBezTo>
                    <a:pt x="52355" y="242589"/>
                    <a:pt x="26211" y="302817"/>
                    <a:pt x="8181" y="381923"/>
                  </a:cubicBezTo>
                  <a:cubicBezTo>
                    <a:pt x="-1735" y="426869"/>
                    <a:pt x="-2637" y="494289"/>
                    <a:pt x="5477" y="541932"/>
                  </a:cubicBezTo>
                  <a:cubicBezTo>
                    <a:pt x="15393" y="603958"/>
                    <a:pt x="28916" y="643511"/>
                    <a:pt x="57764" y="696548"/>
                  </a:cubicBezTo>
                  <a:cubicBezTo>
                    <a:pt x="71287" y="722617"/>
                    <a:pt x="98332" y="763068"/>
                    <a:pt x="119066" y="783744"/>
                  </a:cubicBezTo>
                  <a:lnTo>
                    <a:pt x="139801" y="806217"/>
                  </a:lnTo>
                  <a:cubicBezTo>
                    <a:pt x="143407" y="808914"/>
                    <a:pt x="145210" y="809813"/>
                    <a:pt x="148816" y="813408"/>
                  </a:cubicBezTo>
                  <a:cubicBezTo>
                    <a:pt x="194793" y="854759"/>
                    <a:pt x="201103" y="858355"/>
                    <a:pt x="251588" y="887120"/>
                  </a:cubicBezTo>
                  <a:cubicBezTo>
                    <a:pt x="312890" y="921280"/>
                    <a:pt x="422874" y="950045"/>
                    <a:pt x="489585" y="941056"/>
                  </a:cubicBezTo>
                  <a:cubicBezTo>
                    <a:pt x="504009" y="939258"/>
                    <a:pt x="514827" y="941056"/>
                    <a:pt x="542774" y="936561"/>
                  </a:cubicBezTo>
                  <a:cubicBezTo>
                    <a:pt x="623910" y="923077"/>
                    <a:pt x="725780" y="881727"/>
                    <a:pt x="784378" y="823296"/>
                  </a:cubicBezTo>
                  <a:cubicBezTo>
                    <a:pt x="799703" y="808914"/>
                    <a:pt x="813226" y="797228"/>
                    <a:pt x="828551" y="779249"/>
                  </a:cubicBezTo>
                  <a:lnTo>
                    <a:pt x="866415" y="728909"/>
                  </a:lnTo>
                  <a:cubicBezTo>
                    <a:pt x="915096" y="656096"/>
                    <a:pt x="950255" y="549124"/>
                    <a:pt x="942141" y="453837"/>
                  </a:cubicBezTo>
                  <a:cubicBezTo>
                    <a:pt x="938535" y="413385"/>
                    <a:pt x="939437" y="391811"/>
                    <a:pt x="927717" y="351359"/>
                  </a:cubicBezTo>
                  <a:cubicBezTo>
                    <a:pt x="914194" y="302817"/>
                    <a:pt x="899770" y="268658"/>
                    <a:pt x="875430" y="227307"/>
                  </a:cubicBezTo>
                  <a:cubicBezTo>
                    <a:pt x="867316" y="214722"/>
                    <a:pt x="860104" y="203036"/>
                    <a:pt x="851089" y="192249"/>
                  </a:cubicBezTo>
                  <a:cubicBezTo>
                    <a:pt x="846582" y="185957"/>
                    <a:pt x="842976" y="181462"/>
                    <a:pt x="838468" y="176069"/>
                  </a:cubicBezTo>
                  <a:lnTo>
                    <a:pt x="764545" y="102357"/>
                  </a:lnTo>
                  <a:cubicBezTo>
                    <a:pt x="706848" y="58309"/>
                    <a:pt x="634728" y="22352"/>
                    <a:pt x="561706" y="9767"/>
                  </a:cubicBezTo>
                  <a:cubicBezTo>
                    <a:pt x="545479" y="7070"/>
                    <a:pt x="476063" y="-2818"/>
                    <a:pt x="458934" y="778"/>
                  </a:cubicBezTo>
                  <a:lnTo>
                    <a:pt x="454427" y="2576"/>
                  </a:lnTo>
                  <a:close/>
                </a:path>
              </a:pathLst>
            </a:custGeom>
            <a:solidFill>
              <a:srgbClr val="CFFF01"/>
            </a:solidFill>
            <a:ln w="902" cap="flat">
              <a:noFill/>
              <a:prstDash val="solid"/>
              <a:miter/>
            </a:ln>
          </p:spPr>
        </p:sp>
      </p:grpSp>
      <p:grpSp>
        <p:nvGrpSpPr>
          <p:cNvPr id="17" name="Группа 16">
            <a:extLst>
              <a:ext uri="{FF2B5EF4-FFF2-40B4-BE49-F238E27FC236}">
                <a16:creationId xmlns:a16="http://schemas.microsoft.com/office/drawing/2014/main" id="{BA07C48A-1311-6D39-6288-A49A6FC1F6EF}"/>
              </a:ext>
            </a:extLst>
          </p:cNvPr>
          <p:cNvGrpSpPr/>
          <p:nvPr/>
        </p:nvGrpSpPr>
        <p:grpSpPr>
          <a:xfrm>
            <a:off x="1131611" y="5033929"/>
            <a:ext cx="266400" cy="266400"/>
            <a:chOff x="1122522" y="2727206"/>
            <a:chExt cx="266400" cy="266400"/>
          </a:xfrm>
        </p:grpSpPr>
        <p:sp>
          <p:nvSpPr>
            <p:cNvPr id="18" name="Овал 17">
              <a:extLst>
                <a:ext uri="{FF2B5EF4-FFF2-40B4-BE49-F238E27FC236}">
                  <a16:creationId xmlns:a16="http://schemas.microsoft.com/office/drawing/2014/main" id="{9165C32C-BE57-5B00-8B88-32C1CBCD73EA}"/>
                </a:ext>
              </a:extLst>
            </p:cNvPr>
            <p:cNvSpPr/>
            <p:nvPr/>
          </p:nvSpPr>
          <p:spPr>
            <a:xfrm>
              <a:off x="1159099" y="2761307"/>
              <a:ext cx="192660" cy="192660"/>
            </a:xfrm>
            <a:prstGeom prst="ellipse">
              <a:avLst/>
            </a:pr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9" name="Рисунок 12">
              <a:extLst>
                <a:ext uri="{FF2B5EF4-FFF2-40B4-BE49-F238E27FC236}">
                  <a16:creationId xmlns:a16="http://schemas.microsoft.com/office/drawing/2014/main" id="{EBCE1A87-3CE4-A307-8054-D932675F58DE}"/>
                </a:ext>
              </a:extLst>
            </p:cNvPr>
            <p:cNvSpPr/>
            <p:nvPr/>
          </p:nvSpPr>
          <p:spPr>
            <a:xfrm>
              <a:off x="1122522" y="2727206"/>
              <a:ext cx="266400" cy="266400"/>
            </a:xfrm>
            <a:custGeom>
              <a:avLst/>
              <a:gdLst>
                <a:gd name="csX0" fmla="*/ 427381 w 943307"/>
                <a:gd name="csY0" fmla="*/ 658793 h 942720"/>
                <a:gd name="csX1" fmla="*/ 368783 w 943307"/>
                <a:gd name="csY1" fmla="*/ 622836 h 942720"/>
                <a:gd name="csX2" fmla="*/ 275928 w 943307"/>
                <a:gd name="csY2" fmla="*/ 530246 h 942720"/>
                <a:gd name="csX3" fmla="*/ 237164 w 943307"/>
                <a:gd name="csY3" fmla="*/ 467321 h 942720"/>
                <a:gd name="csX4" fmla="*/ 285845 w 943307"/>
                <a:gd name="csY4" fmla="*/ 425072 h 942720"/>
                <a:gd name="csX5" fmla="*/ 358867 w 943307"/>
                <a:gd name="csY5" fmla="*/ 480805 h 942720"/>
                <a:gd name="csX6" fmla="*/ 422874 w 943307"/>
                <a:gd name="csY6" fmla="*/ 546427 h 942720"/>
                <a:gd name="csX7" fmla="*/ 592357 w 943307"/>
                <a:gd name="csY7" fmla="*/ 378327 h 942720"/>
                <a:gd name="csX8" fmla="*/ 659068 w 943307"/>
                <a:gd name="csY8" fmla="*/ 330684 h 942720"/>
                <a:gd name="csX9" fmla="*/ 705947 w 943307"/>
                <a:gd name="csY9" fmla="*/ 372035 h 942720"/>
                <a:gd name="csX10" fmla="*/ 678000 w 943307"/>
                <a:gd name="csY10" fmla="*/ 425970 h 942720"/>
                <a:gd name="csX11" fmla="*/ 471555 w 943307"/>
                <a:gd name="csY11" fmla="*/ 631825 h 942720"/>
                <a:gd name="csX12" fmla="*/ 427381 w 943307"/>
                <a:gd name="csY12" fmla="*/ 658793 h 942720"/>
                <a:gd name="csX13" fmla="*/ 454427 w 943307"/>
                <a:gd name="csY13" fmla="*/ 2576 h 942720"/>
                <a:gd name="csX14" fmla="*/ 400336 w 943307"/>
                <a:gd name="csY14" fmla="*/ 6171 h 942720"/>
                <a:gd name="csX15" fmla="*/ 264209 w 943307"/>
                <a:gd name="csY15" fmla="*/ 48421 h 942720"/>
                <a:gd name="csX16" fmla="*/ 227247 w 943307"/>
                <a:gd name="csY16" fmla="*/ 69096 h 942720"/>
                <a:gd name="csX17" fmla="*/ 101938 w 943307"/>
                <a:gd name="csY17" fmla="*/ 179664 h 942720"/>
                <a:gd name="csX18" fmla="*/ 8181 w 943307"/>
                <a:gd name="csY18" fmla="*/ 381923 h 942720"/>
                <a:gd name="csX19" fmla="*/ 5477 w 943307"/>
                <a:gd name="csY19" fmla="*/ 541932 h 942720"/>
                <a:gd name="csX20" fmla="*/ 57764 w 943307"/>
                <a:gd name="csY20" fmla="*/ 696548 h 942720"/>
                <a:gd name="csX21" fmla="*/ 119066 w 943307"/>
                <a:gd name="csY21" fmla="*/ 783744 h 942720"/>
                <a:gd name="csX22" fmla="*/ 139801 w 943307"/>
                <a:gd name="csY22" fmla="*/ 806217 h 942720"/>
                <a:gd name="csX23" fmla="*/ 148816 w 943307"/>
                <a:gd name="csY23" fmla="*/ 813408 h 942720"/>
                <a:gd name="csX24" fmla="*/ 251588 w 943307"/>
                <a:gd name="csY24" fmla="*/ 887120 h 942720"/>
                <a:gd name="csX25" fmla="*/ 489585 w 943307"/>
                <a:gd name="csY25" fmla="*/ 941056 h 942720"/>
                <a:gd name="csX26" fmla="*/ 542774 w 943307"/>
                <a:gd name="csY26" fmla="*/ 936561 h 942720"/>
                <a:gd name="csX27" fmla="*/ 784378 w 943307"/>
                <a:gd name="csY27" fmla="*/ 823296 h 942720"/>
                <a:gd name="csX28" fmla="*/ 828551 w 943307"/>
                <a:gd name="csY28" fmla="*/ 779249 h 942720"/>
                <a:gd name="csX29" fmla="*/ 866415 w 943307"/>
                <a:gd name="csY29" fmla="*/ 728909 h 942720"/>
                <a:gd name="csX30" fmla="*/ 942141 w 943307"/>
                <a:gd name="csY30" fmla="*/ 453837 h 942720"/>
                <a:gd name="csX31" fmla="*/ 927717 w 943307"/>
                <a:gd name="csY31" fmla="*/ 351359 h 942720"/>
                <a:gd name="csX32" fmla="*/ 875430 w 943307"/>
                <a:gd name="csY32" fmla="*/ 227307 h 942720"/>
                <a:gd name="csX33" fmla="*/ 851089 w 943307"/>
                <a:gd name="csY33" fmla="*/ 192249 h 942720"/>
                <a:gd name="csX34" fmla="*/ 838468 w 943307"/>
                <a:gd name="csY34" fmla="*/ 176069 h 942720"/>
                <a:gd name="csX35" fmla="*/ 764545 w 943307"/>
                <a:gd name="csY35" fmla="*/ 102357 h 942720"/>
                <a:gd name="csX36" fmla="*/ 561706 w 943307"/>
                <a:gd name="csY36" fmla="*/ 9767 h 942720"/>
                <a:gd name="csX37" fmla="*/ 458934 w 943307"/>
                <a:gd name="csY37" fmla="*/ 778 h 942720"/>
                <a:gd name="csX38" fmla="*/ 454427 w 943307"/>
                <a:gd name="csY38" fmla="*/ 2576 h 942720"/>
              </a:gdLst>
              <a:ahLst/>
              <a:cxnLst>
                <a:cxn ang="0">
                  <a:pos x="csX0" y="csY0"/>
                </a:cxn>
                <a:cxn ang="0">
                  <a:pos x="csX1" y="csY1"/>
                </a:cxn>
                <a:cxn ang="0">
                  <a:pos x="csX2" y="csY2"/>
                </a:cxn>
                <a:cxn ang="0">
                  <a:pos x="csX3" y="csY3"/>
                </a:cxn>
                <a:cxn ang="0">
                  <a:pos x="csX4" y="csY4"/>
                </a:cxn>
                <a:cxn ang="0">
                  <a:pos x="csX5" y="csY5"/>
                </a:cxn>
                <a:cxn ang="0">
                  <a:pos x="csX6" y="csY6"/>
                </a:cxn>
                <a:cxn ang="0">
                  <a:pos x="csX7" y="csY7"/>
                </a:cxn>
                <a:cxn ang="0">
                  <a:pos x="csX8" y="csY8"/>
                </a:cxn>
                <a:cxn ang="0">
                  <a:pos x="csX9" y="csY9"/>
                </a:cxn>
                <a:cxn ang="0">
                  <a:pos x="csX10" y="csY10"/>
                </a:cxn>
                <a:cxn ang="0">
                  <a:pos x="csX11" y="csY11"/>
                </a:cxn>
                <a:cxn ang="0">
                  <a:pos x="csX12" y="csY12"/>
                </a:cxn>
                <a:cxn ang="0">
                  <a:pos x="csX13" y="csY13"/>
                </a:cxn>
                <a:cxn ang="0">
                  <a:pos x="csX14" y="csY14"/>
                </a:cxn>
                <a:cxn ang="0">
                  <a:pos x="csX15" y="csY15"/>
                </a:cxn>
                <a:cxn ang="0">
                  <a:pos x="csX16" y="csY16"/>
                </a:cxn>
                <a:cxn ang="0">
                  <a:pos x="csX17" y="csY17"/>
                </a:cxn>
                <a:cxn ang="0">
                  <a:pos x="csX18" y="csY18"/>
                </a:cxn>
                <a:cxn ang="0">
                  <a:pos x="csX19" y="csY19"/>
                </a:cxn>
                <a:cxn ang="0">
                  <a:pos x="csX20" y="csY20"/>
                </a:cxn>
                <a:cxn ang="0">
                  <a:pos x="csX21" y="csY21"/>
                </a:cxn>
                <a:cxn ang="0">
                  <a:pos x="csX22" y="csY22"/>
                </a:cxn>
                <a:cxn ang="0">
                  <a:pos x="csX23" y="csY23"/>
                </a:cxn>
                <a:cxn ang="0">
                  <a:pos x="csX24" y="csY24"/>
                </a:cxn>
                <a:cxn ang="0">
                  <a:pos x="csX25" y="csY25"/>
                </a:cxn>
                <a:cxn ang="0">
                  <a:pos x="csX26" y="csY26"/>
                </a:cxn>
                <a:cxn ang="0">
                  <a:pos x="csX27" y="csY27"/>
                </a:cxn>
                <a:cxn ang="0">
                  <a:pos x="csX28" y="csY28"/>
                </a:cxn>
                <a:cxn ang="0">
                  <a:pos x="csX29" y="csY29"/>
                </a:cxn>
                <a:cxn ang="0">
                  <a:pos x="csX30" y="csY30"/>
                </a:cxn>
                <a:cxn ang="0">
                  <a:pos x="csX31" y="csY31"/>
                </a:cxn>
                <a:cxn ang="0">
                  <a:pos x="csX32" y="csY32"/>
                </a:cxn>
                <a:cxn ang="0">
                  <a:pos x="csX33" y="csY33"/>
                </a:cxn>
                <a:cxn ang="0">
                  <a:pos x="csX34" y="csY34"/>
                </a:cxn>
                <a:cxn ang="0">
                  <a:pos x="csX35" y="csY35"/>
                </a:cxn>
                <a:cxn ang="0">
                  <a:pos x="csX36" y="csY36"/>
                </a:cxn>
                <a:cxn ang="0">
                  <a:pos x="csX37" y="csY37"/>
                </a:cxn>
                <a:cxn ang="0">
                  <a:pos x="csX38" y="csY38"/>
                </a:cxn>
              </a:cxnLst>
              <a:rect l="l" t="t" r="r" b="b"/>
              <a:pathLst>
                <a:path w="943307" h="942720">
                  <a:moveTo>
                    <a:pt x="427381" y="658793"/>
                  </a:moveTo>
                  <a:cubicBezTo>
                    <a:pt x="395829" y="658793"/>
                    <a:pt x="385912" y="639915"/>
                    <a:pt x="368783" y="622836"/>
                  </a:cubicBezTo>
                  <a:lnTo>
                    <a:pt x="275928" y="530246"/>
                  </a:lnTo>
                  <a:cubicBezTo>
                    <a:pt x="252489" y="506874"/>
                    <a:pt x="237164" y="500581"/>
                    <a:pt x="237164" y="467321"/>
                  </a:cubicBezTo>
                  <a:cubicBezTo>
                    <a:pt x="237164" y="442151"/>
                    <a:pt x="257898" y="425072"/>
                    <a:pt x="285845" y="425072"/>
                  </a:cubicBezTo>
                  <a:cubicBezTo>
                    <a:pt x="310186" y="425072"/>
                    <a:pt x="335428" y="458332"/>
                    <a:pt x="358867" y="480805"/>
                  </a:cubicBezTo>
                  <a:lnTo>
                    <a:pt x="422874" y="546427"/>
                  </a:lnTo>
                  <a:cubicBezTo>
                    <a:pt x="433692" y="539235"/>
                    <a:pt x="570721" y="399902"/>
                    <a:pt x="592357" y="378327"/>
                  </a:cubicBezTo>
                  <a:cubicBezTo>
                    <a:pt x="607683" y="363944"/>
                    <a:pt x="632925" y="330684"/>
                    <a:pt x="659068" y="330684"/>
                  </a:cubicBezTo>
                  <a:cubicBezTo>
                    <a:pt x="682507" y="330684"/>
                    <a:pt x="705947" y="350461"/>
                    <a:pt x="705947" y="372035"/>
                  </a:cubicBezTo>
                  <a:cubicBezTo>
                    <a:pt x="705947" y="401699"/>
                    <a:pt x="702341" y="400800"/>
                    <a:pt x="678000" y="425970"/>
                  </a:cubicBezTo>
                  <a:lnTo>
                    <a:pt x="471555" y="631825"/>
                  </a:lnTo>
                  <a:cubicBezTo>
                    <a:pt x="459836" y="643511"/>
                    <a:pt x="449017" y="658793"/>
                    <a:pt x="427381" y="658793"/>
                  </a:cubicBezTo>
                  <a:close/>
                  <a:moveTo>
                    <a:pt x="454427" y="2576"/>
                  </a:moveTo>
                  <a:lnTo>
                    <a:pt x="400336" y="6171"/>
                  </a:lnTo>
                  <a:cubicBezTo>
                    <a:pt x="343541" y="16059"/>
                    <a:pt x="316496" y="25948"/>
                    <a:pt x="264209" y="48421"/>
                  </a:cubicBezTo>
                  <a:lnTo>
                    <a:pt x="227247" y="69096"/>
                  </a:lnTo>
                  <a:cubicBezTo>
                    <a:pt x="178566" y="97862"/>
                    <a:pt x="136195" y="135617"/>
                    <a:pt x="101938" y="179664"/>
                  </a:cubicBezTo>
                  <a:cubicBezTo>
                    <a:pt x="52355" y="242589"/>
                    <a:pt x="26211" y="302817"/>
                    <a:pt x="8181" y="381923"/>
                  </a:cubicBezTo>
                  <a:cubicBezTo>
                    <a:pt x="-1735" y="426869"/>
                    <a:pt x="-2637" y="494289"/>
                    <a:pt x="5477" y="541932"/>
                  </a:cubicBezTo>
                  <a:cubicBezTo>
                    <a:pt x="15393" y="603958"/>
                    <a:pt x="28916" y="643511"/>
                    <a:pt x="57764" y="696548"/>
                  </a:cubicBezTo>
                  <a:cubicBezTo>
                    <a:pt x="71287" y="722617"/>
                    <a:pt x="98332" y="763068"/>
                    <a:pt x="119066" y="783744"/>
                  </a:cubicBezTo>
                  <a:lnTo>
                    <a:pt x="139801" y="806217"/>
                  </a:lnTo>
                  <a:cubicBezTo>
                    <a:pt x="143407" y="808914"/>
                    <a:pt x="145210" y="809813"/>
                    <a:pt x="148816" y="813408"/>
                  </a:cubicBezTo>
                  <a:cubicBezTo>
                    <a:pt x="194793" y="854759"/>
                    <a:pt x="201103" y="858355"/>
                    <a:pt x="251588" y="887120"/>
                  </a:cubicBezTo>
                  <a:cubicBezTo>
                    <a:pt x="312890" y="921280"/>
                    <a:pt x="422874" y="950045"/>
                    <a:pt x="489585" y="941056"/>
                  </a:cubicBezTo>
                  <a:cubicBezTo>
                    <a:pt x="504009" y="939258"/>
                    <a:pt x="514827" y="941056"/>
                    <a:pt x="542774" y="936561"/>
                  </a:cubicBezTo>
                  <a:cubicBezTo>
                    <a:pt x="623910" y="923077"/>
                    <a:pt x="725780" y="881727"/>
                    <a:pt x="784378" y="823296"/>
                  </a:cubicBezTo>
                  <a:cubicBezTo>
                    <a:pt x="799703" y="808914"/>
                    <a:pt x="813226" y="797228"/>
                    <a:pt x="828551" y="779249"/>
                  </a:cubicBezTo>
                  <a:lnTo>
                    <a:pt x="866415" y="728909"/>
                  </a:lnTo>
                  <a:cubicBezTo>
                    <a:pt x="915096" y="656096"/>
                    <a:pt x="950255" y="549124"/>
                    <a:pt x="942141" y="453837"/>
                  </a:cubicBezTo>
                  <a:cubicBezTo>
                    <a:pt x="938535" y="413385"/>
                    <a:pt x="939437" y="391811"/>
                    <a:pt x="927717" y="351359"/>
                  </a:cubicBezTo>
                  <a:cubicBezTo>
                    <a:pt x="914194" y="302817"/>
                    <a:pt x="899770" y="268658"/>
                    <a:pt x="875430" y="227307"/>
                  </a:cubicBezTo>
                  <a:cubicBezTo>
                    <a:pt x="867316" y="214722"/>
                    <a:pt x="860104" y="203036"/>
                    <a:pt x="851089" y="192249"/>
                  </a:cubicBezTo>
                  <a:cubicBezTo>
                    <a:pt x="846582" y="185957"/>
                    <a:pt x="842976" y="181462"/>
                    <a:pt x="838468" y="176069"/>
                  </a:cubicBezTo>
                  <a:lnTo>
                    <a:pt x="764545" y="102357"/>
                  </a:lnTo>
                  <a:cubicBezTo>
                    <a:pt x="706848" y="58309"/>
                    <a:pt x="634728" y="22352"/>
                    <a:pt x="561706" y="9767"/>
                  </a:cubicBezTo>
                  <a:cubicBezTo>
                    <a:pt x="545479" y="7070"/>
                    <a:pt x="476063" y="-2818"/>
                    <a:pt x="458934" y="778"/>
                  </a:cubicBezTo>
                  <a:lnTo>
                    <a:pt x="454427" y="2576"/>
                  </a:lnTo>
                  <a:close/>
                </a:path>
              </a:pathLst>
            </a:custGeom>
            <a:solidFill>
              <a:srgbClr val="CFFF01"/>
            </a:solidFill>
            <a:ln w="902" cap="flat">
              <a:noFill/>
              <a:prstDash val="solid"/>
              <a:miter/>
            </a:ln>
          </p:spPr>
        </p:sp>
      </p:grpSp>
    </p:spTree>
    <p:extLst>
      <p:ext uri="{BB962C8B-B14F-4D97-AF65-F5344CB8AC3E}">
        <p14:creationId xmlns:p14="http://schemas.microsoft.com/office/powerpoint/2010/main" val="10022472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300">
        <p14:pan/>
      </p:transition>
    </mc:Choice>
    <mc:Fallback xmlns="">
      <p:transition spd="slow">
        <p:fade/>
      </p:transition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BA595D5-46B6-49C6-3BFE-CE3FFBCC564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Текст 2">
            <a:extLst>
              <a:ext uri="{FF2B5EF4-FFF2-40B4-BE49-F238E27FC236}">
                <a16:creationId xmlns:a16="http://schemas.microsoft.com/office/drawing/2014/main" id="{82A3B9ED-2894-29E5-E718-6A194C746735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807777" y="436292"/>
            <a:ext cx="9830045" cy="664797"/>
          </a:xfrm>
          <a:prstGeom prst="rect">
            <a:avLst/>
          </a:prstGeom>
        </p:spPr>
        <p:txBody>
          <a:bodyPr/>
          <a:lstStyle/>
          <a:p>
            <a:r>
              <a:rPr lang="ru-RU" sz="4800" dirty="0">
                <a:latin typeface="SB Sans Display Bold" panose="020B0803040504020204" pitchFamily="34" charset="0"/>
              </a:rPr>
              <a:t>Диверсификация  </a:t>
            </a:r>
          </a:p>
        </p:txBody>
      </p:sp>
      <p:sp>
        <p:nvSpPr>
          <p:cNvPr id="6" name="Прямоугольник 5">
            <a:extLst>
              <a:ext uri="{FF2B5EF4-FFF2-40B4-BE49-F238E27FC236}">
                <a16:creationId xmlns:a16="http://schemas.microsoft.com/office/drawing/2014/main" id="{E6184E25-2183-0200-EC93-045F0B5EB82F}"/>
              </a:ext>
            </a:extLst>
          </p:cNvPr>
          <p:cNvSpPr/>
          <p:nvPr/>
        </p:nvSpPr>
        <p:spPr>
          <a:xfrm>
            <a:off x="634181" y="1177300"/>
            <a:ext cx="10758411" cy="400110"/>
          </a:xfrm>
          <a:prstGeom prst="rect">
            <a:avLst/>
          </a:prstGeom>
        </p:spPr>
        <p:txBody>
          <a:bodyPr wrap="square" anchor="t">
            <a:spAutoFit/>
          </a:bodyPr>
          <a:lstStyle/>
          <a:p>
            <a:pPr marL="96005">
              <a:buClr>
                <a:srgbClr val="4BE87B"/>
              </a:buClr>
            </a:pPr>
            <a:r>
              <a:rPr lang="ru-RU" sz="2000" dirty="0">
                <a:solidFill>
                  <a:schemeClr val="bg1"/>
                </a:solidFill>
                <a:latin typeface="SB Sans Display" panose="020B0503040504020204" pitchFamily="34" charset="0"/>
                <a:ea typeface="SB Sans Display" panose="020B0503040504020204" pitchFamily="34" charset="0"/>
              </a:rPr>
              <a:t>Распределение денег по разным активам, чтобы снизить риск потерь</a:t>
            </a:r>
          </a:p>
        </p:txBody>
      </p:sp>
      <p:cxnSp>
        <p:nvCxnSpPr>
          <p:cNvPr id="2" name="Прямая со стрелкой 1">
            <a:extLst>
              <a:ext uri="{FF2B5EF4-FFF2-40B4-BE49-F238E27FC236}">
                <a16:creationId xmlns:a16="http://schemas.microsoft.com/office/drawing/2014/main" id="{FE661173-51A7-14BC-EE0F-7CAF26B52871}"/>
              </a:ext>
            </a:extLst>
          </p:cNvPr>
          <p:cNvCxnSpPr>
            <a:cxnSpLocks/>
          </p:cNvCxnSpPr>
          <p:nvPr/>
        </p:nvCxnSpPr>
        <p:spPr>
          <a:xfrm>
            <a:off x="807777" y="4169548"/>
            <a:ext cx="7988561" cy="0"/>
          </a:xfrm>
          <a:prstGeom prst="straightConnector1">
            <a:avLst/>
          </a:prstGeom>
          <a:ln>
            <a:solidFill>
              <a:schemeClr val="bg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Полилиния: фигура 2">
            <a:extLst>
              <a:ext uri="{FF2B5EF4-FFF2-40B4-BE49-F238E27FC236}">
                <a16:creationId xmlns:a16="http://schemas.microsoft.com/office/drawing/2014/main" id="{25197B0D-E082-573C-E3E7-FB8AFEAF6DE7}"/>
              </a:ext>
            </a:extLst>
          </p:cNvPr>
          <p:cNvSpPr/>
          <p:nvPr/>
        </p:nvSpPr>
        <p:spPr>
          <a:xfrm>
            <a:off x="901700" y="2439889"/>
            <a:ext cx="6275278" cy="3624785"/>
          </a:xfrm>
          <a:custGeom>
            <a:avLst/>
            <a:gdLst>
              <a:gd name="csX0" fmla="*/ 0 w 8140700"/>
              <a:gd name="csY0" fmla="*/ 2082829 h 4483129"/>
              <a:gd name="csX1" fmla="*/ 266700 w 8140700"/>
              <a:gd name="csY1" fmla="*/ 1714529 h 4483129"/>
              <a:gd name="csX2" fmla="*/ 482600 w 8140700"/>
              <a:gd name="csY2" fmla="*/ 1841529 h 4483129"/>
              <a:gd name="csX3" fmla="*/ 787400 w 8140700"/>
              <a:gd name="csY3" fmla="*/ 1460529 h 4483129"/>
              <a:gd name="csX4" fmla="*/ 1066800 w 8140700"/>
              <a:gd name="csY4" fmla="*/ 1701829 h 4483129"/>
              <a:gd name="csX5" fmla="*/ 1397000 w 8140700"/>
              <a:gd name="csY5" fmla="*/ 914429 h 4483129"/>
              <a:gd name="csX6" fmla="*/ 1600200 w 8140700"/>
              <a:gd name="csY6" fmla="*/ 1155729 h 4483129"/>
              <a:gd name="csX7" fmla="*/ 2019300 w 8140700"/>
              <a:gd name="csY7" fmla="*/ 29 h 4483129"/>
              <a:gd name="csX8" fmla="*/ 2324100 w 8140700"/>
              <a:gd name="csY8" fmla="*/ 1193829 h 4483129"/>
              <a:gd name="csX9" fmla="*/ 2501900 w 8140700"/>
              <a:gd name="csY9" fmla="*/ 863629 h 4483129"/>
              <a:gd name="csX10" fmla="*/ 2730500 w 8140700"/>
              <a:gd name="csY10" fmla="*/ 1562129 h 4483129"/>
              <a:gd name="csX11" fmla="*/ 2933700 w 8140700"/>
              <a:gd name="csY11" fmla="*/ 1333529 h 4483129"/>
              <a:gd name="csX12" fmla="*/ 3238500 w 8140700"/>
              <a:gd name="csY12" fmla="*/ 2590829 h 4483129"/>
              <a:gd name="csX13" fmla="*/ 3378200 w 8140700"/>
              <a:gd name="csY13" fmla="*/ 2451129 h 4483129"/>
              <a:gd name="csX14" fmla="*/ 3467100 w 8140700"/>
              <a:gd name="csY14" fmla="*/ 3009929 h 4483129"/>
              <a:gd name="csX15" fmla="*/ 3835400 w 8140700"/>
              <a:gd name="csY15" fmla="*/ 2628929 h 4483129"/>
              <a:gd name="csX16" fmla="*/ 4203700 w 8140700"/>
              <a:gd name="csY16" fmla="*/ 3251229 h 4483129"/>
              <a:gd name="csX17" fmla="*/ 4508500 w 8140700"/>
              <a:gd name="csY17" fmla="*/ 2895629 h 4483129"/>
              <a:gd name="csX18" fmla="*/ 4826000 w 8140700"/>
              <a:gd name="csY18" fmla="*/ 3619529 h 4483129"/>
              <a:gd name="csX19" fmla="*/ 5118100 w 8140700"/>
              <a:gd name="csY19" fmla="*/ 2679729 h 4483129"/>
              <a:gd name="csX20" fmla="*/ 5283200 w 8140700"/>
              <a:gd name="csY20" fmla="*/ 3289329 h 4483129"/>
              <a:gd name="csX21" fmla="*/ 5422900 w 8140700"/>
              <a:gd name="csY21" fmla="*/ 2959129 h 4483129"/>
              <a:gd name="csX22" fmla="*/ 5638800 w 8140700"/>
              <a:gd name="csY22" fmla="*/ 3403629 h 4483129"/>
              <a:gd name="csX23" fmla="*/ 5930900 w 8140700"/>
              <a:gd name="csY23" fmla="*/ 2971829 h 4483129"/>
              <a:gd name="csX24" fmla="*/ 6121400 w 8140700"/>
              <a:gd name="csY24" fmla="*/ 3670329 h 4483129"/>
              <a:gd name="csX25" fmla="*/ 6337300 w 8140700"/>
              <a:gd name="csY25" fmla="*/ 3492529 h 4483129"/>
              <a:gd name="csX26" fmla="*/ 6451600 w 8140700"/>
              <a:gd name="csY26" fmla="*/ 3848129 h 4483129"/>
              <a:gd name="csX27" fmla="*/ 6616700 w 8140700"/>
              <a:gd name="csY27" fmla="*/ 3479829 h 4483129"/>
              <a:gd name="csX28" fmla="*/ 6781800 w 8140700"/>
              <a:gd name="csY28" fmla="*/ 3937029 h 4483129"/>
              <a:gd name="csX29" fmla="*/ 6985000 w 8140700"/>
              <a:gd name="csY29" fmla="*/ 3517929 h 4483129"/>
              <a:gd name="csX30" fmla="*/ 7213600 w 8140700"/>
              <a:gd name="csY30" fmla="*/ 3962429 h 4483129"/>
              <a:gd name="csX31" fmla="*/ 7404100 w 8140700"/>
              <a:gd name="csY31" fmla="*/ 3136929 h 4483129"/>
              <a:gd name="csX32" fmla="*/ 7632700 w 8140700"/>
              <a:gd name="csY32" fmla="*/ 4356129 h 4483129"/>
              <a:gd name="csX33" fmla="*/ 7886700 w 8140700"/>
              <a:gd name="csY33" fmla="*/ 3975129 h 4483129"/>
              <a:gd name="csX34" fmla="*/ 8140700 w 8140700"/>
              <a:gd name="csY34" fmla="*/ 4483129 h 4483129"/>
            </a:gdLst>
            <a:ahLst/>
            <a:cxnLst>
              <a:cxn ang="0">
                <a:pos x="csX0" y="csY0"/>
              </a:cxn>
              <a:cxn ang="0">
                <a:pos x="csX1" y="csY1"/>
              </a:cxn>
              <a:cxn ang="0">
                <a:pos x="csX2" y="csY2"/>
              </a:cxn>
              <a:cxn ang="0">
                <a:pos x="csX3" y="csY3"/>
              </a:cxn>
              <a:cxn ang="0">
                <a:pos x="csX4" y="csY4"/>
              </a:cxn>
              <a:cxn ang="0">
                <a:pos x="csX5" y="csY5"/>
              </a:cxn>
              <a:cxn ang="0">
                <a:pos x="csX6" y="csY6"/>
              </a:cxn>
              <a:cxn ang="0">
                <a:pos x="csX7" y="csY7"/>
              </a:cxn>
              <a:cxn ang="0">
                <a:pos x="csX8" y="csY8"/>
              </a:cxn>
              <a:cxn ang="0">
                <a:pos x="csX9" y="csY9"/>
              </a:cxn>
              <a:cxn ang="0">
                <a:pos x="csX10" y="csY10"/>
              </a:cxn>
              <a:cxn ang="0">
                <a:pos x="csX11" y="csY11"/>
              </a:cxn>
              <a:cxn ang="0">
                <a:pos x="csX12" y="csY12"/>
              </a:cxn>
              <a:cxn ang="0">
                <a:pos x="csX13" y="csY13"/>
              </a:cxn>
              <a:cxn ang="0">
                <a:pos x="csX14" y="csY14"/>
              </a:cxn>
              <a:cxn ang="0">
                <a:pos x="csX15" y="csY15"/>
              </a:cxn>
              <a:cxn ang="0">
                <a:pos x="csX16" y="csY16"/>
              </a:cxn>
              <a:cxn ang="0">
                <a:pos x="csX17" y="csY17"/>
              </a:cxn>
              <a:cxn ang="0">
                <a:pos x="csX18" y="csY18"/>
              </a:cxn>
              <a:cxn ang="0">
                <a:pos x="csX19" y="csY19"/>
              </a:cxn>
              <a:cxn ang="0">
                <a:pos x="csX20" y="csY20"/>
              </a:cxn>
              <a:cxn ang="0">
                <a:pos x="csX21" y="csY21"/>
              </a:cxn>
              <a:cxn ang="0">
                <a:pos x="csX22" y="csY22"/>
              </a:cxn>
              <a:cxn ang="0">
                <a:pos x="csX23" y="csY23"/>
              </a:cxn>
              <a:cxn ang="0">
                <a:pos x="csX24" y="csY24"/>
              </a:cxn>
              <a:cxn ang="0">
                <a:pos x="csX25" y="csY25"/>
              </a:cxn>
              <a:cxn ang="0">
                <a:pos x="csX26" y="csY26"/>
              </a:cxn>
              <a:cxn ang="0">
                <a:pos x="csX27" y="csY27"/>
              </a:cxn>
              <a:cxn ang="0">
                <a:pos x="csX28" y="csY28"/>
              </a:cxn>
              <a:cxn ang="0">
                <a:pos x="csX29" y="csY29"/>
              </a:cxn>
              <a:cxn ang="0">
                <a:pos x="csX30" y="csY30"/>
              </a:cxn>
              <a:cxn ang="0">
                <a:pos x="csX31" y="csY31"/>
              </a:cxn>
              <a:cxn ang="0">
                <a:pos x="csX32" y="csY32"/>
              </a:cxn>
              <a:cxn ang="0">
                <a:pos x="csX33" y="csY33"/>
              </a:cxn>
              <a:cxn ang="0">
                <a:pos x="csX34" y="csY34"/>
              </a:cxn>
            </a:cxnLst>
            <a:rect l="l" t="t" r="r" b="b"/>
            <a:pathLst>
              <a:path w="8140700" h="4483129">
                <a:moveTo>
                  <a:pt x="0" y="2082829"/>
                </a:moveTo>
                <a:cubicBezTo>
                  <a:pt x="93133" y="1918787"/>
                  <a:pt x="186267" y="1754746"/>
                  <a:pt x="266700" y="1714529"/>
                </a:cubicBezTo>
                <a:cubicBezTo>
                  <a:pt x="347133" y="1674312"/>
                  <a:pt x="395817" y="1883862"/>
                  <a:pt x="482600" y="1841529"/>
                </a:cubicBezTo>
                <a:cubicBezTo>
                  <a:pt x="569383" y="1799196"/>
                  <a:pt x="690033" y="1483812"/>
                  <a:pt x="787400" y="1460529"/>
                </a:cubicBezTo>
                <a:cubicBezTo>
                  <a:pt x="884767" y="1437246"/>
                  <a:pt x="965200" y="1792846"/>
                  <a:pt x="1066800" y="1701829"/>
                </a:cubicBezTo>
                <a:cubicBezTo>
                  <a:pt x="1168400" y="1610812"/>
                  <a:pt x="1308100" y="1005446"/>
                  <a:pt x="1397000" y="914429"/>
                </a:cubicBezTo>
                <a:cubicBezTo>
                  <a:pt x="1485900" y="823412"/>
                  <a:pt x="1496483" y="1308129"/>
                  <a:pt x="1600200" y="1155729"/>
                </a:cubicBezTo>
                <a:cubicBezTo>
                  <a:pt x="1703917" y="1003329"/>
                  <a:pt x="1898650" y="-6321"/>
                  <a:pt x="2019300" y="29"/>
                </a:cubicBezTo>
                <a:cubicBezTo>
                  <a:pt x="2139950" y="6379"/>
                  <a:pt x="2243667" y="1049896"/>
                  <a:pt x="2324100" y="1193829"/>
                </a:cubicBezTo>
                <a:cubicBezTo>
                  <a:pt x="2404533" y="1337762"/>
                  <a:pt x="2434167" y="802246"/>
                  <a:pt x="2501900" y="863629"/>
                </a:cubicBezTo>
                <a:cubicBezTo>
                  <a:pt x="2569633" y="925012"/>
                  <a:pt x="2658533" y="1483812"/>
                  <a:pt x="2730500" y="1562129"/>
                </a:cubicBezTo>
                <a:cubicBezTo>
                  <a:pt x="2802467" y="1640446"/>
                  <a:pt x="2849033" y="1162079"/>
                  <a:pt x="2933700" y="1333529"/>
                </a:cubicBezTo>
                <a:cubicBezTo>
                  <a:pt x="3018367" y="1504979"/>
                  <a:pt x="3164417" y="2404562"/>
                  <a:pt x="3238500" y="2590829"/>
                </a:cubicBezTo>
                <a:cubicBezTo>
                  <a:pt x="3312583" y="2777096"/>
                  <a:pt x="3340100" y="2381279"/>
                  <a:pt x="3378200" y="2451129"/>
                </a:cubicBezTo>
                <a:cubicBezTo>
                  <a:pt x="3416300" y="2520979"/>
                  <a:pt x="3390900" y="2980296"/>
                  <a:pt x="3467100" y="3009929"/>
                </a:cubicBezTo>
                <a:cubicBezTo>
                  <a:pt x="3543300" y="3039562"/>
                  <a:pt x="3712633" y="2588712"/>
                  <a:pt x="3835400" y="2628929"/>
                </a:cubicBezTo>
                <a:cubicBezTo>
                  <a:pt x="3958167" y="2669146"/>
                  <a:pt x="4091517" y="3206779"/>
                  <a:pt x="4203700" y="3251229"/>
                </a:cubicBezTo>
                <a:cubicBezTo>
                  <a:pt x="4315883" y="3295679"/>
                  <a:pt x="4404783" y="2834246"/>
                  <a:pt x="4508500" y="2895629"/>
                </a:cubicBezTo>
                <a:cubicBezTo>
                  <a:pt x="4612217" y="2957012"/>
                  <a:pt x="4724400" y="3655512"/>
                  <a:pt x="4826000" y="3619529"/>
                </a:cubicBezTo>
                <a:cubicBezTo>
                  <a:pt x="4927600" y="3583546"/>
                  <a:pt x="5041900" y="2734762"/>
                  <a:pt x="5118100" y="2679729"/>
                </a:cubicBezTo>
                <a:cubicBezTo>
                  <a:pt x="5194300" y="2624696"/>
                  <a:pt x="5232400" y="3242762"/>
                  <a:pt x="5283200" y="3289329"/>
                </a:cubicBezTo>
                <a:cubicBezTo>
                  <a:pt x="5334000" y="3335896"/>
                  <a:pt x="5363633" y="2940079"/>
                  <a:pt x="5422900" y="2959129"/>
                </a:cubicBezTo>
                <a:cubicBezTo>
                  <a:pt x="5482167" y="2978179"/>
                  <a:pt x="5554133" y="3401512"/>
                  <a:pt x="5638800" y="3403629"/>
                </a:cubicBezTo>
                <a:cubicBezTo>
                  <a:pt x="5723467" y="3405746"/>
                  <a:pt x="5850467" y="2927379"/>
                  <a:pt x="5930900" y="2971829"/>
                </a:cubicBezTo>
                <a:cubicBezTo>
                  <a:pt x="6011333" y="3016279"/>
                  <a:pt x="6053667" y="3583546"/>
                  <a:pt x="6121400" y="3670329"/>
                </a:cubicBezTo>
                <a:cubicBezTo>
                  <a:pt x="6189133" y="3757112"/>
                  <a:pt x="6282267" y="3462896"/>
                  <a:pt x="6337300" y="3492529"/>
                </a:cubicBezTo>
                <a:cubicBezTo>
                  <a:pt x="6392333" y="3522162"/>
                  <a:pt x="6405033" y="3850246"/>
                  <a:pt x="6451600" y="3848129"/>
                </a:cubicBezTo>
                <a:cubicBezTo>
                  <a:pt x="6498167" y="3846012"/>
                  <a:pt x="6561667" y="3465012"/>
                  <a:pt x="6616700" y="3479829"/>
                </a:cubicBezTo>
                <a:cubicBezTo>
                  <a:pt x="6671733" y="3494646"/>
                  <a:pt x="6720417" y="3930679"/>
                  <a:pt x="6781800" y="3937029"/>
                </a:cubicBezTo>
                <a:cubicBezTo>
                  <a:pt x="6843183" y="3943379"/>
                  <a:pt x="6913033" y="3513696"/>
                  <a:pt x="6985000" y="3517929"/>
                </a:cubicBezTo>
                <a:cubicBezTo>
                  <a:pt x="7056967" y="3522162"/>
                  <a:pt x="7143750" y="4025929"/>
                  <a:pt x="7213600" y="3962429"/>
                </a:cubicBezTo>
                <a:cubicBezTo>
                  <a:pt x="7283450" y="3898929"/>
                  <a:pt x="7334250" y="3071312"/>
                  <a:pt x="7404100" y="3136929"/>
                </a:cubicBezTo>
                <a:cubicBezTo>
                  <a:pt x="7473950" y="3202546"/>
                  <a:pt x="7552267" y="4216429"/>
                  <a:pt x="7632700" y="4356129"/>
                </a:cubicBezTo>
                <a:cubicBezTo>
                  <a:pt x="7713133" y="4495829"/>
                  <a:pt x="7802033" y="3953962"/>
                  <a:pt x="7886700" y="3975129"/>
                </a:cubicBezTo>
                <a:cubicBezTo>
                  <a:pt x="7971367" y="3996296"/>
                  <a:pt x="8056033" y="4239712"/>
                  <a:pt x="8140700" y="4483129"/>
                </a:cubicBezTo>
              </a:path>
            </a:pathLst>
          </a:custGeom>
          <a:noFill/>
          <a:ln w="28575">
            <a:solidFill>
              <a:srgbClr val="FF7575"/>
            </a:solidFill>
            <a:prstDash val="sysDash"/>
          </a:ln>
          <a:effectLst>
            <a:glow rad="254000">
              <a:srgbClr val="FF7575">
                <a:alpha val="10000"/>
              </a:srgbClr>
            </a:glo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9" name="Полилиния: фигура 8">
            <a:extLst>
              <a:ext uri="{FF2B5EF4-FFF2-40B4-BE49-F238E27FC236}">
                <a16:creationId xmlns:a16="http://schemas.microsoft.com/office/drawing/2014/main" id="{35D0572F-725C-11DC-BC19-FAA209625DAE}"/>
              </a:ext>
            </a:extLst>
          </p:cNvPr>
          <p:cNvSpPr/>
          <p:nvPr/>
        </p:nvSpPr>
        <p:spPr>
          <a:xfrm>
            <a:off x="799408" y="1834904"/>
            <a:ext cx="7168398" cy="3488981"/>
          </a:xfrm>
          <a:custGeom>
            <a:avLst/>
            <a:gdLst>
              <a:gd name="csX0" fmla="*/ 0 w 8458200"/>
              <a:gd name="csY0" fmla="*/ 3657600 h 3853942"/>
              <a:gd name="csX1" fmla="*/ 355600 w 8458200"/>
              <a:gd name="csY1" fmla="*/ 3390900 h 3853942"/>
              <a:gd name="csX2" fmla="*/ 508000 w 8458200"/>
              <a:gd name="csY2" fmla="*/ 3657600 h 3853942"/>
              <a:gd name="csX3" fmla="*/ 673100 w 8458200"/>
              <a:gd name="csY3" fmla="*/ 3302000 h 3853942"/>
              <a:gd name="csX4" fmla="*/ 876300 w 8458200"/>
              <a:gd name="csY4" fmla="*/ 3695700 h 3853942"/>
              <a:gd name="csX5" fmla="*/ 1155700 w 8458200"/>
              <a:gd name="csY5" fmla="*/ 3086100 h 3853942"/>
              <a:gd name="csX6" fmla="*/ 1473200 w 8458200"/>
              <a:gd name="csY6" fmla="*/ 3848100 h 3853942"/>
              <a:gd name="csX7" fmla="*/ 1816100 w 8458200"/>
              <a:gd name="csY7" fmla="*/ 2590800 h 3853942"/>
              <a:gd name="csX8" fmla="*/ 2120900 w 8458200"/>
              <a:gd name="csY8" fmla="*/ 3352800 h 3853942"/>
              <a:gd name="csX9" fmla="*/ 2387600 w 8458200"/>
              <a:gd name="csY9" fmla="*/ 2603500 h 3853942"/>
              <a:gd name="csX10" fmla="*/ 2616200 w 8458200"/>
              <a:gd name="csY10" fmla="*/ 3136900 h 3853942"/>
              <a:gd name="csX11" fmla="*/ 2781300 w 8458200"/>
              <a:gd name="csY11" fmla="*/ 2730500 h 3853942"/>
              <a:gd name="csX12" fmla="*/ 2959100 w 8458200"/>
              <a:gd name="csY12" fmla="*/ 3213100 h 3853942"/>
              <a:gd name="csX13" fmla="*/ 3314700 w 8458200"/>
              <a:gd name="csY13" fmla="*/ 2019300 h 3853942"/>
              <a:gd name="csX14" fmla="*/ 3568700 w 8458200"/>
              <a:gd name="csY14" fmla="*/ 2590800 h 3853942"/>
              <a:gd name="csX15" fmla="*/ 3911600 w 8458200"/>
              <a:gd name="csY15" fmla="*/ 1422400 h 3853942"/>
              <a:gd name="csX16" fmla="*/ 4165600 w 8458200"/>
              <a:gd name="csY16" fmla="*/ 2501900 h 3853942"/>
              <a:gd name="csX17" fmla="*/ 4330700 w 8458200"/>
              <a:gd name="csY17" fmla="*/ 1689100 h 3853942"/>
              <a:gd name="csX18" fmla="*/ 4559300 w 8458200"/>
              <a:gd name="csY18" fmla="*/ 2565400 h 3853942"/>
              <a:gd name="csX19" fmla="*/ 4762500 w 8458200"/>
              <a:gd name="csY19" fmla="*/ 1981200 h 3853942"/>
              <a:gd name="csX20" fmla="*/ 5003800 w 8458200"/>
              <a:gd name="csY20" fmla="*/ 2679700 h 3853942"/>
              <a:gd name="csX21" fmla="*/ 5232400 w 8458200"/>
              <a:gd name="csY21" fmla="*/ 1701800 h 3853942"/>
              <a:gd name="csX22" fmla="*/ 5359400 w 8458200"/>
              <a:gd name="csY22" fmla="*/ 2247900 h 3853942"/>
              <a:gd name="csX23" fmla="*/ 5727700 w 8458200"/>
              <a:gd name="csY23" fmla="*/ 1587500 h 3853942"/>
              <a:gd name="csX24" fmla="*/ 6032500 w 8458200"/>
              <a:gd name="csY24" fmla="*/ 2197100 h 3853942"/>
              <a:gd name="csX25" fmla="*/ 6324600 w 8458200"/>
              <a:gd name="csY25" fmla="*/ 1524000 h 3853942"/>
              <a:gd name="csX26" fmla="*/ 6527800 w 8458200"/>
              <a:gd name="csY26" fmla="*/ 1778000 h 3853942"/>
              <a:gd name="csX27" fmla="*/ 6845300 w 8458200"/>
              <a:gd name="csY27" fmla="*/ 1054100 h 3853942"/>
              <a:gd name="csX28" fmla="*/ 7213600 w 8458200"/>
              <a:gd name="csY28" fmla="*/ 1638300 h 3853942"/>
              <a:gd name="csX29" fmla="*/ 7531100 w 8458200"/>
              <a:gd name="csY29" fmla="*/ 584200 h 3853942"/>
              <a:gd name="csX30" fmla="*/ 7861300 w 8458200"/>
              <a:gd name="csY30" fmla="*/ 1206500 h 3853942"/>
              <a:gd name="csX31" fmla="*/ 8458200 w 8458200"/>
              <a:gd name="csY31" fmla="*/ 0 h 3853942"/>
              <a:gd name="csX0" fmla="*/ 0 w 8458200"/>
              <a:gd name="csY0" fmla="*/ 3657600 h 3853942"/>
              <a:gd name="csX1" fmla="*/ 355600 w 8458200"/>
              <a:gd name="csY1" fmla="*/ 3390900 h 3853942"/>
              <a:gd name="csX2" fmla="*/ 508000 w 8458200"/>
              <a:gd name="csY2" fmla="*/ 3657600 h 3853942"/>
              <a:gd name="csX3" fmla="*/ 673100 w 8458200"/>
              <a:gd name="csY3" fmla="*/ 3302000 h 3853942"/>
              <a:gd name="csX4" fmla="*/ 876300 w 8458200"/>
              <a:gd name="csY4" fmla="*/ 3695700 h 3853942"/>
              <a:gd name="csX5" fmla="*/ 1155700 w 8458200"/>
              <a:gd name="csY5" fmla="*/ 3086100 h 3853942"/>
              <a:gd name="csX6" fmla="*/ 1473200 w 8458200"/>
              <a:gd name="csY6" fmla="*/ 3848100 h 3853942"/>
              <a:gd name="csX7" fmla="*/ 1816100 w 8458200"/>
              <a:gd name="csY7" fmla="*/ 2590800 h 3853942"/>
              <a:gd name="csX8" fmla="*/ 2120900 w 8458200"/>
              <a:gd name="csY8" fmla="*/ 3352800 h 3853942"/>
              <a:gd name="csX9" fmla="*/ 2387600 w 8458200"/>
              <a:gd name="csY9" fmla="*/ 2603500 h 3853942"/>
              <a:gd name="csX10" fmla="*/ 2616200 w 8458200"/>
              <a:gd name="csY10" fmla="*/ 3136900 h 3853942"/>
              <a:gd name="csX11" fmla="*/ 2781300 w 8458200"/>
              <a:gd name="csY11" fmla="*/ 2730500 h 3853942"/>
              <a:gd name="csX12" fmla="*/ 2959100 w 8458200"/>
              <a:gd name="csY12" fmla="*/ 3213100 h 3853942"/>
              <a:gd name="csX13" fmla="*/ 3314700 w 8458200"/>
              <a:gd name="csY13" fmla="*/ 2019300 h 3853942"/>
              <a:gd name="csX14" fmla="*/ 3568700 w 8458200"/>
              <a:gd name="csY14" fmla="*/ 2590800 h 3853942"/>
              <a:gd name="csX15" fmla="*/ 3911600 w 8458200"/>
              <a:gd name="csY15" fmla="*/ 1422400 h 3853942"/>
              <a:gd name="csX16" fmla="*/ 4165600 w 8458200"/>
              <a:gd name="csY16" fmla="*/ 2501900 h 3853942"/>
              <a:gd name="csX17" fmla="*/ 4330700 w 8458200"/>
              <a:gd name="csY17" fmla="*/ 1689100 h 3853942"/>
              <a:gd name="csX18" fmla="*/ 4559300 w 8458200"/>
              <a:gd name="csY18" fmla="*/ 2565400 h 3853942"/>
              <a:gd name="csX19" fmla="*/ 4762500 w 8458200"/>
              <a:gd name="csY19" fmla="*/ 1981200 h 3853942"/>
              <a:gd name="csX20" fmla="*/ 5232400 w 8458200"/>
              <a:gd name="csY20" fmla="*/ 1701800 h 3853942"/>
              <a:gd name="csX21" fmla="*/ 5359400 w 8458200"/>
              <a:gd name="csY21" fmla="*/ 2247900 h 3853942"/>
              <a:gd name="csX22" fmla="*/ 5727700 w 8458200"/>
              <a:gd name="csY22" fmla="*/ 1587500 h 3853942"/>
              <a:gd name="csX23" fmla="*/ 6032500 w 8458200"/>
              <a:gd name="csY23" fmla="*/ 2197100 h 3853942"/>
              <a:gd name="csX24" fmla="*/ 6324600 w 8458200"/>
              <a:gd name="csY24" fmla="*/ 1524000 h 3853942"/>
              <a:gd name="csX25" fmla="*/ 6527800 w 8458200"/>
              <a:gd name="csY25" fmla="*/ 1778000 h 3853942"/>
              <a:gd name="csX26" fmla="*/ 6845300 w 8458200"/>
              <a:gd name="csY26" fmla="*/ 1054100 h 3853942"/>
              <a:gd name="csX27" fmla="*/ 7213600 w 8458200"/>
              <a:gd name="csY27" fmla="*/ 1638300 h 3853942"/>
              <a:gd name="csX28" fmla="*/ 7531100 w 8458200"/>
              <a:gd name="csY28" fmla="*/ 584200 h 3853942"/>
              <a:gd name="csX29" fmla="*/ 7861300 w 8458200"/>
              <a:gd name="csY29" fmla="*/ 1206500 h 3853942"/>
              <a:gd name="csX30" fmla="*/ 8458200 w 8458200"/>
              <a:gd name="csY30" fmla="*/ 0 h 3853942"/>
              <a:gd name="csX0" fmla="*/ 0 w 8458200"/>
              <a:gd name="csY0" fmla="*/ 3657600 h 3853942"/>
              <a:gd name="csX1" fmla="*/ 355600 w 8458200"/>
              <a:gd name="csY1" fmla="*/ 3390900 h 3853942"/>
              <a:gd name="csX2" fmla="*/ 508000 w 8458200"/>
              <a:gd name="csY2" fmla="*/ 3657600 h 3853942"/>
              <a:gd name="csX3" fmla="*/ 673100 w 8458200"/>
              <a:gd name="csY3" fmla="*/ 3302000 h 3853942"/>
              <a:gd name="csX4" fmla="*/ 876300 w 8458200"/>
              <a:gd name="csY4" fmla="*/ 3695700 h 3853942"/>
              <a:gd name="csX5" fmla="*/ 1155700 w 8458200"/>
              <a:gd name="csY5" fmla="*/ 3086100 h 3853942"/>
              <a:gd name="csX6" fmla="*/ 1473200 w 8458200"/>
              <a:gd name="csY6" fmla="*/ 3848100 h 3853942"/>
              <a:gd name="csX7" fmla="*/ 1816100 w 8458200"/>
              <a:gd name="csY7" fmla="*/ 2590800 h 3853942"/>
              <a:gd name="csX8" fmla="*/ 2120900 w 8458200"/>
              <a:gd name="csY8" fmla="*/ 3352800 h 3853942"/>
              <a:gd name="csX9" fmla="*/ 2387600 w 8458200"/>
              <a:gd name="csY9" fmla="*/ 2603500 h 3853942"/>
              <a:gd name="csX10" fmla="*/ 2616200 w 8458200"/>
              <a:gd name="csY10" fmla="*/ 3136900 h 3853942"/>
              <a:gd name="csX11" fmla="*/ 2781300 w 8458200"/>
              <a:gd name="csY11" fmla="*/ 2730500 h 3853942"/>
              <a:gd name="csX12" fmla="*/ 2959100 w 8458200"/>
              <a:gd name="csY12" fmla="*/ 3213100 h 3853942"/>
              <a:gd name="csX13" fmla="*/ 3314700 w 8458200"/>
              <a:gd name="csY13" fmla="*/ 2019300 h 3853942"/>
              <a:gd name="csX14" fmla="*/ 3568700 w 8458200"/>
              <a:gd name="csY14" fmla="*/ 2590800 h 3853942"/>
              <a:gd name="csX15" fmla="*/ 3911600 w 8458200"/>
              <a:gd name="csY15" fmla="*/ 1422400 h 3853942"/>
              <a:gd name="csX16" fmla="*/ 4165600 w 8458200"/>
              <a:gd name="csY16" fmla="*/ 2501900 h 3853942"/>
              <a:gd name="csX17" fmla="*/ 4330700 w 8458200"/>
              <a:gd name="csY17" fmla="*/ 1689100 h 3853942"/>
              <a:gd name="csX18" fmla="*/ 4559300 w 8458200"/>
              <a:gd name="csY18" fmla="*/ 2565400 h 3853942"/>
              <a:gd name="csX19" fmla="*/ 4762500 w 8458200"/>
              <a:gd name="csY19" fmla="*/ 1981200 h 3853942"/>
              <a:gd name="csX20" fmla="*/ 4993988 w 8458200"/>
              <a:gd name="csY20" fmla="*/ 1244600 h 3853942"/>
              <a:gd name="csX21" fmla="*/ 5359400 w 8458200"/>
              <a:gd name="csY21" fmla="*/ 2247900 h 3853942"/>
              <a:gd name="csX22" fmla="*/ 5727700 w 8458200"/>
              <a:gd name="csY22" fmla="*/ 1587500 h 3853942"/>
              <a:gd name="csX23" fmla="*/ 6032500 w 8458200"/>
              <a:gd name="csY23" fmla="*/ 2197100 h 3853942"/>
              <a:gd name="csX24" fmla="*/ 6324600 w 8458200"/>
              <a:gd name="csY24" fmla="*/ 1524000 h 3853942"/>
              <a:gd name="csX25" fmla="*/ 6527800 w 8458200"/>
              <a:gd name="csY25" fmla="*/ 1778000 h 3853942"/>
              <a:gd name="csX26" fmla="*/ 6845300 w 8458200"/>
              <a:gd name="csY26" fmla="*/ 1054100 h 3853942"/>
              <a:gd name="csX27" fmla="*/ 7213600 w 8458200"/>
              <a:gd name="csY27" fmla="*/ 1638300 h 3853942"/>
              <a:gd name="csX28" fmla="*/ 7531100 w 8458200"/>
              <a:gd name="csY28" fmla="*/ 584200 h 3853942"/>
              <a:gd name="csX29" fmla="*/ 7861300 w 8458200"/>
              <a:gd name="csY29" fmla="*/ 1206500 h 3853942"/>
              <a:gd name="csX30" fmla="*/ 8458200 w 8458200"/>
              <a:gd name="csY30" fmla="*/ 0 h 3853942"/>
              <a:gd name="csX0" fmla="*/ 0 w 8458200"/>
              <a:gd name="csY0" fmla="*/ 3657600 h 3853942"/>
              <a:gd name="csX1" fmla="*/ 355600 w 8458200"/>
              <a:gd name="csY1" fmla="*/ 3390900 h 3853942"/>
              <a:gd name="csX2" fmla="*/ 508000 w 8458200"/>
              <a:gd name="csY2" fmla="*/ 3657600 h 3853942"/>
              <a:gd name="csX3" fmla="*/ 673100 w 8458200"/>
              <a:gd name="csY3" fmla="*/ 3302000 h 3853942"/>
              <a:gd name="csX4" fmla="*/ 876300 w 8458200"/>
              <a:gd name="csY4" fmla="*/ 3695700 h 3853942"/>
              <a:gd name="csX5" fmla="*/ 1155700 w 8458200"/>
              <a:gd name="csY5" fmla="*/ 3086100 h 3853942"/>
              <a:gd name="csX6" fmla="*/ 1473200 w 8458200"/>
              <a:gd name="csY6" fmla="*/ 3848100 h 3853942"/>
              <a:gd name="csX7" fmla="*/ 1816100 w 8458200"/>
              <a:gd name="csY7" fmla="*/ 2590800 h 3853942"/>
              <a:gd name="csX8" fmla="*/ 2120900 w 8458200"/>
              <a:gd name="csY8" fmla="*/ 3352800 h 3853942"/>
              <a:gd name="csX9" fmla="*/ 2387600 w 8458200"/>
              <a:gd name="csY9" fmla="*/ 2603500 h 3853942"/>
              <a:gd name="csX10" fmla="*/ 2616200 w 8458200"/>
              <a:gd name="csY10" fmla="*/ 3136900 h 3853942"/>
              <a:gd name="csX11" fmla="*/ 2781300 w 8458200"/>
              <a:gd name="csY11" fmla="*/ 2730500 h 3853942"/>
              <a:gd name="csX12" fmla="*/ 2959100 w 8458200"/>
              <a:gd name="csY12" fmla="*/ 3213100 h 3853942"/>
              <a:gd name="csX13" fmla="*/ 3314700 w 8458200"/>
              <a:gd name="csY13" fmla="*/ 2019300 h 3853942"/>
              <a:gd name="csX14" fmla="*/ 3568700 w 8458200"/>
              <a:gd name="csY14" fmla="*/ 2590800 h 3853942"/>
              <a:gd name="csX15" fmla="*/ 3911600 w 8458200"/>
              <a:gd name="csY15" fmla="*/ 1422400 h 3853942"/>
              <a:gd name="csX16" fmla="*/ 4165600 w 8458200"/>
              <a:gd name="csY16" fmla="*/ 2501900 h 3853942"/>
              <a:gd name="csX17" fmla="*/ 4330700 w 8458200"/>
              <a:gd name="csY17" fmla="*/ 1689100 h 3853942"/>
              <a:gd name="csX18" fmla="*/ 4559300 w 8458200"/>
              <a:gd name="csY18" fmla="*/ 2565400 h 3853942"/>
              <a:gd name="csX19" fmla="*/ 4762500 w 8458200"/>
              <a:gd name="csY19" fmla="*/ 1981200 h 3853942"/>
              <a:gd name="csX20" fmla="*/ 4993988 w 8458200"/>
              <a:gd name="csY20" fmla="*/ 1244600 h 3853942"/>
              <a:gd name="csX21" fmla="*/ 5359400 w 8458200"/>
              <a:gd name="csY21" fmla="*/ 2247900 h 3853942"/>
              <a:gd name="csX22" fmla="*/ 5752796 w 8458200"/>
              <a:gd name="csY22" fmla="*/ 914400 h 3853942"/>
              <a:gd name="csX23" fmla="*/ 6032500 w 8458200"/>
              <a:gd name="csY23" fmla="*/ 2197100 h 3853942"/>
              <a:gd name="csX24" fmla="*/ 6324600 w 8458200"/>
              <a:gd name="csY24" fmla="*/ 1524000 h 3853942"/>
              <a:gd name="csX25" fmla="*/ 6527800 w 8458200"/>
              <a:gd name="csY25" fmla="*/ 1778000 h 3853942"/>
              <a:gd name="csX26" fmla="*/ 6845300 w 8458200"/>
              <a:gd name="csY26" fmla="*/ 1054100 h 3853942"/>
              <a:gd name="csX27" fmla="*/ 7213600 w 8458200"/>
              <a:gd name="csY27" fmla="*/ 1638300 h 3853942"/>
              <a:gd name="csX28" fmla="*/ 7531100 w 8458200"/>
              <a:gd name="csY28" fmla="*/ 584200 h 3853942"/>
              <a:gd name="csX29" fmla="*/ 7861300 w 8458200"/>
              <a:gd name="csY29" fmla="*/ 1206500 h 3853942"/>
              <a:gd name="csX30" fmla="*/ 8458200 w 8458200"/>
              <a:gd name="csY30" fmla="*/ 0 h 3853942"/>
              <a:gd name="csX0" fmla="*/ 0 w 8458200"/>
              <a:gd name="csY0" fmla="*/ 3657600 h 3853942"/>
              <a:gd name="csX1" fmla="*/ 355600 w 8458200"/>
              <a:gd name="csY1" fmla="*/ 3390900 h 3853942"/>
              <a:gd name="csX2" fmla="*/ 508000 w 8458200"/>
              <a:gd name="csY2" fmla="*/ 3657600 h 3853942"/>
              <a:gd name="csX3" fmla="*/ 673100 w 8458200"/>
              <a:gd name="csY3" fmla="*/ 3302000 h 3853942"/>
              <a:gd name="csX4" fmla="*/ 876300 w 8458200"/>
              <a:gd name="csY4" fmla="*/ 3695700 h 3853942"/>
              <a:gd name="csX5" fmla="*/ 1155700 w 8458200"/>
              <a:gd name="csY5" fmla="*/ 3086100 h 3853942"/>
              <a:gd name="csX6" fmla="*/ 1473200 w 8458200"/>
              <a:gd name="csY6" fmla="*/ 3848100 h 3853942"/>
              <a:gd name="csX7" fmla="*/ 1816100 w 8458200"/>
              <a:gd name="csY7" fmla="*/ 2590800 h 3853942"/>
              <a:gd name="csX8" fmla="*/ 2120900 w 8458200"/>
              <a:gd name="csY8" fmla="*/ 3352800 h 3853942"/>
              <a:gd name="csX9" fmla="*/ 2387600 w 8458200"/>
              <a:gd name="csY9" fmla="*/ 2603500 h 3853942"/>
              <a:gd name="csX10" fmla="*/ 2616200 w 8458200"/>
              <a:gd name="csY10" fmla="*/ 3136900 h 3853942"/>
              <a:gd name="csX11" fmla="*/ 2781300 w 8458200"/>
              <a:gd name="csY11" fmla="*/ 2730500 h 3853942"/>
              <a:gd name="csX12" fmla="*/ 2959100 w 8458200"/>
              <a:gd name="csY12" fmla="*/ 3213100 h 3853942"/>
              <a:gd name="csX13" fmla="*/ 3314700 w 8458200"/>
              <a:gd name="csY13" fmla="*/ 2019300 h 3853942"/>
              <a:gd name="csX14" fmla="*/ 3568700 w 8458200"/>
              <a:gd name="csY14" fmla="*/ 2590800 h 3853942"/>
              <a:gd name="csX15" fmla="*/ 3911600 w 8458200"/>
              <a:gd name="csY15" fmla="*/ 1422400 h 3853942"/>
              <a:gd name="csX16" fmla="*/ 4165600 w 8458200"/>
              <a:gd name="csY16" fmla="*/ 2501900 h 3853942"/>
              <a:gd name="csX17" fmla="*/ 4330700 w 8458200"/>
              <a:gd name="csY17" fmla="*/ 1689100 h 3853942"/>
              <a:gd name="csX18" fmla="*/ 4559300 w 8458200"/>
              <a:gd name="csY18" fmla="*/ 2565400 h 3853942"/>
              <a:gd name="csX19" fmla="*/ 4762500 w 8458200"/>
              <a:gd name="csY19" fmla="*/ 1981200 h 3853942"/>
              <a:gd name="csX20" fmla="*/ 4993988 w 8458200"/>
              <a:gd name="csY20" fmla="*/ 1244600 h 3853942"/>
              <a:gd name="csX21" fmla="*/ 5752796 w 8458200"/>
              <a:gd name="csY21" fmla="*/ 914400 h 3853942"/>
              <a:gd name="csX22" fmla="*/ 6032500 w 8458200"/>
              <a:gd name="csY22" fmla="*/ 2197100 h 3853942"/>
              <a:gd name="csX23" fmla="*/ 6324600 w 8458200"/>
              <a:gd name="csY23" fmla="*/ 1524000 h 3853942"/>
              <a:gd name="csX24" fmla="*/ 6527800 w 8458200"/>
              <a:gd name="csY24" fmla="*/ 1778000 h 3853942"/>
              <a:gd name="csX25" fmla="*/ 6845300 w 8458200"/>
              <a:gd name="csY25" fmla="*/ 1054100 h 3853942"/>
              <a:gd name="csX26" fmla="*/ 7213600 w 8458200"/>
              <a:gd name="csY26" fmla="*/ 1638300 h 3853942"/>
              <a:gd name="csX27" fmla="*/ 7531100 w 8458200"/>
              <a:gd name="csY27" fmla="*/ 584200 h 3853942"/>
              <a:gd name="csX28" fmla="*/ 7861300 w 8458200"/>
              <a:gd name="csY28" fmla="*/ 1206500 h 3853942"/>
              <a:gd name="csX29" fmla="*/ 8458200 w 8458200"/>
              <a:gd name="csY29" fmla="*/ 0 h 3853942"/>
              <a:gd name="csX0" fmla="*/ 0 w 8458200"/>
              <a:gd name="csY0" fmla="*/ 3657600 h 3853942"/>
              <a:gd name="csX1" fmla="*/ 355600 w 8458200"/>
              <a:gd name="csY1" fmla="*/ 3390900 h 3853942"/>
              <a:gd name="csX2" fmla="*/ 508000 w 8458200"/>
              <a:gd name="csY2" fmla="*/ 3657600 h 3853942"/>
              <a:gd name="csX3" fmla="*/ 673100 w 8458200"/>
              <a:gd name="csY3" fmla="*/ 3302000 h 3853942"/>
              <a:gd name="csX4" fmla="*/ 876300 w 8458200"/>
              <a:gd name="csY4" fmla="*/ 3695700 h 3853942"/>
              <a:gd name="csX5" fmla="*/ 1155700 w 8458200"/>
              <a:gd name="csY5" fmla="*/ 3086100 h 3853942"/>
              <a:gd name="csX6" fmla="*/ 1473200 w 8458200"/>
              <a:gd name="csY6" fmla="*/ 3848100 h 3853942"/>
              <a:gd name="csX7" fmla="*/ 1816100 w 8458200"/>
              <a:gd name="csY7" fmla="*/ 2590800 h 3853942"/>
              <a:gd name="csX8" fmla="*/ 2120900 w 8458200"/>
              <a:gd name="csY8" fmla="*/ 3352800 h 3853942"/>
              <a:gd name="csX9" fmla="*/ 2387600 w 8458200"/>
              <a:gd name="csY9" fmla="*/ 2603500 h 3853942"/>
              <a:gd name="csX10" fmla="*/ 2616200 w 8458200"/>
              <a:gd name="csY10" fmla="*/ 3136900 h 3853942"/>
              <a:gd name="csX11" fmla="*/ 2781300 w 8458200"/>
              <a:gd name="csY11" fmla="*/ 2730500 h 3853942"/>
              <a:gd name="csX12" fmla="*/ 2959100 w 8458200"/>
              <a:gd name="csY12" fmla="*/ 3213100 h 3853942"/>
              <a:gd name="csX13" fmla="*/ 3314700 w 8458200"/>
              <a:gd name="csY13" fmla="*/ 2019300 h 3853942"/>
              <a:gd name="csX14" fmla="*/ 3568700 w 8458200"/>
              <a:gd name="csY14" fmla="*/ 2590800 h 3853942"/>
              <a:gd name="csX15" fmla="*/ 3911600 w 8458200"/>
              <a:gd name="csY15" fmla="*/ 1422400 h 3853942"/>
              <a:gd name="csX16" fmla="*/ 4165600 w 8458200"/>
              <a:gd name="csY16" fmla="*/ 2501900 h 3853942"/>
              <a:gd name="csX17" fmla="*/ 4330700 w 8458200"/>
              <a:gd name="csY17" fmla="*/ 1689100 h 3853942"/>
              <a:gd name="csX18" fmla="*/ 4559300 w 8458200"/>
              <a:gd name="csY18" fmla="*/ 2565400 h 3853942"/>
              <a:gd name="csX19" fmla="*/ 4762500 w 8458200"/>
              <a:gd name="csY19" fmla="*/ 1981200 h 3853942"/>
              <a:gd name="csX20" fmla="*/ 5194758 w 8458200"/>
              <a:gd name="csY20" fmla="*/ 1435100 h 3853942"/>
              <a:gd name="csX21" fmla="*/ 5752796 w 8458200"/>
              <a:gd name="csY21" fmla="*/ 914400 h 3853942"/>
              <a:gd name="csX22" fmla="*/ 6032500 w 8458200"/>
              <a:gd name="csY22" fmla="*/ 2197100 h 3853942"/>
              <a:gd name="csX23" fmla="*/ 6324600 w 8458200"/>
              <a:gd name="csY23" fmla="*/ 1524000 h 3853942"/>
              <a:gd name="csX24" fmla="*/ 6527800 w 8458200"/>
              <a:gd name="csY24" fmla="*/ 1778000 h 3853942"/>
              <a:gd name="csX25" fmla="*/ 6845300 w 8458200"/>
              <a:gd name="csY25" fmla="*/ 1054100 h 3853942"/>
              <a:gd name="csX26" fmla="*/ 7213600 w 8458200"/>
              <a:gd name="csY26" fmla="*/ 1638300 h 3853942"/>
              <a:gd name="csX27" fmla="*/ 7531100 w 8458200"/>
              <a:gd name="csY27" fmla="*/ 584200 h 3853942"/>
              <a:gd name="csX28" fmla="*/ 7861300 w 8458200"/>
              <a:gd name="csY28" fmla="*/ 1206500 h 3853942"/>
              <a:gd name="csX29" fmla="*/ 8458200 w 8458200"/>
              <a:gd name="csY29" fmla="*/ 0 h 3853942"/>
              <a:gd name="csX0" fmla="*/ 0 w 8458200"/>
              <a:gd name="csY0" fmla="*/ 3657600 h 3853942"/>
              <a:gd name="csX1" fmla="*/ 355600 w 8458200"/>
              <a:gd name="csY1" fmla="*/ 3390900 h 3853942"/>
              <a:gd name="csX2" fmla="*/ 508000 w 8458200"/>
              <a:gd name="csY2" fmla="*/ 3657600 h 3853942"/>
              <a:gd name="csX3" fmla="*/ 673100 w 8458200"/>
              <a:gd name="csY3" fmla="*/ 3302000 h 3853942"/>
              <a:gd name="csX4" fmla="*/ 876300 w 8458200"/>
              <a:gd name="csY4" fmla="*/ 3695700 h 3853942"/>
              <a:gd name="csX5" fmla="*/ 1155700 w 8458200"/>
              <a:gd name="csY5" fmla="*/ 3086100 h 3853942"/>
              <a:gd name="csX6" fmla="*/ 1473200 w 8458200"/>
              <a:gd name="csY6" fmla="*/ 3848100 h 3853942"/>
              <a:gd name="csX7" fmla="*/ 1816100 w 8458200"/>
              <a:gd name="csY7" fmla="*/ 2590800 h 3853942"/>
              <a:gd name="csX8" fmla="*/ 2120900 w 8458200"/>
              <a:gd name="csY8" fmla="*/ 3352800 h 3853942"/>
              <a:gd name="csX9" fmla="*/ 2387600 w 8458200"/>
              <a:gd name="csY9" fmla="*/ 2603500 h 3853942"/>
              <a:gd name="csX10" fmla="*/ 2616200 w 8458200"/>
              <a:gd name="csY10" fmla="*/ 3136900 h 3853942"/>
              <a:gd name="csX11" fmla="*/ 2781300 w 8458200"/>
              <a:gd name="csY11" fmla="*/ 2730500 h 3853942"/>
              <a:gd name="csX12" fmla="*/ 2959100 w 8458200"/>
              <a:gd name="csY12" fmla="*/ 3213100 h 3853942"/>
              <a:gd name="csX13" fmla="*/ 3314700 w 8458200"/>
              <a:gd name="csY13" fmla="*/ 2019300 h 3853942"/>
              <a:gd name="csX14" fmla="*/ 3568700 w 8458200"/>
              <a:gd name="csY14" fmla="*/ 2590800 h 3853942"/>
              <a:gd name="csX15" fmla="*/ 3911600 w 8458200"/>
              <a:gd name="csY15" fmla="*/ 1422400 h 3853942"/>
              <a:gd name="csX16" fmla="*/ 4165600 w 8458200"/>
              <a:gd name="csY16" fmla="*/ 2501900 h 3853942"/>
              <a:gd name="csX17" fmla="*/ 4330700 w 8458200"/>
              <a:gd name="csY17" fmla="*/ 1689100 h 3853942"/>
              <a:gd name="csX18" fmla="*/ 4559300 w 8458200"/>
              <a:gd name="csY18" fmla="*/ 2565400 h 3853942"/>
              <a:gd name="csX19" fmla="*/ 4762500 w 8458200"/>
              <a:gd name="csY19" fmla="*/ 1981200 h 3853942"/>
              <a:gd name="csX20" fmla="*/ 5194758 w 8458200"/>
              <a:gd name="csY20" fmla="*/ 1435100 h 3853942"/>
              <a:gd name="csX21" fmla="*/ 5426547 w 8458200"/>
              <a:gd name="csY21" fmla="*/ 787400 h 3853942"/>
              <a:gd name="csX22" fmla="*/ 6032500 w 8458200"/>
              <a:gd name="csY22" fmla="*/ 2197100 h 3853942"/>
              <a:gd name="csX23" fmla="*/ 6324600 w 8458200"/>
              <a:gd name="csY23" fmla="*/ 1524000 h 3853942"/>
              <a:gd name="csX24" fmla="*/ 6527800 w 8458200"/>
              <a:gd name="csY24" fmla="*/ 1778000 h 3853942"/>
              <a:gd name="csX25" fmla="*/ 6845300 w 8458200"/>
              <a:gd name="csY25" fmla="*/ 1054100 h 3853942"/>
              <a:gd name="csX26" fmla="*/ 7213600 w 8458200"/>
              <a:gd name="csY26" fmla="*/ 1638300 h 3853942"/>
              <a:gd name="csX27" fmla="*/ 7531100 w 8458200"/>
              <a:gd name="csY27" fmla="*/ 584200 h 3853942"/>
              <a:gd name="csX28" fmla="*/ 7861300 w 8458200"/>
              <a:gd name="csY28" fmla="*/ 1206500 h 3853942"/>
              <a:gd name="csX29" fmla="*/ 8458200 w 8458200"/>
              <a:gd name="csY29" fmla="*/ 0 h 3853942"/>
              <a:gd name="csX0" fmla="*/ 0 w 8458200"/>
              <a:gd name="csY0" fmla="*/ 3657600 h 3853942"/>
              <a:gd name="csX1" fmla="*/ 355600 w 8458200"/>
              <a:gd name="csY1" fmla="*/ 3390900 h 3853942"/>
              <a:gd name="csX2" fmla="*/ 508000 w 8458200"/>
              <a:gd name="csY2" fmla="*/ 3657600 h 3853942"/>
              <a:gd name="csX3" fmla="*/ 673100 w 8458200"/>
              <a:gd name="csY3" fmla="*/ 3302000 h 3853942"/>
              <a:gd name="csX4" fmla="*/ 876300 w 8458200"/>
              <a:gd name="csY4" fmla="*/ 3695700 h 3853942"/>
              <a:gd name="csX5" fmla="*/ 1155700 w 8458200"/>
              <a:gd name="csY5" fmla="*/ 3086100 h 3853942"/>
              <a:gd name="csX6" fmla="*/ 1473200 w 8458200"/>
              <a:gd name="csY6" fmla="*/ 3848100 h 3853942"/>
              <a:gd name="csX7" fmla="*/ 1816100 w 8458200"/>
              <a:gd name="csY7" fmla="*/ 2590800 h 3853942"/>
              <a:gd name="csX8" fmla="*/ 2120900 w 8458200"/>
              <a:gd name="csY8" fmla="*/ 3352800 h 3853942"/>
              <a:gd name="csX9" fmla="*/ 2387600 w 8458200"/>
              <a:gd name="csY9" fmla="*/ 2603500 h 3853942"/>
              <a:gd name="csX10" fmla="*/ 2616200 w 8458200"/>
              <a:gd name="csY10" fmla="*/ 3136900 h 3853942"/>
              <a:gd name="csX11" fmla="*/ 2781300 w 8458200"/>
              <a:gd name="csY11" fmla="*/ 2730500 h 3853942"/>
              <a:gd name="csX12" fmla="*/ 2959100 w 8458200"/>
              <a:gd name="csY12" fmla="*/ 3213100 h 3853942"/>
              <a:gd name="csX13" fmla="*/ 3314700 w 8458200"/>
              <a:gd name="csY13" fmla="*/ 2019300 h 3853942"/>
              <a:gd name="csX14" fmla="*/ 3568700 w 8458200"/>
              <a:gd name="csY14" fmla="*/ 2590800 h 3853942"/>
              <a:gd name="csX15" fmla="*/ 3911600 w 8458200"/>
              <a:gd name="csY15" fmla="*/ 1422400 h 3853942"/>
              <a:gd name="csX16" fmla="*/ 4165600 w 8458200"/>
              <a:gd name="csY16" fmla="*/ 2501900 h 3853942"/>
              <a:gd name="csX17" fmla="*/ 4330700 w 8458200"/>
              <a:gd name="csY17" fmla="*/ 1689100 h 3853942"/>
              <a:gd name="csX18" fmla="*/ 4559300 w 8458200"/>
              <a:gd name="csY18" fmla="*/ 2565400 h 3853942"/>
              <a:gd name="csX19" fmla="*/ 4762500 w 8458200"/>
              <a:gd name="csY19" fmla="*/ 1981200 h 3853942"/>
              <a:gd name="csX20" fmla="*/ 5426547 w 8458200"/>
              <a:gd name="csY20" fmla="*/ 787400 h 3853942"/>
              <a:gd name="csX21" fmla="*/ 6032500 w 8458200"/>
              <a:gd name="csY21" fmla="*/ 2197100 h 3853942"/>
              <a:gd name="csX22" fmla="*/ 6324600 w 8458200"/>
              <a:gd name="csY22" fmla="*/ 1524000 h 3853942"/>
              <a:gd name="csX23" fmla="*/ 6527800 w 8458200"/>
              <a:gd name="csY23" fmla="*/ 1778000 h 3853942"/>
              <a:gd name="csX24" fmla="*/ 6845300 w 8458200"/>
              <a:gd name="csY24" fmla="*/ 1054100 h 3853942"/>
              <a:gd name="csX25" fmla="*/ 7213600 w 8458200"/>
              <a:gd name="csY25" fmla="*/ 1638300 h 3853942"/>
              <a:gd name="csX26" fmla="*/ 7531100 w 8458200"/>
              <a:gd name="csY26" fmla="*/ 584200 h 3853942"/>
              <a:gd name="csX27" fmla="*/ 7861300 w 8458200"/>
              <a:gd name="csY27" fmla="*/ 1206500 h 3853942"/>
              <a:gd name="csX28" fmla="*/ 8458200 w 8458200"/>
              <a:gd name="csY28" fmla="*/ 0 h 3853942"/>
              <a:gd name="csX0" fmla="*/ 0 w 8458200"/>
              <a:gd name="csY0" fmla="*/ 3657600 h 3853942"/>
              <a:gd name="csX1" fmla="*/ 355600 w 8458200"/>
              <a:gd name="csY1" fmla="*/ 3390900 h 3853942"/>
              <a:gd name="csX2" fmla="*/ 508000 w 8458200"/>
              <a:gd name="csY2" fmla="*/ 3657600 h 3853942"/>
              <a:gd name="csX3" fmla="*/ 673100 w 8458200"/>
              <a:gd name="csY3" fmla="*/ 3302000 h 3853942"/>
              <a:gd name="csX4" fmla="*/ 876300 w 8458200"/>
              <a:gd name="csY4" fmla="*/ 3695700 h 3853942"/>
              <a:gd name="csX5" fmla="*/ 1155700 w 8458200"/>
              <a:gd name="csY5" fmla="*/ 3086100 h 3853942"/>
              <a:gd name="csX6" fmla="*/ 1473200 w 8458200"/>
              <a:gd name="csY6" fmla="*/ 3848100 h 3853942"/>
              <a:gd name="csX7" fmla="*/ 1816100 w 8458200"/>
              <a:gd name="csY7" fmla="*/ 2590800 h 3853942"/>
              <a:gd name="csX8" fmla="*/ 2120900 w 8458200"/>
              <a:gd name="csY8" fmla="*/ 3352800 h 3853942"/>
              <a:gd name="csX9" fmla="*/ 2387600 w 8458200"/>
              <a:gd name="csY9" fmla="*/ 2603500 h 3853942"/>
              <a:gd name="csX10" fmla="*/ 2616200 w 8458200"/>
              <a:gd name="csY10" fmla="*/ 3136900 h 3853942"/>
              <a:gd name="csX11" fmla="*/ 2781300 w 8458200"/>
              <a:gd name="csY11" fmla="*/ 2730500 h 3853942"/>
              <a:gd name="csX12" fmla="*/ 2959100 w 8458200"/>
              <a:gd name="csY12" fmla="*/ 3213100 h 3853942"/>
              <a:gd name="csX13" fmla="*/ 3314700 w 8458200"/>
              <a:gd name="csY13" fmla="*/ 2019300 h 3853942"/>
              <a:gd name="csX14" fmla="*/ 3568700 w 8458200"/>
              <a:gd name="csY14" fmla="*/ 2590800 h 3853942"/>
              <a:gd name="csX15" fmla="*/ 3911600 w 8458200"/>
              <a:gd name="csY15" fmla="*/ 1422400 h 3853942"/>
              <a:gd name="csX16" fmla="*/ 4165600 w 8458200"/>
              <a:gd name="csY16" fmla="*/ 2501900 h 3853942"/>
              <a:gd name="csX17" fmla="*/ 4330700 w 8458200"/>
              <a:gd name="csY17" fmla="*/ 1689100 h 3853942"/>
              <a:gd name="csX18" fmla="*/ 4559300 w 8458200"/>
              <a:gd name="csY18" fmla="*/ 2565400 h 3853942"/>
              <a:gd name="csX19" fmla="*/ 4900529 w 8458200"/>
              <a:gd name="csY19" fmla="*/ 1866900 h 3853942"/>
              <a:gd name="csX20" fmla="*/ 5426547 w 8458200"/>
              <a:gd name="csY20" fmla="*/ 787400 h 3853942"/>
              <a:gd name="csX21" fmla="*/ 6032500 w 8458200"/>
              <a:gd name="csY21" fmla="*/ 2197100 h 3853942"/>
              <a:gd name="csX22" fmla="*/ 6324600 w 8458200"/>
              <a:gd name="csY22" fmla="*/ 1524000 h 3853942"/>
              <a:gd name="csX23" fmla="*/ 6527800 w 8458200"/>
              <a:gd name="csY23" fmla="*/ 1778000 h 3853942"/>
              <a:gd name="csX24" fmla="*/ 6845300 w 8458200"/>
              <a:gd name="csY24" fmla="*/ 1054100 h 3853942"/>
              <a:gd name="csX25" fmla="*/ 7213600 w 8458200"/>
              <a:gd name="csY25" fmla="*/ 1638300 h 3853942"/>
              <a:gd name="csX26" fmla="*/ 7531100 w 8458200"/>
              <a:gd name="csY26" fmla="*/ 584200 h 3853942"/>
              <a:gd name="csX27" fmla="*/ 7861300 w 8458200"/>
              <a:gd name="csY27" fmla="*/ 1206500 h 3853942"/>
              <a:gd name="csX28" fmla="*/ 8458200 w 8458200"/>
              <a:gd name="csY28" fmla="*/ 0 h 3853942"/>
              <a:gd name="csX0" fmla="*/ 0 w 8458200"/>
              <a:gd name="csY0" fmla="*/ 3657600 h 3853942"/>
              <a:gd name="csX1" fmla="*/ 355600 w 8458200"/>
              <a:gd name="csY1" fmla="*/ 3390900 h 3853942"/>
              <a:gd name="csX2" fmla="*/ 508000 w 8458200"/>
              <a:gd name="csY2" fmla="*/ 3657600 h 3853942"/>
              <a:gd name="csX3" fmla="*/ 673100 w 8458200"/>
              <a:gd name="csY3" fmla="*/ 3302000 h 3853942"/>
              <a:gd name="csX4" fmla="*/ 876300 w 8458200"/>
              <a:gd name="csY4" fmla="*/ 3695700 h 3853942"/>
              <a:gd name="csX5" fmla="*/ 1155700 w 8458200"/>
              <a:gd name="csY5" fmla="*/ 3086100 h 3853942"/>
              <a:gd name="csX6" fmla="*/ 1473200 w 8458200"/>
              <a:gd name="csY6" fmla="*/ 3848100 h 3853942"/>
              <a:gd name="csX7" fmla="*/ 1816100 w 8458200"/>
              <a:gd name="csY7" fmla="*/ 2590800 h 3853942"/>
              <a:gd name="csX8" fmla="*/ 2120900 w 8458200"/>
              <a:gd name="csY8" fmla="*/ 3352800 h 3853942"/>
              <a:gd name="csX9" fmla="*/ 2387600 w 8458200"/>
              <a:gd name="csY9" fmla="*/ 2603500 h 3853942"/>
              <a:gd name="csX10" fmla="*/ 2616200 w 8458200"/>
              <a:gd name="csY10" fmla="*/ 3136900 h 3853942"/>
              <a:gd name="csX11" fmla="*/ 2781300 w 8458200"/>
              <a:gd name="csY11" fmla="*/ 2730500 h 3853942"/>
              <a:gd name="csX12" fmla="*/ 2959100 w 8458200"/>
              <a:gd name="csY12" fmla="*/ 3213100 h 3853942"/>
              <a:gd name="csX13" fmla="*/ 3314700 w 8458200"/>
              <a:gd name="csY13" fmla="*/ 2019300 h 3853942"/>
              <a:gd name="csX14" fmla="*/ 3568700 w 8458200"/>
              <a:gd name="csY14" fmla="*/ 2590800 h 3853942"/>
              <a:gd name="csX15" fmla="*/ 3911600 w 8458200"/>
              <a:gd name="csY15" fmla="*/ 1422400 h 3853942"/>
              <a:gd name="csX16" fmla="*/ 4165600 w 8458200"/>
              <a:gd name="csY16" fmla="*/ 2501900 h 3853942"/>
              <a:gd name="csX17" fmla="*/ 4330700 w 8458200"/>
              <a:gd name="csY17" fmla="*/ 1689100 h 3853942"/>
              <a:gd name="csX18" fmla="*/ 4559300 w 8458200"/>
              <a:gd name="csY18" fmla="*/ 2565400 h 3853942"/>
              <a:gd name="csX19" fmla="*/ 4900529 w 8458200"/>
              <a:gd name="csY19" fmla="*/ 1866900 h 3853942"/>
              <a:gd name="csX20" fmla="*/ 5426547 w 8458200"/>
              <a:gd name="csY20" fmla="*/ 787400 h 3853942"/>
              <a:gd name="csX21" fmla="*/ 6032500 w 8458200"/>
              <a:gd name="csY21" fmla="*/ 2197100 h 3853942"/>
              <a:gd name="csX22" fmla="*/ 6249312 w 8458200"/>
              <a:gd name="csY22" fmla="*/ 901700 h 3853942"/>
              <a:gd name="csX23" fmla="*/ 6527800 w 8458200"/>
              <a:gd name="csY23" fmla="*/ 1778000 h 3853942"/>
              <a:gd name="csX24" fmla="*/ 6845300 w 8458200"/>
              <a:gd name="csY24" fmla="*/ 1054100 h 3853942"/>
              <a:gd name="csX25" fmla="*/ 7213600 w 8458200"/>
              <a:gd name="csY25" fmla="*/ 1638300 h 3853942"/>
              <a:gd name="csX26" fmla="*/ 7531100 w 8458200"/>
              <a:gd name="csY26" fmla="*/ 584200 h 3853942"/>
              <a:gd name="csX27" fmla="*/ 7861300 w 8458200"/>
              <a:gd name="csY27" fmla="*/ 1206500 h 3853942"/>
              <a:gd name="csX28" fmla="*/ 8458200 w 8458200"/>
              <a:gd name="csY28" fmla="*/ 0 h 3853942"/>
              <a:gd name="csX0" fmla="*/ 0 w 8458200"/>
              <a:gd name="csY0" fmla="*/ 3657600 h 3853942"/>
              <a:gd name="csX1" fmla="*/ 355600 w 8458200"/>
              <a:gd name="csY1" fmla="*/ 3390900 h 3853942"/>
              <a:gd name="csX2" fmla="*/ 508000 w 8458200"/>
              <a:gd name="csY2" fmla="*/ 3657600 h 3853942"/>
              <a:gd name="csX3" fmla="*/ 673100 w 8458200"/>
              <a:gd name="csY3" fmla="*/ 3302000 h 3853942"/>
              <a:gd name="csX4" fmla="*/ 876300 w 8458200"/>
              <a:gd name="csY4" fmla="*/ 3695700 h 3853942"/>
              <a:gd name="csX5" fmla="*/ 1155700 w 8458200"/>
              <a:gd name="csY5" fmla="*/ 3086100 h 3853942"/>
              <a:gd name="csX6" fmla="*/ 1473200 w 8458200"/>
              <a:gd name="csY6" fmla="*/ 3848100 h 3853942"/>
              <a:gd name="csX7" fmla="*/ 1816100 w 8458200"/>
              <a:gd name="csY7" fmla="*/ 2590800 h 3853942"/>
              <a:gd name="csX8" fmla="*/ 2120900 w 8458200"/>
              <a:gd name="csY8" fmla="*/ 3352800 h 3853942"/>
              <a:gd name="csX9" fmla="*/ 2387600 w 8458200"/>
              <a:gd name="csY9" fmla="*/ 2603500 h 3853942"/>
              <a:gd name="csX10" fmla="*/ 2616200 w 8458200"/>
              <a:gd name="csY10" fmla="*/ 3136900 h 3853942"/>
              <a:gd name="csX11" fmla="*/ 2781300 w 8458200"/>
              <a:gd name="csY11" fmla="*/ 2730500 h 3853942"/>
              <a:gd name="csX12" fmla="*/ 2959100 w 8458200"/>
              <a:gd name="csY12" fmla="*/ 3213100 h 3853942"/>
              <a:gd name="csX13" fmla="*/ 3314700 w 8458200"/>
              <a:gd name="csY13" fmla="*/ 2019300 h 3853942"/>
              <a:gd name="csX14" fmla="*/ 3568700 w 8458200"/>
              <a:gd name="csY14" fmla="*/ 2590800 h 3853942"/>
              <a:gd name="csX15" fmla="*/ 3911600 w 8458200"/>
              <a:gd name="csY15" fmla="*/ 1422400 h 3853942"/>
              <a:gd name="csX16" fmla="*/ 4165600 w 8458200"/>
              <a:gd name="csY16" fmla="*/ 2501900 h 3853942"/>
              <a:gd name="csX17" fmla="*/ 4330700 w 8458200"/>
              <a:gd name="csY17" fmla="*/ 1689100 h 3853942"/>
              <a:gd name="csX18" fmla="*/ 4559300 w 8458200"/>
              <a:gd name="csY18" fmla="*/ 2565400 h 3853942"/>
              <a:gd name="csX19" fmla="*/ 4900529 w 8458200"/>
              <a:gd name="csY19" fmla="*/ 1866900 h 3853942"/>
              <a:gd name="csX20" fmla="*/ 5426547 w 8458200"/>
              <a:gd name="csY20" fmla="*/ 787400 h 3853942"/>
              <a:gd name="csX21" fmla="*/ 5881924 w 8458200"/>
              <a:gd name="csY21" fmla="*/ 1397000 h 3853942"/>
              <a:gd name="csX22" fmla="*/ 6249312 w 8458200"/>
              <a:gd name="csY22" fmla="*/ 901700 h 3853942"/>
              <a:gd name="csX23" fmla="*/ 6527800 w 8458200"/>
              <a:gd name="csY23" fmla="*/ 1778000 h 3853942"/>
              <a:gd name="csX24" fmla="*/ 6845300 w 8458200"/>
              <a:gd name="csY24" fmla="*/ 1054100 h 3853942"/>
              <a:gd name="csX25" fmla="*/ 7213600 w 8458200"/>
              <a:gd name="csY25" fmla="*/ 1638300 h 3853942"/>
              <a:gd name="csX26" fmla="*/ 7531100 w 8458200"/>
              <a:gd name="csY26" fmla="*/ 584200 h 3853942"/>
              <a:gd name="csX27" fmla="*/ 7861300 w 8458200"/>
              <a:gd name="csY27" fmla="*/ 1206500 h 3853942"/>
              <a:gd name="csX28" fmla="*/ 8458200 w 8458200"/>
              <a:gd name="csY28" fmla="*/ 0 h 3853942"/>
              <a:gd name="csX0" fmla="*/ 0 w 8458200"/>
              <a:gd name="csY0" fmla="*/ 3657600 h 3853942"/>
              <a:gd name="csX1" fmla="*/ 355600 w 8458200"/>
              <a:gd name="csY1" fmla="*/ 3390900 h 3853942"/>
              <a:gd name="csX2" fmla="*/ 508000 w 8458200"/>
              <a:gd name="csY2" fmla="*/ 3657600 h 3853942"/>
              <a:gd name="csX3" fmla="*/ 673100 w 8458200"/>
              <a:gd name="csY3" fmla="*/ 3302000 h 3853942"/>
              <a:gd name="csX4" fmla="*/ 876300 w 8458200"/>
              <a:gd name="csY4" fmla="*/ 3695700 h 3853942"/>
              <a:gd name="csX5" fmla="*/ 1155700 w 8458200"/>
              <a:gd name="csY5" fmla="*/ 3086100 h 3853942"/>
              <a:gd name="csX6" fmla="*/ 1473200 w 8458200"/>
              <a:gd name="csY6" fmla="*/ 3848100 h 3853942"/>
              <a:gd name="csX7" fmla="*/ 1816100 w 8458200"/>
              <a:gd name="csY7" fmla="*/ 2590800 h 3853942"/>
              <a:gd name="csX8" fmla="*/ 2120900 w 8458200"/>
              <a:gd name="csY8" fmla="*/ 3352800 h 3853942"/>
              <a:gd name="csX9" fmla="*/ 2387600 w 8458200"/>
              <a:gd name="csY9" fmla="*/ 2603500 h 3853942"/>
              <a:gd name="csX10" fmla="*/ 2616200 w 8458200"/>
              <a:gd name="csY10" fmla="*/ 3136900 h 3853942"/>
              <a:gd name="csX11" fmla="*/ 2781300 w 8458200"/>
              <a:gd name="csY11" fmla="*/ 2730500 h 3853942"/>
              <a:gd name="csX12" fmla="*/ 2959100 w 8458200"/>
              <a:gd name="csY12" fmla="*/ 3213100 h 3853942"/>
              <a:gd name="csX13" fmla="*/ 3314700 w 8458200"/>
              <a:gd name="csY13" fmla="*/ 2019300 h 3853942"/>
              <a:gd name="csX14" fmla="*/ 3568700 w 8458200"/>
              <a:gd name="csY14" fmla="*/ 2590800 h 3853942"/>
              <a:gd name="csX15" fmla="*/ 3911600 w 8458200"/>
              <a:gd name="csY15" fmla="*/ 1422400 h 3853942"/>
              <a:gd name="csX16" fmla="*/ 4165600 w 8458200"/>
              <a:gd name="csY16" fmla="*/ 2501900 h 3853942"/>
              <a:gd name="csX17" fmla="*/ 4330700 w 8458200"/>
              <a:gd name="csY17" fmla="*/ 1689100 h 3853942"/>
              <a:gd name="csX18" fmla="*/ 4559300 w 8458200"/>
              <a:gd name="csY18" fmla="*/ 2565400 h 3853942"/>
              <a:gd name="csX19" fmla="*/ 4900529 w 8458200"/>
              <a:gd name="csY19" fmla="*/ 1866900 h 3853942"/>
              <a:gd name="csX20" fmla="*/ 5426547 w 8458200"/>
              <a:gd name="csY20" fmla="*/ 787400 h 3853942"/>
              <a:gd name="csX21" fmla="*/ 5881924 w 8458200"/>
              <a:gd name="csY21" fmla="*/ 1397000 h 3853942"/>
              <a:gd name="csX22" fmla="*/ 6249312 w 8458200"/>
              <a:gd name="csY22" fmla="*/ 901700 h 3853942"/>
              <a:gd name="csX23" fmla="*/ 6527800 w 8458200"/>
              <a:gd name="csY23" fmla="*/ 1778000 h 3853942"/>
              <a:gd name="csX24" fmla="*/ 6845300 w 8458200"/>
              <a:gd name="csY24" fmla="*/ 533400 h 3853942"/>
              <a:gd name="csX25" fmla="*/ 7213600 w 8458200"/>
              <a:gd name="csY25" fmla="*/ 1638300 h 3853942"/>
              <a:gd name="csX26" fmla="*/ 7531100 w 8458200"/>
              <a:gd name="csY26" fmla="*/ 584200 h 3853942"/>
              <a:gd name="csX27" fmla="*/ 7861300 w 8458200"/>
              <a:gd name="csY27" fmla="*/ 1206500 h 3853942"/>
              <a:gd name="csX28" fmla="*/ 8458200 w 8458200"/>
              <a:gd name="csY28" fmla="*/ 0 h 3853942"/>
              <a:gd name="csX0" fmla="*/ 0 w 8458200"/>
              <a:gd name="csY0" fmla="*/ 3657600 h 3853942"/>
              <a:gd name="csX1" fmla="*/ 355600 w 8458200"/>
              <a:gd name="csY1" fmla="*/ 3390900 h 3853942"/>
              <a:gd name="csX2" fmla="*/ 508000 w 8458200"/>
              <a:gd name="csY2" fmla="*/ 3657600 h 3853942"/>
              <a:gd name="csX3" fmla="*/ 673100 w 8458200"/>
              <a:gd name="csY3" fmla="*/ 3302000 h 3853942"/>
              <a:gd name="csX4" fmla="*/ 876300 w 8458200"/>
              <a:gd name="csY4" fmla="*/ 3695700 h 3853942"/>
              <a:gd name="csX5" fmla="*/ 1155700 w 8458200"/>
              <a:gd name="csY5" fmla="*/ 3086100 h 3853942"/>
              <a:gd name="csX6" fmla="*/ 1473200 w 8458200"/>
              <a:gd name="csY6" fmla="*/ 3848100 h 3853942"/>
              <a:gd name="csX7" fmla="*/ 1816100 w 8458200"/>
              <a:gd name="csY7" fmla="*/ 2590800 h 3853942"/>
              <a:gd name="csX8" fmla="*/ 2120900 w 8458200"/>
              <a:gd name="csY8" fmla="*/ 3352800 h 3853942"/>
              <a:gd name="csX9" fmla="*/ 2387600 w 8458200"/>
              <a:gd name="csY9" fmla="*/ 2603500 h 3853942"/>
              <a:gd name="csX10" fmla="*/ 2616200 w 8458200"/>
              <a:gd name="csY10" fmla="*/ 3136900 h 3853942"/>
              <a:gd name="csX11" fmla="*/ 2781300 w 8458200"/>
              <a:gd name="csY11" fmla="*/ 2730500 h 3853942"/>
              <a:gd name="csX12" fmla="*/ 2959100 w 8458200"/>
              <a:gd name="csY12" fmla="*/ 3213100 h 3853942"/>
              <a:gd name="csX13" fmla="*/ 3314700 w 8458200"/>
              <a:gd name="csY13" fmla="*/ 2019300 h 3853942"/>
              <a:gd name="csX14" fmla="*/ 3568700 w 8458200"/>
              <a:gd name="csY14" fmla="*/ 2590800 h 3853942"/>
              <a:gd name="csX15" fmla="*/ 3911600 w 8458200"/>
              <a:gd name="csY15" fmla="*/ 1422400 h 3853942"/>
              <a:gd name="csX16" fmla="*/ 4165600 w 8458200"/>
              <a:gd name="csY16" fmla="*/ 2501900 h 3853942"/>
              <a:gd name="csX17" fmla="*/ 4330700 w 8458200"/>
              <a:gd name="csY17" fmla="*/ 1689100 h 3853942"/>
              <a:gd name="csX18" fmla="*/ 4559300 w 8458200"/>
              <a:gd name="csY18" fmla="*/ 2565400 h 3853942"/>
              <a:gd name="csX19" fmla="*/ 4900529 w 8458200"/>
              <a:gd name="csY19" fmla="*/ 1866900 h 3853942"/>
              <a:gd name="csX20" fmla="*/ 5426547 w 8458200"/>
              <a:gd name="csY20" fmla="*/ 787400 h 3853942"/>
              <a:gd name="csX21" fmla="*/ 5881924 w 8458200"/>
              <a:gd name="csY21" fmla="*/ 1397000 h 3853942"/>
              <a:gd name="csX22" fmla="*/ 6249312 w 8458200"/>
              <a:gd name="csY22" fmla="*/ 901700 h 3853942"/>
              <a:gd name="csX23" fmla="*/ 6552896 w 8458200"/>
              <a:gd name="csY23" fmla="*/ 1041400 h 3853942"/>
              <a:gd name="csX24" fmla="*/ 6845300 w 8458200"/>
              <a:gd name="csY24" fmla="*/ 533400 h 3853942"/>
              <a:gd name="csX25" fmla="*/ 7213600 w 8458200"/>
              <a:gd name="csY25" fmla="*/ 1638300 h 3853942"/>
              <a:gd name="csX26" fmla="*/ 7531100 w 8458200"/>
              <a:gd name="csY26" fmla="*/ 584200 h 3853942"/>
              <a:gd name="csX27" fmla="*/ 7861300 w 8458200"/>
              <a:gd name="csY27" fmla="*/ 1206500 h 3853942"/>
              <a:gd name="csX28" fmla="*/ 8458200 w 8458200"/>
              <a:gd name="csY28" fmla="*/ 0 h 3853942"/>
              <a:gd name="csX0" fmla="*/ 0 w 8458200"/>
              <a:gd name="csY0" fmla="*/ 3657600 h 3853942"/>
              <a:gd name="csX1" fmla="*/ 355600 w 8458200"/>
              <a:gd name="csY1" fmla="*/ 3390900 h 3853942"/>
              <a:gd name="csX2" fmla="*/ 508000 w 8458200"/>
              <a:gd name="csY2" fmla="*/ 3657600 h 3853942"/>
              <a:gd name="csX3" fmla="*/ 673100 w 8458200"/>
              <a:gd name="csY3" fmla="*/ 3302000 h 3853942"/>
              <a:gd name="csX4" fmla="*/ 876300 w 8458200"/>
              <a:gd name="csY4" fmla="*/ 3695700 h 3853942"/>
              <a:gd name="csX5" fmla="*/ 1155700 w 8458200"/>
              <a:gd name="csY5" fmla="*/ 3086100 h 3853942"/>
              <a:gd name="csX6" fmla="*/ 1473200 w 8458200"/>
              <a:gd name="csY6" fmla="*/ 3848100 h 3853942"/>
              <a:gd name="csX7" fmla="*/ 1816100 w 8458200"/>
              <a:gd name="csY7" fmla="*/ 2590800 h 3853942"/>
              <a:gd name="csX8" fmla="*/ 2120900 w 8458200"/>
              <a:gd name="csY8" fmla="*/ 3352800 h 3853942"/>
              <a:gd name="csX9" fmla="*/ 2387600 w 8458200"/>
              <a:gd name="csY9" fmla="*/ 2603500 h 3853942"/>
              <a:gd name="csX10" fmla="*/ 2616200 w 8458200"/>
              <a:gd name="csY10" fmla="*/ 3136900 h 3853942"/>
              <a:gd name="csX11" fmla="*/ 2781300 w 8458200"/>
              <a:gd name="csY11" fmla="*/ 2730500 h 3853942"/>
              <a:gd name="csX12" fmla="*/ 2959100 w 8458200"/>
              <a:gd name="csY12" fmla="*/ 3213100 h 3853942"/>
              <a:gd name="csX13" fmla="*/ 3314700 w 8458200"/>
              <a:gd name="csY13" fmla="*/ 2019300 h 3853942"/>
              <a:gd name="csX14" fmla="*/ 3568700 w 8458200"/>
              <a:gd name="csY14" fmla="*/ 2590800 h 3853942"/>
              <a:gd name="csX15" fmla="*/ 3911600 w 8458200"/>
              <a:gd name="csY15" fmla="*/ 1422400 h 3853942"/>
              <a:gd name="csX16" fmla="*/ 4165600 w 8458200"/>
              <a:gd name="csY16" fmla="*/ 2501900 h 3853942"/>
              <a:gd name="csX17" fmla="*/ 4330700 w 8458200"/>
              <a:gd name="csY17" fmla="*/ 1689100 h 3853942"/>
              <a:gd name="csX18" fmla="*/ 4559300 w 8458200"/>
              <a:gd name="csY18" fmla="*/ 2565400 h 3853942"/>
              <a:gd name="csX19" fmla="*/ 4900529 w 8458200"/>
              <a:gd name="csY19" fmla="*/ 1866900 h 3853942"/>
              <a:gd name="csX20" fmla="*/ 5426547 w 8458200"/>
              <a:gd name="csY20" fmla="*/ 787400 h 3853942"/>
              <a:gd name="csX21" fmla="*/ 5881924 w 8458200"/>
              <a:gd name="csY21" fmla="*/ 1397000 h 3853942"/>
              <a:gd name="csX22" fmla="*/ 6249312 w 8458200"/>
              <a:gd name="csY22" fmla="*/ 901700 h 3853942"/>
              <a:gd name="csX23" fmla="*/ 6552896 w 8458200"/>
              <a:gd name="csY23" fmla="*/ 1041400 h 3853942"/>
              <a:gd name="csX24" fmla="*/ 6845300 w 8458200"/>
              <a:gd name="csY24" fmla="*/ 533400 h 3853942"/>
              <a:gd name="csX25" fmla="*/ 7213601 w 8458200"/>
              <a:gd name="csY25" fmla="*/ 965200 h 3853942"/>
              <a:gd name="csX26" fmla="*/ 7531100 w 8458200"/>
              <a:gd name="csY26" fmla="*/ 584200 h 3853942"/>
              <a:gd name="csX27" fmla="*/ 7861300 w 8458200"/>
              <a:gd name="csY27" fmla="*/ 1206500 h 3853942"/>
              <a:gd name="csX28" fmla="*/ 8458200 w 8458200"/>
              <a:gd name="csY28" fmla="*/ 0 h 3853942"/>
              <a:gd name="csX0" fmla="*/ 0 w 8458200"/>
              <a:gd name="csY0" fmla="*/ 3657600 h 3853942"/>
              <a:gd name="csX1" fmla="*/ 355600 w 8458200"/>
              <a:gd name="csY1" fmla="*/ 3390900 h 3853942"/>
              <a:gd name="csX2" fmla="*/ 508000 w 8458200"/>
              <a:gd name="csY2" fmla="*/ 3657600 h 3853942"/>
              <a:gd name="csX3" fmla="*/ 673100 w 8458200"/>
              <a:gd name="csY3" fmla="*/ 3302000 h 3853942"/>
              <a:gd name="csX4" fmla="*/ 876300 w 8458200"/>
              <a:gd name="csY4" fmla="*/ 3695700 h 3853942"/>
              <a:gd name="csX5" fmla="*/ 1155700 w 8458200"/>
              <a:gd name="csY5" fmla="*/ 3086100 h 3853942"/>
              <a:gd name="csX6" fmla="*/ 1473200 w 8458200"/>
              <a:gd name="csY6" fmla="*/ 3848100 h 3853942"/>
              <a:gd name="csX7" fmla="*/ 1816100 w 8458200"/>
              <a:gd name="csY7" fmla="*/ 2590800 h 3853942"/>
              <a:gd name="csX8" fmla="*/ 2120900 w 8458200"/>
              <a:gd name="csY8" fmla="*/ 3352800 h 3853942"/>
              <a:gd name="csX9" fmla="*/ 2387600 w 8458200"/>
              <a:gd name="csY9" fmla="*/ 2603500 h 3853942"/>
              <a:gd name="csX10" fmla="*/ 2616200 w 8458200"/>
              <a:gd name="csY10" fmla="*/ 3136900 h 3853942"/>
              <a:gd name="csX11" fmla="*/ 2781300 w 8458200"/>
              <a:gd name="csY11" fmla="*/ 2730500 h 3853942"/>
              <a:gd name="csX12" fmla="*/ 2959100 w 8458200"/>
              <a:gd name="csY12" fmla="*/ 3213100 h 3853942"/>
              <a:gd name="csX13" fmla="*/ 3314700 w 8458200"/>
              <a:gd name="csY13" fmla="*/ 2019300 h 3853942"/>
              <a:gd name="csX14" fmla="*/ 3568700 w 8458200"/>
              <a:gd name="csY14" fmla="*/ 2590800 h 3853942"/>
              <a:gd name="csX15" fmla="*/ 3911600 w 8458200"/>
              <a:gd name="csY15" fmla="*/ 1422400 h 3853942"/>
              <a:gd name="csX16" fmla="*/ 4165600 w 8458200"/>
              <a:gd name="csY16" fmla="*/ 2501900 h 3853942"/>
              <a:gd name="csX17" fmla="*/ 4330700 w 8458200"/>
              <a:gd name="csY17" fmla="*/ 1689100 h 3853942"/>
              <a:gd name="csX18" fmla="*/ 4709877 w 8458200"/>
              <a:gd name="csY18" fmla="*/ 1244600 h 3853942"/>
              <a:gd name="csX19" fmla="*/ 4900529 w 8458200"/>
              <a:gd name="csY19" fmla="*/ 1866900 h 3853942"/>
              <a:gd name="csX20" fmla="*/ 5426547 w 8458200"/>
              <a:gd name="csY20" fmla="*/ 787400 h 3853942"/>
              <a:gd name="csX21" fmla="*/ 5881924 w 8458200"/>
              <a:gd name="csY21" fmla="*/ 1397000 h 3853942"/>
              <a:gd name="csX22" fmla="*/ 6249312 w 8458200"/>
              <a:gd name="csY22" fmla="*/ 901700 h 3853942"/>
              <a:gd name="csX23" fmla="*/ 6552896 w 8458200"/>
              <a:gd name="csY23" fmla="*/ 1041400 h 3853942"/>
              <a:gd name="csX24" fmla="*/ 6845300 w 8458200"/>
              <a:gd name="csY24" fmla="*/ 533400 h 3853942"/>
              <a:gd name="csX25" fmla="*/ 7213601 w 8458200"/>
              <a:gd name="csY25" fmla="*/ 965200 h 3853942"/>
              <a:gd name="csX26" fmla="*/ 7531100 w 8458200"/>
              <a:gd name="csY26" fmla="*/ 584200 h 3853942"/>
              <a:gd name="csX27" fmla="*/ 7861300 w 8458200"/>
              <a:gd name="csY27" fmla="*/ 1206500 h 3853942"/>
              <a:gd name="csX28" fmla="*/ 8458200 w 8458200"/>
              <a:gd name="csY28" fmla="*/ 0 h 3853942"/>
              <a:gd name="csX0" fmla="*/ 0 w 8458200"/>
              <a:gd name="csY0" fmla="*/ 3657600 h 3853942"/>
              <a:gd name="csX1" fmla="*/ 355600 w 8458200"/>
              <a:gd name="csY1" fmla="*/ 3390900 h 3853942"/>
              <a:gd name="csX2" fmla="*/ 508000 w 8458200"/>
              <a:gd name="csY2" fmla="*/ 3657600 h 3853942"/>
              <a:gd name="csX3" fmla="*/ 673100 w 8458200"/>
              <a:gd name="csY3" fmla="*/ 3302000 h 3853942"/>
              <a:gd name="csX4" fmla="*/ 876300 w 8458200"/>
              <a:gd name="csY4" fmla="*/ 3695700 h 3853942"/>
              <a:gd name="csX5" fmla="*/ 1155700 w 8458200"/>
              <a:gd name="csY5" fmla="*/ 3086100 h 3853942"/>
              <a:gd name="csX6" fmla="*/ 1473200 w 8458200"/>
              <a:gd name="csY6" fmla="*/ 3848100 h 3853942"/>
              <a:gd name="csX7" fmla="*/ 1816100 w 8458200"/>
              <a:gd name="csY7" fmla="*/ 2590800 h 3853942"/>
              <a:gd name="csX8" fmla="*/ 2120900 w 8458200"/>
              <a:gd name="csY8" fmla="*/ 3352800 h 3853942"/>
              <a:gd name="csX9" fmla="*/ 2387600 w 8458200"/>
              <a:gd name="csY9" fmla="*/ 2603500 h 3853942"/>
              <a:gd name="csX10" fmla="*/ 2616200 w 8458200"/>
              <a:gd name="csY10" fmla="*/ 3136900 h 3853942"/>
              <a:gd name="csX11" fmla="*/ 2781300 w 8458200"/>
              <a:gd name="csY11" fmla="*/ 2730500 h 3853942"/>
              <a:gd name="csX12" fmla="*/ 2959100 w 8458200"/>
              <a:gd name="csY12" fmla="*/ 3213100 h 3853942"/>
              <a:gd name="csX13" fmla="*/ 3314700 w 8458200"/>
              <a:gd name="csY13" fmla="*/ 2019300 h 3853942"/>
              <a:gd name="csX14" fmla="*/ 3568700 w 8458200"/>
              <a:gd name="csY14" fmla="*/ 2590800 h 3853942"/>
              <a:gd name="csX15" fmla="*/ 3911600 w 8458200"/>
              <a:gd name="csY15" fmla="*/ 1422400 h 3853942"/>
              <a:gd name="csX16" fmla="*/ 4165600 w 8458200"/>
              <a:gd name="csY16" fmla="*/ 2501900 h 3853942"/>
              <a:gd name="csX17" fmla="*/ 4330700 w 8458200"/>
              <a:gd name="csY17" fmla="*/ 1689100 h 3853942"/>
              <a:gd name="csX18" fmla="*/ 4709877 w 8458200"/>
              <a:gd name="csY18" fmla="*/ 1244600 h 3853942"/>
              <a:gd name="csX19" fmla="*/ 5426547 w 8458200"/>
              <a:gd name="csY19" fmla="*/ 787400 h 3853942"/>
              <a:gd name="csX20" fmla="*/ 5881924 w 8458200"/>
              <a:gd name="csY20" fmla="*/ 1397000 h 3853942"/>
              <a:gd name="csX21" fmla="*/ 6249312 w 8458200"/>
              <a:gd name="csY21" fmla="*/ 901700 h 3853942"/>
              <a:gd name="csX22" fmla="*/ 6552896 w 8458200"/>
              <a:gd name="csY22" fmla="*/ 1041400 h 3853942"/>
              <a:gd name="csX23" fmla="*/ 6845300 w 8458200"/>
              <a:gd name="csY23" fmla="*/ 533400 h 3853942"/>
              <a:gd name="csX24" fmla="*/ 7213601 w 8458200"/>
              <a:gd name="csY24" fmla="*/ 965200 h 3853942"/>
              <a:gd name="csX25" fmla="*/ 7531100 w 8458200"/>
              <a:gd name="csY25" fmla="*/ 584200 h 3853942"/>
              <a:gd name="csX26" fmla="*/ 7861300 w 8458200"/>
              <a:gd name="csY26" fmla="*/ 1206500 h 3853942"/>
              <a:gd name="csX27" fmla="*/ 8458200 w 8458200"/>
              <a:gd name="csY27" fmla="*/ 0 h 3853942"/>
              <a:gd name="csX0" fmla="*/ 0 w 8458200"/>
              <a:gd name="csY0" fmla="*/ 3657600 h 3853942"/>
              <a:gd name="csX1" fmla="*/ 355600 w 8458200"/>
              <a:gd name="csY1" fmla="*/ 3390900 h 3853942"/>
              <a:gd name="csX2" fmla="*/ 508000 w 8458200"/>
              <a:gd name="csY2" fmla="*/ 3657600 h 3853942"/>
              <a:gd name="csX3" fmla="*/ 673100 w 8458200"/>
              <a:gd name="csY3" fmla="*/ 3302000 h 3853942"/>
              <a:gd name="csX4" fmla="*/ 876300 w 8458200"/>
              <a:gd name="csY4" fmla="*/ 3695700 h 3853942"/>
              <a:gd name="csX5" fmla="*/ 1155700 w 8458200"/>
              <a:gd name="csY5" fmla="*/ 3086100 h 3853942"/>
              <a:gd name="csX6" fmla="*/ 1473200 w 8458200"/>
              <a:gd name="csY6" fmla="*/ 3848100 h 3853942"/>
              <a:gd name="csX7" fmla="*/ 1816100 w 8458200"/>
              <a:gd name="csY7" fmla="*/ 2590800 h 3853942"/>
              <a:gd name="csX8" fmla="*/ 2120900 w 8458200"/>
              <a:gd name="csY8" fmla="*/ 3352800 h 3853942"/>
              <a:gd name="csX9" fmla="*/ 2387600 w 8458200"/>
              <a:gd name="csY9" fmla="*/ 2603500 h 3853942"/>
              <a:gd name="csX10" fmla="*/ 2616200 w 8458200"/>
              <a:gd name="csY10" fmla="*/ 3136900 h 3853942"/>
              <a:gd name="csX11" fmla="*/ 2781300 w 8458200"/>
              <a:gd name="csY11" fmla="*/ 2730500 h 3853942"/>
              <a:gd name="csX12" fmla="*/ 2959100 w 8458200"/>
              <a:gd name="csY12" fmla="*/ 3213100 h 3853942"/>
              <a:gd name="csX13" fmla="*/ 3314700 w 8458200"/>
              <a:gd name="csY13" fmla="*/ 2019300 h 3853942"/>
              <a:gd name="csX14" fmla="*/ 3568700 w 8458200"/>
              <a:gd name="csY14" fmla="*/ 2590800 h 3853942"/>
              <a:gd name="csX15" fmla="*/ 3911600 w 8458200"/>
              <a:gd name="csY15" fmla="*/ 1422400 h 3853942"/>
              <a:gd name="csX16" fmla="*/ 4165600 w 8458200"/>
              <a:gd name="csY16" fmla="*/ 2501900 h 3853942"/>
              <a:gd name="csX17" fmla="*/ 4330700 w 8458200"/>
              <a:gd name="csY17" fmla="*/ 1689100 h 3853942"/>
              <a:gd name="csX18" fmla="*/ 4923194 w 8458200"/>
              <a:gd name="csY18" fmla="*/ 1778000 h 3853942"/>
              <a:gd name="csX19" fmla="*/ 5426547 w 8458200"/>
              <a:gd name="csY19" fmla="*/ 787400 h 3853942"/>
              <a:gd name="csX20" fmla="*/ 5881924 w 8458200"/>
              <a:gd name="csY20" fmla="*/ 1397000 h 3853942"/>
              <a:gd name="csX21" fmla="*/ 6249312 w 8458200"/>
              <a:gd name="csY21" fmla="*/ 901700 h 3853942"/>
              <a:gd name="csX22" fmla="*/ 6552896 w 8458200"/>
              <a:gd name="csY22" fmla="*/ 1041400 h 3853942"/>
              <a:gd name="csX23" fmla="*/ 6845300 w 8458200"/>
              <a:gd name="csY23" fmla="*/ 533400 h 3853942"/>
              <a:gd name="csX24" fmla="*/ 7213601 w 8458200"/>
              <a:gd name="csY24" fmla="*/ 965200 h 3853942"/>
              <a:gd name="csX25" fmla="*/ 7531100 w 8458200"/>
              <a:gd name="csY25" fmla="*/ 584200 h 3853942"/>
              <a:gd name="csX26" fmla="*/ 7861300 w 8458200"/>
              <a:gd name="csY26" fmla="*/ 1206500 h 3853942"/>
              <a:gd name="csX27" fmla="*/ 8458200 w 8458200"/>
              <a:gd name="csY27" fmla="*/ 0 h 3853942"/>
              <a:gd name="csX0" fmla="*/ 0 w 8458200"/>
              <a:gd name="csY0" fmla="*/ 3657600 h 3853942"/>
              <a:gd name="csX1" fmla="*/ 355600 w 8458200"/>
              <a:gd name="csY1" fmla="*/ 3390900 h 3853942"/>
              <a:gd name="csX2" fmla="*/ 508000 w 8458200"/>
              <a:gd name="csY2" fmla="*/ 3657600 h 3853942"/>
              <a:gd name="csX3" fmla="*/ 673100 w 8458200"/>
              <a:gd name="csY3" fmla="*/ 3302000 h 3853942"/>
              <a:gd name="csX4" fmla="*/ 876300 w 8458200"/>
              <a:gd name="csY4" fmla="*/ 3695700 h 3853942"/>
              <a:gd name="csX5" fmla="*/ 1155700 w 8458200"/>
              <a:gd name="csY5" fmla="*/ 3086100 h 3853942"/>
              <a:gd name="csX6" fmla="*/ 1473200 w 8458200"/>
              <a:gd name="csY6" fmla="*/ 3848100 h 3853942"/>
              <a:gd name="csX7" fmla="*/ 1816100 w 8458200"/>
              <a:gd name="csY7" fmla="*/ 2590800 h 3853942"/>
              <a:gd name="csX8" fmla="*/ 2120900 w 8458200"/>
              <a:gd name="csY8" fmla="*/ 3352800 h 3853942"/>
              <a:gd name="csX9" fmla="*/ 2387600 w 8458200"/>
              <a:gd name="csY9" fmla="*/ 2603500 h 3853942"/>
              <a:gd name="csX10" fmla="*/ 2616200 w 8458200"/>
              <a:gd name="csY10" fmla="*/ 3136900 h 3853942"/>
              <a:gd name="csX11" fmla="*/ 2781300 w 8458200"/>
              <a:gd name="csY11" fmla="*/ 2730500 h 3853942"/>
              <a:gd name="csX12" fmla="*/ 2959100 w 8458200"/>
              <a:gd name="csY12" fmla="*/ 3213100 h 3853942"/>
              <a:gd name="csX13" fmla="*/ 3314700 w 8458200"/>
              <a:gd name="csY13" fmla="*/ 2019300 h 3853942"/>
              <a:gd name="csX14" fmla="*/ 3568700 w 8458200"/>
              <a:gd name="csY14" fmla="*/ 2590800 h 3853942"/>
              <a:gd name="csX15" fmla="*/ 3911600 w 8458200"/>
              <a:gd name="csY15" fmla="*/ 1422400 h 3853942"/>
              <a:gd name="csX16" fmla="*/ 4165600 w 8458200"/>
              <a:gd name="csY16" fmla="*/ 2501900 h 3853942"/>
              <a:gd name="csX17" fmla="*/ 4707142 w 8458200"/>
              <a:gd name="csY17" fmla="*/ 1181100 h 3853942"/>
              <a:gd name="csX18" fmla="*/ 4923194 w 8458200"/>
              <a:gd name="csY18" fmla="*/ 1778000 h 3853942"/>
              <a:gd name="csX19" fmla="*/ 5426547 w 8458200"/>
              <a:gd name="csY19" fmla="*/ 787400 h 3853942"/>
              <a:gd name="csX20" fmla="*/ 5881924 w 8458200"/>
              <a:gd name="csY20" fmla="*/ 1397000 h 3853942"/>
              <a:gd name="csX21" fmla="*/ 6249312 w 8458200"/>
              <a:gd name="csY21" fmla="*/ 901700 h 3853942"/>
              <a:gd name="csX22" fmla="*/ 6552896 w 8458200"/>
              <a:gd name="csY22" fmla="*/ 1041400 h 3853942"/>
              <a:gd name="csX23" fmla="*/ 6845300 w 8458200"/>
              <a:gd name="csY23" fmla="*/ 533400 h 3853942"/>
              <a:gd name="csX24" fmla="*/ 7213601 w 8458200"/>
              <a:gd name="csY24" fmla="*/ 965200 h 3853942"/>
              <a:gd name="csX25" fmla="*/ 7531100 w 8458200"/>
              <a:gd name="csY25" fmla="*/ 584200 h 3853942"/>
              <a:gd name="csX26" fmla="*/ 7861300 w 8458200"/>
              <a:gd name="csY26" fmla="*/ 1206500 h 3853942"/>
              <a:gd name="csX27" fmla="*/ 8458200 w 8458200"/>
              <a:gd name="csY27" fmla="*/ 0 h 3853942"/>
              <a:gd name="csX0" fmla="*/ 0 w 8458200"/>
              <a:gd name="csY0" fmla="*/ 3657600 h 3853942"/>
              <a:gd name="csX1" fmla="*/ 355600 w 8458200"/>
              <a:gd name="csY1" fmla="*/ 3390900 h 3853942"/>
              <a:gd name="csX2" fmla="*/ 508000 w 8458200"/>
              <a:gd name="csY2" fmla="*/ 3657600 h 3853942"/>
              <a:gd name="csX3" fmla="*/ 673100 w 8458200"/>
              <a:gd name="csY3" fmla="*/ 3302000 h 3853942"/>
              <a:gd name="csX4" fmla="*/ 876300 w 8458200"/>
              <a:gd name="csY4" fmla="*/ 3695700 h 3853942"/>
              <a:gd name="csX5" fmla="*/ 1155700 w 8458200"/>
              <a:gd name="csY5" fmla="*/ 3086100 h 3853942"/>
              <a:gd name="csX6" fmla="*/ 1473200 w 8458200"/>
              <a:gd name="csY6" fmla="*/ 3848100 h 3853942"/>
              <a:gd name="csX7" fmla="*/ 1816100 w 8458200"/>
              <a:gd name="csY7" fmla="*/ 2590800 h 3853942"/>
              <a:gd name="csX8" fmla="*/ 2120900 w 8458200"/>
              <a:gd name="csY8" fmla="*/ 3352800 h 3853942"/>
              <a:gd name="csX9" fmla="*/ 2387600 w 8458200"/>
              <a:gd name="csY9" fmla="*/ 2603500 h 3853942"/>
              <a:gd name="csX10" fmla="*/ 2616200 w 8458200"/>
              <a:gd name="csY10" fmla="*/ 3136900 h 3853942"/>
              <a:gd name="csX11" fmla="*/ 2781300 w 8458200"/>
              <a:gd name="csY11" fmla="*/ 2730500 h 3853942"/>
              <a:gd name="csX12" fmla="*/ 2959100 w 8458200"/>
              <a:gd name="csY12" fmla="*/ 3213100 h 3853942"/>
              <a:gd name="csX13" fmla="*/ 3314700 w 8458200"/>
              <a:gd name="csY13" fmla="*/ 2019300 h 3853942"/>
              <a:gd name="csX14" fmla="*/ 3568700 w 8458200"/>
              <a:gd name="csY14" fmla="*/ 2590800 h 3853942"/>
              <a:gd name="csX15" fmla="*/ 3911600 w 8458200"/>
              <a:gd name="csY15" fmla="*/ 1422400 h 3853942"/>
              <a:gd name="csX16" fmla="*/ 4165600 w 8458200"/>
              <a:gd name="csY16" fmla="*/ 2501900 h 3853942"/>
              <a:gd name="csX17" fmla="*/ 4707142 w 8458200"/>
              <a:gd name="csY17" fmla="*/ 1181100 h 3853942"/>
              <a:gd name="csX18" fmla="*/ 4923194 w 8458200"/>
              <a:gd name="csY18" fmla="*/ 1778000 h 3853942"/>
              <a:gd name="csX19" fmla="*/ 5439095 w 8458200"/>
              <a:gd name="csY19" fmla="*/ 457200 h 3853942"/>
              <a:gd name="csX20" fmla="*/ 5881924 w 8458200"/>
              <a:gd name="csY20" fmla="*/ 1397000 h 3853942"/>
              <a:gd name="csX21" fmla="*/ 6249312 w 8458200"/>
              <a:gd name="csY21" fmla="*/ 901700 h 3853942"/>
              <a:gd name="csX22" fmla="*/ 6552896 w 8458200"/>
              <a:gd name="csY22" fmla="*/ 1041400 h 3853942"/>
              <a:gd name="csX23" fmla="*/ 6845300 w 8458200"/>
              <a:gd name="csY23" fmla="*/ 533400 h 3853942"/>
              <a:gd name="csX24" fmla="*/ 7213601 w 8458200"/>
              <a:gd name="csY24" fmla="*/ 965200 h 3853942"/>
              <a:gd name="csX25" fmla="*/ 7531100 w 8458200"/>
              <a:gd name="csY25" fmla="*/ 584200 h 3853942"/>
              <a:gd name="csX26" fmla="*/ 7861300 w 8458200"/>
              <a:gd name="csY26" fmla="*/ 1206500 h 3853942"/>
              <a:gd name="csX27" fmla="*/ 8458200 w 8458200"/>
              <a:gd name="csY27" fmla="*/ 0 h 3853942"/>
              <a:gd name="csX0" fmla="*/ 0 w 8458200"/>
              <a:gd name="csY0" fmla="*/ 3657600 h 3853942"/>
              <a:gd name="csX1" fmla="*/ 355600 w 8458200"/>
              <a:gd name="csY1" fmla="*/ 3390900 h 3853942"/>
              <a:gd name="csX2" fmla="*/ 508000 w 8458200"/>
              <a:gd name="csY2" fmla="*/ 3657600 h 3853942"/>
              <a:gd name="csX3" fmla="*/ 673100 w 8458200"/>
              <a:gd name="csY3" fmla="*/ 3302000 h 3853942"/>
              <a:gd name="csX4" fmla="*/ 876300 w 8458200"/>
              <a:gd name="csY4" fmla="*/ 3695700 h 3853942"/>
              <a:gd name="csX5" fmla="*/ 1155700 w 8458200"/>
              <a:gd name="csY5" fmla="*/ 3086100 h 3853942"/>
              <a:gd name="csX6" fmla="*/ 1473200 w 8458200"/>
              <a:gd name="csY6" fmla="*/ 3848100 h 3853942"/>
              <a:gd name="csX7" fmla="*/ 1816100 w 8458200"/>
              <a:gd name="csY7" fmla="*/ 2590800 h 3853942"/>
              <a:gd name="csX8" fmla="*/ 2120900 w 8458200"/>
              <a:gd name="csY8" fmla="*/ 3352800 h 3853942"/>
              <a:gd name="csX9" fmla="*/ 2387600 w 8458200"/>
              <a:gd name="csY9" fmla="*/ 2603500 h 3853942"/>
              <a:gd name="csX10" fmla="*/ 2616200 w 8458200"/>
              <a:gd name="csY10" fmla="*/ 3136900 h 3853942"/>
              <a:gd name="csX11" fmla="*/ 2781300 w 8458200"/>
              <a:gd name="csY11" fmla="*/ 2730500 h 3853942"/>
              <a:gd name="csX12" fmla="*/ 2959100 w 8458200"/>
              <a:gd name="csY12" fmla="*/ 3213100 h 3853942"/>
              <a:gd name="csX13" fmla="*/ 3314700 w 8458200"/>
              <a:gd name="csY13" fmla="*/ 2019300 h 3853942"/>
              <a:gd name="csX14" fmla="*/ 3568700 w 8458200"/>
              <a:gd name="csY14" fmla="*/ 2590800 h 3853942"/>
              <a:gd name="csX15" fmla="*/ 3911600 w 8458200"/>
              <a:gd name="csY15" fmla="*/ 1422400 h 3853942"/>
              <a:gd name="csX16" fmla="*/ 4165600 w 8458200"/>
              <a:gd name="csY16" fmla="*/ 2501900 h 3853942"/>
              <a:gd name="csX17" fmla="*/ 4707142 w 8458200"/>
              <a:gd name="csY17" fmla="*/ 1181100 h 3853942"/>
              <a:gd name="csX18" fmla="*/ 4923194 w 8458200"/>
              <a:gd name="csY18" fmla="*/ 1778000 h 3853942"/>
              <a:gd name="csX19" fmla="*/ 5439095 w 8458200"/>
              <a:gd name="csY19" fmla="*/ 457200 h 3853942"/>
              <a:gd name="csX20" fmla="*/ 5881925 w 8458200"/>
              <a:gd name="csY20" fmla="*/ 1028700 h 3853942"/>
              <a:gd name="csX21" fmla="*/ 6249312 w 8458200"/>
              <a:gd name="csY21" fmla="*/ 901700 h 3853942"/>
              <a:gd name="csX22" fmla="*/ 6552896 w 8458200"/>
              <a:gd name="csY22" fmla="*/ 1041400 h 3853942"/>
              <a:gd name="csX23" fmla="*/ 6845300 w 8458200"/>
              <a:gd name="csY23" fmla="*/ 533400 h 3853942"/>
              <a:gd name="csX24" fmla="*/ 7213601 w 8458200"/>
              <a:gd name="csY24" fmla="*/ 965200 h 3853942"/>
              <a:gd name="csX25" fmla="*/ 7531100 w 8458200"/>
              <a:gd name="csY25" fmla="*/ 584200 h 3853942"/>
              <a:gd name="csX26" fmla="*/ 7861300 w 8458200"/>
              <a:gd name="csY26" fmla="*/ 1206500 h 3853942"/>
              <a:gd name="csX27" fmla="*/ 8458200 w 8458200"/>
              <a:gd name="csY27" fmla="*/ 0 h 3853942"/>
              <a:gd name="csX0" fmla="*/ 0 w 8458200"/>
              <a:gd name="csY0" fmla="*/ 3657600 h 3853942"/>
              <a:gd name="csX1" fmla="*/ 355600 w 8458200"/>
              <a:gd name="csY1" fmla="*/ 3390900 h 3853942"/>
              <a:gd name="csX2" fmla="*/ 508000 w 8458200"/>
              <a:gd name="csY2" fmla="*/ 3657600 h 3853942"/>
              <a:gd name="csX3" fmla="*/ 673100 w 8458200"/>
              <a:gd name="csY3" fmla="*/ 3302000 h 3853942"/>
              <a:gd name="csX4" fmla="*/ 876300 w 8458200"/>
              <a:gd name="csY4" fmla="*/ 3695700 h 3853942"/>
              <a:gd name="csX5" fmla="*/ 1155700 w 8458200"/>
              <a:gd name="csY5" fmla="*/ 3086100 h 3853942"/>
              <a:gd name="csX6" fmla="*/ 1473200 w 8458200"/>
              <a:gd name="csY6" fmla="*/ 3848100 h 3853942"/>
              <a:gd name="csX7" fmla="*/ 1816100 w 8458200"/>
              <a:gd name="csY7" fmla="*/ 2590800 h 3853942"/>
              <a:gd name="csX8" fmla="*/ 2120900 w 8458200"/>
              <a:gd name="csY8" fmla="*/ 3352800 h 3853942"/>
              <a:gd name="csX9" fmla="*/ 2387600 w 8458200"/>
              <a:gd name="csY9" fmla="*/ 2603500 h 3853942"/>
              <a:gd name="csX10" fmla="*/ 2616200 w 8458200"/>
              <a:gd name="csY10" fmla="*/ 3136900 h 3853942"/>
              <a:gd name="csX11" fmla="*/ 2781300 w 8458200"/>
              <a:gd name="csY11" fmla="*/ 2730500 h 3853942"/>
              <a:gd name="csX12" fmla="*/ 2959100 w 8458200"/>
              <a:gd name="csY12" fmla="*/ 3213100 h 3853942"/>
              <a:gd name="csX13" fmla="*/ 3314700 w 8458200"/>
              <a:gd name="csY13" fmla="*/ 2019300 h 3853942"/>
              <a:gd name="csX14" fmla="*/ 3568700 w 8458200"/>
              <a:gd name="csY14" fmla="*/ 2590800 h 3853942"/>
              <a:gd name="csX15" fmla="*/ 3911600 w 8458200"/>
              <a:gd name="csY15" fmla="*/ 1422400 h 3853942"/>
              <a:gd name="csX16" fmla="*/ 4165600 w 8458200"/>
              <a:gd name="csY16" fmla="*/ 2501900 h 3853942"/>
              <a:gd name="csX17" fmla="*/ 4707142 w 8458200"/>
              <a:gd name="csY17" fmla="*/ 1181100 h 3853942"/>
              <a:gd name="csX18" fmla="*/ 5023578 w 8458200"/>
              <a:gd name="csY18" fmla="*/ 1358900 h 3853942"/>
              <a:gd name="csX19" fmla="*/ 5439095 w 8458200"/>
              <a:gd name="csY19" fmla="*/ 457200 h 3853942"/>
              <a:gd name="csX20" fmla="*/ 5881925 w 8458200"/>
              <a:gd name="csY20" fmla="*/ 1028700 h 3853942"/>
              <a:gd name="csX21" fmla="*/ 6249312 w 8458200"/>
              <a:gd name="csY21" fmla="*/ 901700 h 3853942"/>
              <a:gd name="csX22" fmla="*/ 6552896 w 8458200"/>
              <a:gd name="csY22" fmla="*/ 1041400 h 3853942"/>
              <a:gd name="csX23" fmla="*/ 6845300 w 8458200"/>
              <a:gd name="csY23" fmla="*/ 533400 h 3853942"/>
              <a:gd name="csX24" fmla="*/ 7213601 w 8458200"/>
              <a:gd name="csY24" fmla="*/ 965200 h 3853942"/>
              <a:gd name="csX25" fmla="*/ 7531100 w 8458200"/>
              <a:gd name="csY25" fmla="*/ 584200 h 3853942"/>
              <a:gd name="csX26" fmla="*/ 7861300 w 8458200"/>
              <a:gd name="csY26" fmla="*/ 1206500 h 3853942"/>
              <a:gd name="csX27" fmla="*/ 8458200 w 8458200"/>
              <a:gd name="csY27" fmla="*/ 0 h 3853942"/>
              <a:gd name="csX0" fmla="*/ 0 w 8458200"/>
              <a:gd name="csY0" fmla="*/ 3657600 h 3853942"/>
              <a:gd name="csX1" fmla="*/ 355600 w 8458200"/>
              <a:gd name="csY1" fmla="*/ 3390900 h 3853942"/>
              <a:gd name="csX2" fmla="*/ 508000 w 8458200"/>
              <a:gd name="csY2" fmla="*/ 3657600 h 3853942"/>
              <a:gd name="csX3" fmla="*/ 673100 w 8458200"/>
              <a:gd name="csY3" fmla="*/ 3302000 h 3853942"/>
              <a:gd name="csX4" fmla="*/ 876300 w 8458200"/>
              <a:gd name="csY4" fmla="*/ 3695700 h 3853942"/>
              <a:gd name="csX5" fmla="*/ 1155700 w 8458200"/>
              <a:gd name="csY5" fmla="*/ 3086100 h 3853942"/>
              <a:gd name="csX6" fmla="*/ 1473200 w 8458200"/>
              <a:gd name="csY6" fmla="*/ 3848100 h 3853942"/>
              <a:gd name="csX7" fmla="*/ 1816100 w 8458200"/>
              <a:gd name="csY7" fmla="*/ 2590800 h 3853942"/>
              <a:gd name="csX8" fmla="*/ 2120900 w 8458200"/>
              <a:gd name="csY8" fmla="*/ 3352800 h 3853942"/>
              <a:gd name="csX9" fmla="*/ 2387600 w 8458200"/>
              <a:gd name="csY9" fmla="*/ 2603500 h 3853942"/>
              <a:gd name="csX10" fmla="*/ 2616200 w 8458200"/>
              <a:gd name="csY10" fmla="*/ 3136900 h 3853942"/>
              <a:gd name="csX11" fmla="*/ 2781300 w 8458200"/>
              <a:gd name="csY11" fmla="*/ 2730500 h 3853942"/>
              <a:gd name="csX12" fmla="*/ 2959100 w 8458200"/>
              <a:gd name="csY12" fmla="*/ 3213100 h 3853942"/>
              <a:gd name="csX13" fmla="*/ 3314700 w 8458200"/>
              <a:gd name="csY13" fmla="*/ 2019300 h 3853942"/>
              <a:gd name="csX14" fmla="*/ 3568700 w 8458200"/>
              <a:gd name="csY14" fmla="*/ 2590800 h 3853942"/>
              <a:gd name="csX15" fmla="*/ 3911600 w 8458200"/>
              <a:gd name="csY15" fmla="*/ 1422400 h 3853942"/>
              <a:gd name="csX16" fmla="*/ 4165600 w 8458200"/>
              <a:gd name="csY16" fmla="*/ 2501900 h 3853942"/>
              <a:gd name="csX17" fmla="*/ 4707142 w 8458200"/>
              <a:gd name="csY17" fmla="*/ 1181100 h 3853942"/>
              <a:gd name="csX18" fmla="*/ 5023578 w 8458200"/>
              <a:gd name="csY18" fmla="*/ 1358900 h 3853942"/>
              <a:gd name="csX19" fmla="*/ 5439095 w 8458200"/>
              <a:gd name="csY19" fmla="*/ 457200 h 3853942"/>
              <a:gd name="csX20" fmla="*/ 5881925 w 8458200"/>
              <a:gd name="csY20" fmla="*/ 1028700 h 3853942"/>
              <a:gd name="csX21" fmla="*/ 6211668 w 8458200"/>
              <a:gd name="csY21" fmla="*/ 635000 h 3853942"/>
              <a:gd name="csX22" fmla="*/ 6552896 w 8458200"/>
              <a:gd name="csY22" fmla="*/ 1041400 h 3853942"/>
              <a:gd name="csX23" fmla="*/ 6845300 w 8458200"/>
              <a:gd name="csY23" fmla="*/ 533400 h 3853942"/>
              <a:gd name="csX24" fmla="*/ 7213601 w 8458200"/>
              <a:gd name="csY24" fmla="*/ 965200 h 3853942"/>
              <a:gd name="csX25" fmla="*/ 7531100 w 8458200"/>
              <a:gd name="csY25" fmla="*/ 584200 h 3853942"/>
              <a:gd name="csX26" fmla="*/ 7861300 w 8458200"/>
              <a:gd name="csY26" fmla="*/ 1206500 h 3853942"/>
              <a:gd name="csX27" fmla="*/ 8458200 w 8458200"/>
              <a:gd name="csY27" fmla="*/ 0 h 3853942"/>
              <a:gd name="csX0" fmla="*/ 0 w 8458200"/>
              <a:gd name="csY0" fmla="*/ 3657600 h 3853942"/>
              <a:gd name="csX1" fmla="*/ 355600 w 8458200"/>
              <a:gd name="csY1" fmla="*/ 3390900 h 3853942"/>
              <a:gd name="csX2" fmla="*/ 508000 w 8458200"/>
              <a:gd name="csY2" fmla="*/ 3657600 h 3853942"/>
              <a:gd name="csX3" fmla="*/ 673100 w 8458200"/>
              <a:gd name="csY3" fmla="*/ 3302000 h 3853942"/>
              <a:gd name="csX4" fmla="*/ 876300 w 8458200"/>
              <a:gd name="csY4" fmla="*/ 3695700 h 3853942"/>
              <a:gd name="csX5" fmla="*/ 1155700 w 8458200"/>
              <a:gd name="csY5" fmla="*/ 3086100 h 3853942"/>
              <a:gd name="csX6" fmla="*/ 1473200 w 8458200"/>
              <a:gd name="csY6" fmla="*/ 3848100 h 3853942"/>
              <a:gd name="csX7" fmla="*/ 1816100 w 8458200"/>
              <a:gd name="csY7" fmla="*/ 2590800 h 3853942"/>
              <a:gd name="csX8" fmla="*/ 2120900 w 8458200"/>
              <a:gd name="csY8" fmla="*/ 3352800 h 3853942"/>
              <a:gd name="csX9" fmla="*/ 2387600 w 8458200"/>
              <a:gd name="csY9" fmla="*/ 2603500 h 3853942"/>
              <a:gd name="csX10" fmla="*/ 2616200 w 8458200"/>
              <a:gd name="csY10" fmla="*/ 3136900 h 3853942"/>
              <a:gd name="csX11" fmla="*/ 2781300 w 8458200"/>
              <a:gd name="csY11" fmla="*/ 2730500 h 3853942"/>
              <a:gd name="csX12" fmla="*/ 2959100 w 8458200"/>
              <a:gd name="csY12" fmla="*/ 3213100 h 3853942"/>
              <a:gd name="csX13" fmla="*/ 3314700 w 8458200"/>
              <a:gd name="csY13" fmla="*/ 2019300 h 3853942"/>
              <a:gd name="csX14" fmla="*/ 3568700 w 8458200"/>
              <a:gd name="csY14" fmla="*/ 2590800 h 3853942"/>
              <a:gd name="csX15" fmla="*/ 3911600 w 8458200"/>
              <a:gd name="csY15" fmla="*/ 1422400 h 3853942"/>
              <a:gd name="csX16" fmla="*/ 4165600 w 8458200"/>
              <a:gd name="csY16" fmla="*/ 2501900 h 3853942"/>
              <a:gd name="csX17" fmla="*/ 4707142 w 8458200"/>
              <a:gd name="csY17" fmla="*/ 1181100 h 3853942"/>
              <a:gd name="csX18" fmla="*/ 5023578 w 8458200"/>
              <a:gd name="csY18" fmla="*/ 1358900 h 3853942"/>
              <a:gd name="csX19" fmla="*/ 5439095 w 8458200"/>
              <a:gd name="csY19" fmla="*/ 457200 h 3853942"/>
              <a:gd name="csX20" fmla="*/ 5881925 w 8458200"/>
              <a:gd name="csY20" fmla="*/ 1028700 h 3853942"/>
              <a:gd name="csX21" fmla="*/ 6211668 w 8458200"/>
              <a:gd name="csY21" fmla="*/ 635000 h 3853942"/>
              <a:gd name="csX22" fmla="*/ 6552896 w 8458200"/>
              <a:gd name="csY22" fmla="*/ 1041400 h 3853942"/>
              <a:gd name="csX23" fmla="*/ 6845300 w 8458200"/>
              <a:gd name="csY23" fmla="*/ 76200 h 3853942"/>
              <a:gd name="csX24" fmla="*/ 7213601 w 8458200"/>
              <a:gd name="csY24" fmla="*/ 965200 h 3853942"/>
              <a:gd name="csX25" fmla="*/ 7531100 w 8458200"/>
              <a:gd name="csY25" fmla="*/ 584200 h 3853942"/>
              <a:gd name="csX26" fmla="*/ 7861300 w 8458200"/>
              <a:gd name="csY26" fmla="*/ 1206500 h 3853942"/>
              <a:gd name="csX27" fmla="*/ 8458200 w 8458200"/>
              <a:gd name="csY27" fmla="*/ 0 h 3853942"/>
              <a:gd name="csX0" fmla="*/ 0 w 8458200"/>
              <a:gd name="csY0" fmla="*/ 3657600 h 3853942"/>
              <a:gd name="csX1" fmla="*/ 355600 w 8458200"/>
              <a:gd name="csY1" fmla="*/ 3390900 h 3853942"/>
              <a:gd name="csX2" fmla="*/ 508000 w 8458200"/>
              <a:gd name="csY2" fmla="*/ 3657600 h 3853942"/>
              <a:gd name="csX3" fmla="*/ 673100 w 8458200"/>
              <a:gd name="csY3" fmla="*/ 3302000 h 3853942"/>
              <a:gd name="csX4" fmla="*/ 876300 w 8458200"/>
              <a:gd name="csY4" fmla="*/ 3695700 h 3853942"/>
              <a:gd name="csX5" fmla="*/ 1155700 w 8458200"/>
              <a:gd name="csY5" fmla="*/ 3086100 h 3853942"/>
              <a:gd name="csX6" fmla="*/ 1473200 w 8458200"/>
              <a:gd name="csY6" fmla="*/ 3848100 h 3853942"/>
              <a:gd name="csX7" fmla="*/ 1816100 w 8458200"/>
              <a:gd name="csY7" fmla="*/ 2590800 h 3853942"/>
              <a:gd name="csX8" fmla="*/ 2120900 w 8458200"/>
              <a:gd name="csY8" fmla="*/ 3352800 h 3853942"/>
              <a:gd name="csX9" fmla="*/ 2387600 w 8458200"/>
              <a:gd name="csY9" fmla="*/ 2603500 h 3853942"/>
              <a:gd name="csX10" fmla="*/ 2616200 w 8458200"/>
              <a:gd name="csY10" fmla="*/ 3136900 h 3853942"/>
              <a:gd name="csX11" fmla="*/ 2781300 w 8458200"/>
              <a:gd name="csY11" fmla="*/ 2730500 h 3853942"/>
              <a:gd name="csX12" fmla="*/ 2959100 w 8458200"/>
              <a:gd name="csY12" fmla="*/ 3213100 h 3853942"/>
              <a:gd name="csX13" fmla="*/ 3314700 w 8458200"/>
              <a:gd name="csY13" fmla="*/ 2019300 h 3853942"/>
              <a:gd name="csX14" fmla="*/ 3568700 w 8458200"/>
              <a:gd name="csY14" fmla="*/ 2590800 h 3853942"/>
              <a:gd name="csX15" fmla="*/ 3911600 w 8458200"/>
              <a:gd name="csY15" fmla="*/ 1422400 h 3853942"/>
              <a:gd name="csX16" fmla="*/ 4165600 w 8458200"/>
              <a:gd name="csY16" fmla="*/ 2501900 h 3853942"/>
              <a:gd name="csX17" fmla="*/ 4707142 w 8458200"/>
              <a:gd name="csY17" fmla="*/ 1181100 h 3853942"/>
              <a:gd name="csX18" fmla="*/ 5023578 w 8458200"/>
              <a:gd name="csY18" fmla="*/ 1358900 h 3853942"/>
              <a:gd name="csX19" fmla="*/ 5439095 w 8458200"/>
              <a:gd name="csY19" fmla="*/ 457200 h 3853942"/>
              <a:gd name="csX20" fmla="*/ 5881925 w 8458200"/>
              <a:gd name="csY20" fmla="*/ 1028700 h 3853942"/>
              <a:gd name="csX21" fmla="*/ 6211668 w 8458200"/>
              <a:gd name="csY21" fmla="*/ 635000 h 3853942"/>
              <a:gd name="csX22" fmla="*/ 6552896 w 8458200"/>
              <a:gd name="csY22" fmla="*/ 1041400 h 3853942"/>
              <a:gd name="csX23" fmla="*/ 6845300 w 8458200"/>
              <a:gd name="csY23" fmla="*/ 76200 h 3853942"/>
              <a:gd name="csX24" fmla="*/ 7213601 w 8458200"/>
              <a:gd name="csY24" fmla="*/ 965200 h 3853942"/>
              <a:gd name="csX25" fmla="*/ 7531100 w 8458200"/>
              <a:gd name="csY25" fmla="*/ 406400 h 3853942"/>
              <a:gd name="csX26" fmla="*/ 7861300 w 8458200"/>
              <a:gd name="csY26" fmla="*/ 1206500 h 3853942"/>
              <a:gd name="csX27" fmla="*/ 8458200 w 8458200"/>
              <a:gd name="csY27" fmla="*/ 0 h 3853942"/>
              <a:gd name="csX0" fmla="*/ 0 w 8746805"/>
              <a:gd name="csY0" fmla="*/ 4178300 h 4374642"/>
              <a:gd name="csX1" fmla="*/ 355600 w 8746805"/>
              <a:gd name="csY1" fmla="*/ 3911600 h 4374642"/>
              <a:gd name="csX2" fmla="*/ 508000 w 8746805"/>
              <a:gd name="csY2" fmla="*/ 4178300 h 4374642"/>
              <a:gd name="csX3" fmla="*/ 673100 w 8746805"/>
              <a:gd name="csY3" fmla="*/ 3822700 h 4374642"/>
              <a:gd name="csX4" fmla="*/ 876300 w 8746805"/>
              <a:gd name="csY4" fmla="*/ 4216400 h 4374642"/>
              <a:gd name="csX5" fmla="*/ 1155700 w 8746805"/>
              <a:gd name="csY5" fmla="*/ 3606800 h 4374642"/>
              <a:gd name="csX6" fmla="*/ 1473200 w 8746805"/>
              <a:gd name="csY6" fmla="*/ 4368800 h 4374642"/>
              <a:gd name="csX7" fmla="*/ 1816100 w 8746805"/>
              <a:gd name="csY7" fmla="*/ 3111500 h 4374642"/>
              <a:gd name="csX8" fmla="*/ 2120900 w 8746805"/>
              <a:gd name="csY8" fmla="*/ 3873500 h 4374642"/>
              <a:gd name="csX9" fmla="*/ 2387600 w 8746805"/>
              <a:gd name="csY9" fmla="*/ 3124200 h 4374642"/>
              <a:gd name="csX10" fmla="*/ 2616200 w 8746805"/>
              <a:gd name="csY10" fmla="*/ 3657600 h 4374642"/>
              <a:gd name="csX11" fmla="*/ 2781300 w 8746805"/>
              <a:gd name="csY11" fmla="*/ 3251200 h 4374642"/>
              <a:gd name="csX12" fmla="*/ 2959100 w 8746805"/>
              <a:gd name="csY12" fmla="*/ 3733800 h 4374642"/>
              <a:gd name="csX13" fmla="*/ 3314700 w 8746805"/>
              <a:gd name="csY13" fmla="*/ 2540000 h 4374642"/>
              <a:gd name="csX14" fmla="*/ 3568700 w 8746805"/>
              <a:gd name="csY14" fmla="*/ 3111500 h 4374642"/>
              <a:gd name="csX15" fmla="*/ 3911600 w 8746805"/>
              <a:gd name="csY15" fmla="*/ 1943100 h 4374642"/>
              <a:gd name="csX16" fmla="*/ 4165600 w 8746805"/>
              <a:gd name="csY16" fmla="*/ 3022600 h 4374642"/>
              <a:gd name="csX17" fmla="*/ 4707142 w 8746805"/>
              <a:gd name="csY17" fmla="*/ 1701800 h 4374642"/>
              <a:gd name="csX18" fmla="*/ 5023578 w 8746805"/>
              <a:gd name="csY18" fmla="*/ 1879600 h 4374642"/>
              <a:gd name="csX19" fmla="*/ 5439095 w 8746805"/>
              <a:gd name="csY19" fmla="*/ 977900 h 4374642"/>
              <a:gd name="csX20" fmla="*/ 5881925 w 8746805"/>
              <a:gd name="csY20" fmla="*/ 1549400 h 4374642"/>
              <a:gd name="csX21" fmla="*/ 6211668 w 8746805"/>
              <a:gd name="csY21" fmla="*/ 1155700 h 4374642"/>
              <a:gd name="csX22" fmla="*/ 6552896 w 8746805"/>
              <a:gd name="csY22" fmla="*/ 1562100 h 4374642"/>
              <a:gd name="csX23" fmla="*/ 6845300 w 8746805"/>
              <a:gd name="csY23" fmla="*/ 596900 h 4374642"/>
              <a:gd name="csX24" fmla="*/ 7213601 w 8746805"/>
              <a:gd name="csY24" fmla="*/ 1485900 h 4374642"/>
              <a:gd name="csX25" fmla="*/ 7531100 w 8746805"/>
              <a:gd name="csY25" fmla="*/ 927100 h 4374642"/>
              <a:gd name="csX26" fmla="*/ 7861300 w 8746805"/>
              <a:gd name="csY26" fmla="*/ 1727200 h 4374642"/>
              <a:gd name="csX27" fmla="*/ 8746805 w 8746805"/>
              <a:gd name="csY27" fmla="*/ 0 h 4374642"/>
              <a:gd name="csX0" fmla="*/ 0 w 8746805"/>
              <a:gd name="csY0" fmla="*/ 4178300 h 4374642"/>
              <a:gd name="csX1" fmla="*/ 355600 w 8746805"/>
              <a:gd name="csY1" fmla="*/ 3911600 h 4374642"/>
              <a:gd name="csX2" fmla="*/ 508000 w 8746805"/>
              <a:gd name="csY2" fmla="*/ 4178300 h 4374642"/>
              <a:gd name="csX3" fmla="*/ 673100 w 8746805"/>
              <a:gd name="csY3" fmla="*/ 3822700 h 4374642"/>
              <a:gd name="csX4" fmla="*/ 876300 w 8746805"/>
              <a:gd name="csY4" fmla="*/ 4216400 h 4374642"/>
              <a:gd name="csX5" fmla="*/ 1155700 w 8746805"/>
              <a:gd name="csY5" fmla="*/ 3606800 h 4374642"/>
              <a:gd name="csX6" fmla="*/ 1473200 w 8746805"/>
              <a:gd name="csY6" fmla="*/ 4368800 h 4374642"/>
              <a:gd name="csX7" fmla="*/ 1816100 w 8746805"/>
              <a:gd name="csY7" fmla="*/ 3111500 h 4374642"/>
              <a:gd name="csX8" fmla="*/ 2120900 w 8746805"/>
              <a:gd name="csY8" fmla="*/ 3873500 h 4374642"/>
              <a:gd name="csX9" fmla="*/ 2387600 w 8746805"/>
              <a:gd name="csY9" fmla="*/ 3124200 h 4374642"/>
              <a:gd name="csX10" fmla="*/ 2616200 w 8746805"/>
              <a:gd name="csY10" fmla="*/ 3657600 h 4374642"/>
              <a:gd name="csX11" fmla="*/ 2781300 w 8746805"/>
              <a:gd name="csY11" fmla="*/ 3251200 h 4374642"/>
              <a:gd name="csX12" fmla="*/ 2959100 w 8746805"/>
              <a:gd name="csY12" fmla="*/ 3733800 h 4374642"/>
              <a:gd name="csX13" fmla="*/ 3314700 w 8746805"/>
              <a:gd name="csY13" fmla="*/ 2540000 h 4374642"/>
              <a:gd name="csX14" fmla="*/ 3568700 w 8746805"/>
              <a:gd name="csY14" fmla="*/ 3111500 h 4374642"/>
              <a:gd name="csX15" fmla="*/ 3911600 w 8746805"/>
              <a:gd name="csY15" fmla="*/ 1943100 h 4374642"/>
              <a:gd name="csX16" fmla="*/ 4165600 w 8746805"/>
              <a:gd name="csY16" fmla="*/ 3022600 h 4374642"/>
              <a:gd name="csX17" fmla="*/ 4707142 w 8746805"/>
              <a:gd name="csY17" fmla="*/ 1701800 h 4374642"/>
              <a:gd name="csX18" fmla="*/ 5023578 w 8746805"/>
              <a:gd name="csY18" fmla="*/ 1879600 h 4374642"/>
              <a:gd name="csX19" fmla="*/ 5439095 w 8746805"/>
              <a:gd name="csY19" fmla="*/ 977900 h 4374642"/>
              <a:gd name="csX20" fmla="*/ 5881925 w 8746805"/>
              <a:gd name="csY20" fmla="*/ 1549400 h 4374642"/>
              <a:gd name="csX21" fmla="*/ 6211668 w 8746805"/>
              <a:gd name="csY21" fmla="*/ 1155700 h 4374642"/>
              <a:gd name="csX22" fmla="*/ 6552896 w 8746805"/>
              <a:gd name="csY22" fmla="*/ 1562100 h 4374642"/>
              <a:gd name="csX23" fmla="*/ 6845300 w 8746805"/>
              <a:gd name="csY23" fmla="*/ 596900 h 4374642"/>
              <a:gd name="csX24" fmla="*/ 7213601 w 8746805"/>
              <a:gd name="csY24" fmla="*/ 1485900 h 4374642"/>
              <a:gd name="csX25" fmla="*/ 7531100 w 8746805"/>
              <a:gd name="csY25" fmla="*/ 927100 h 4374642"/>
              <a:gd name="csX26" fmla="*/ 8746805 w 8746805"/>
              <a:gd name="csY26" fmla="*/ 0 h 4374642"/>
              <a:gd name="csX0" fmla="*/ 0 w 8746805"/>
              <a:gd name="csY0" fmla="*/ 4178300 h 4374642"/>
              <a:gd name="csX1" fmla="*/ 355600 w 8746805"/>
              <a:gd name="csY1" fmla="*/ 3911600 h 4374642"/>
              <a:gd name="csX2" fmla="*/ 508000 w 8746805"/>
              <a:gd name="csY2" fmla="*/ 4178300 h 4374642"/>
              <a:gd name="csX3" fmla="*/ 673100 w 8746805"/>
              <a:gd name="csY3" fmla="*/ 3822700 h 4374642"/>
              <a:gd name="csX4" fmla="*/ 876300 w 8746805"/>
              <a:gd name="csY4" fmla="*/ 4216400 h 4374642"/>
              <a:gd name="csX5" fmla="*/ 1155700 w 8746805"/>
              <a:gd name="csY5" fmla="*/ 3606800 h 4374642"/>
              <a:gd name="csX6" fmla="*/ 1473200 w 8746805"/>
              <a:gd name="csY6" fmla="*/ 4368800 h 4374642"/>
              <a:gd name="csX7" fmla="*/ 1816100 w 8746805"/>
              <a:gd name="csY7" fmla="*/ 3111500 h 4374642"/>
              <a:gd name="csX8" fmla="*/ 2120900 w 8746805"/>
              <a:gd name="csY8" fmla="*/ 3873500 h 4374642"/>
              <a:gd name="csX9" fmla="*/ 2387600 w 8746805"/>
              <a:gd name="csY9" fmla="*/ 3124200 h 4374642"/>
              <a:gd name="csX10" fmla="*/ 2616200 w 8746805"/>
              <a:gd name="csY10" fmla="*/ 3657600 h 4374642"/>
              <a:gd name="csX11" fmla="*/ 2781300 w 8746805"/>
              <a:gd name="csY11" fmla="*/ 3251200 h 4374642"/>
              <a:gd name="csX12" fmla="*/ 2959100 w 8746805"/>
              <a:gd name="csY12" fmla="*/ 3733800 h 4374642"/>
              <a:gd name="csX13" fmla="*/ 3314700 w 8746805"/>
              <a:gd name="csY13" fmla="*/ 2540000 h 4374642"/>
              <a:gd name="csX14" fmla="*/ 3568700 w 8746805"/>
              <a:gd name="csY14" fmla="*/ 3111500 h 4374642"/>
              <a:gd name="csX15" fmla="*/ 3911600 w 8746805"/>
              <a:gd name="csY15" fmla="*/ 1943100 h 4374642"/>
              <a:gd name="csX16" fmla="*/ 4165600 w 8746805"/>
              <a:gd name="csY16" fmla="*/ 3022600 h 4374642"/>
              <a:gd name="csX17" fmla="*/ 4707142 w 8746805"/>
              <a:gd name="csY17" fmla="*/ 1701800 h 4374642"/>
              <a:gd name="csX18" fmla="*/ 5023578 w 8746805"/>
              <a:gd name="csY18" fmla="*/ 1879600 h 4374642"/>
              <a:gd name="csX19" fmla="*/ 5439095 w 8746805"/>
              <a:gd name="csY19" fmla="*/ 977900 h 4374642"/>
              <a:gd name="csX20" fmla="*/ 5881925 w 8746805"/>
              <a:gd name="csY20" fmla="*/ 1549400 h 4374642"/>
              <a:gd name="csX21" fmla="*/ 6211668 w 8746805"/>
              <a:gd name="csY21" fmla="*/ 1155700 h 4374642"/>
              <a:gd name="csX22" fmla="*/ 6552896 w 8746805"/>
              <a:gd name="csY22" fmla="*/ 1562100 h 4374642"/>
              <a:gd name="csX23" fmla="*/ 6845300 w 8746805"/>
              <a:gd name="csY23" fmla="*/ 596900 h 4374642"/>
              <a:gd name="csX24" fmla="*/ 7213601 w 8746805"/>
              <a:gd name="csY24" fmla="*/ 1485900 h 4374642"/>
              <a:gd name="csX25" fmla="*/ 7581292 w 8746805"/>
              <a:gd name="csY25" fmla="*/ 889000 h 4374642"/>
              <a:gd name="csX26" fmla="*/ 8746805 w 8746805"/>
              <a:gd name="csY26" fmla="*/ 0 h 4374642"/>
              <a:gd name="csX0" fmla="*/ 0 w 8746805"/>
              <a:gd name="csY0" fmla="*/ 4178300 h 4374642"/>
              <a:gd name="csX1" fmla="*/ 355600 w 8746805"/>
              <a:gd name="csY1" fmla="*/ 3911600 h 4374642"/>
              <a:gd name="csX2" fmla="*/ 508000 w 8746805"/>
              <a:gd name="csY2" fmla="*/ 4178300 h 4374642"/>
              <a:gd name="csX3" fmla="*/ 673100 w 8746805"/>
              <a:gd name="csY3" fmla="*/ 3822700 h 4374642"/>
              <a:gd name="csX4" fmla="*/ 876300 w 8746805"/>
              <a:gd name="csY4" fmla="*/ 4216400 h 4374642"/>
              <a:gd name="csX5" fmla="*/ 1155700 w 8746805"/>
              <a:gd name="csY5" fmla="*/ 3606800 h 4374642"/>
              <a:gd name="csX6" fmla="*/ 1473200 w 8746805"/>
              <a:gd name="csY6" fmla="*/ 4368800 h 4374642"/>
              <a:gd name="csX7" fmla="*/ 1816100 w 8746805"/>
              <a:gd name="csY7" fmla="*/ 3111500 h 4374642"/>
              <a:gd name="csX8" fmla="*/ 2120900 w 8746805"/>
              <a:gd name="csY8" fmla="*/ 3873500 h 4374642"/>
              <a:gd name="csX9" fmla="*/ 2387600 w 8746805"/>
              <a:gd name="csY9" fmla="*/ 3124200 h 4374642"/>
              <a:gd name="csX10" fmla="*/ 2616200 w 8746805"/>
              <a:gd name="csY10" fmla="*/ 3657600 h 4374642"/>
              <a:gd name="csX11" fmla="*/ 2781300 w 8746805"/>
              <a:gd name="csY11" fmla="*/ 3251200 h 4374642"/>
              <a:gd name="csX12" fmla="*/ 2959100 w 8746805"/>
              <a:gd name="csY12" fmla="*/ 3733800 h 4374642"/>
              <a:gd name="csX13" fmla="*/ 3314700 w 8746805"/>
              <a:gd name="csY13" fmla="*/ 2540000 h 4374642"/>
              <a:gd name="csX14" fmla="*/ 3568700 w 8746805"/>
              <a:gd name="csY14" fmla="*/ 3111500 h 4374642"/>
              <a:gd name="csX15" fmla="*/ 3911600 w 8746805"/>
              <a:gd name="csY15" fmla="*/ 1943100 h 4374642"/>
              <a:gd name="csX16" fmla="*/ 4165600 w 8746805"/>
              <a:gd name="csY16" fmla="*/ 3022600 h 4374642"/>
              <a:gd name="csX17" fmla="*/ 4707142 w 8746805"/>
              <a:gd name="csY17" fmla="*/ 1701800 h 4374642"/>
              <a:gd name="csX18" fmla="*/ 5023578 w 8746805"/>
              <a:gd name="csY18" fmla="*/ 1879600 h 4374642"/>
              <a:gd name="csX19" fmla="*/ 5439095 w 8746805"/>
              <a:gd name="csY19" fmla="*/ 977900 h 4374642"/>
              <a:gd name="csX20" fmla="*/ 5881925 w 8746805"/>
              <a:gd name="csY20" fmla="*/ 1549400 h 4374642"/>
              <a:gd name="csX21" fmla="*/ 6211668 w 8746805"/>
              <a:gd name="csY21" fmla="*/ 1155700 h 4374642"/>
              <a:gd name="csX22" fmla="*/ 6552896 w 8746805"/>
              <a:gd name="csY22" fmla="*/ 1562100 h 4374642"/>
              <a:gd name="csX23" fmla="*/ 6845300 w 8746805"/>
              <a:gd name="csY23" fmla="*/ 596900 h 4374642"/>
              <a:gd name="csX24" fmla="*/ 7502207 w 8746805"/>
              <a:gd name="csY24" fmla="*/ 1600200 h 4374642"/>
              <a:gd name="csX25" fmla="*/ 7581292 w 8746805"/>
              <a:gd name="csY25" fmla="*/ 889000 h 4374642"/>
              <a:gd name="csX26" fmla="*/ 8746805 w 8746805"/>
              <a:gd name="csY26" fmla="*/ 0 h 4374642"/>
              <a:gd name="csX0" fmla="*/ 0 w 8746805"/>
              <a:gd name="csY0" fmla="*/ 4178300 h 4374642"/>
              <a:gd name="csX1" fmla="*/ 355600 w 8746805"/>
              <a:gd name="csY1" fmla="*/ 3911600 h 4374642"/>
              <a:gd name="csX2" fmla="*/ 508000 w 8746805"/>
              <a:gd name="csY2" fmla="*/ 4178300 h 4374642"/>
              <a:gd name="csX3" fmla="*/ 673100 w 8746805"/>
              <a:gd name="csY3" fmla="*/ 3822700 h 4374642"/>
              <a:gd name="csX4" fmla="*/ 876300 w 8746805"/>
              <a:gd name="csY4" fmla="*/ 4216400 h 4374642"/>
              <a:gd name="csX5" fmla="*/ 1155700 w 8746805"/>
              <a:gd name="csY5" fmla="*/ 3606800 h 4374642"/>
              <a:gd name="csX6" fmla="*/ 1473200 w 8746805"/>
              <a:gd name="csY6" fmla="*/ 4368800 h 4374642"/>
              <a:gd name="csX7" fmla="*/ 1816100 w 8746805"/>
              <a:gd name="csY7" fmla="*/ 3111500 h 4374642"/>
              <a:gd name="csX8" fmla="*/ 2120900 w 8746805"/>
              <a:gd name="csY8" fmla="*/ 3873500 h 4374642"/>
              <a:gd name="csX9" fmla="*/ 2387600 w 8746805"/>
              <a:gd name="csY9" fmla="*/ 3124200 h 4374642"/>
              <a:gd name="csX10" fmla="*/ 2616200 w 8746805"/>
              <a:gd name="csY10" fmla="*/ 3657600 h 4374642"/>
              <a:gd name="csX11" fmla="*/ 2781300 w 8746805"/>
              <a:gd name="csY11" fmla="*/ 3251200 h 4374642"/>
              <a:gd name="csX12" fmla="*/ 2959100 w 8746805"/>
              <a:gd name="csY12" fmla="*/ 3733800 h 4374642"/>
              <a:gd name="csX13" fmla="*/ 3314700 w 8746805"/>
              <a:gd name="csY13" fmla="*/ 2540000 h 4374642"/>
              <a:gd name="csX14" fmla="*/ 3568700 w 8746805"/>
              <a:gd name="csY14" fmla="*/ 3111500 h 4374642"/>
              <a:gd name="csX15" fmla="*/ 3911600 w 8746805"/>
              <a:gd name="csY15" fmla="*/ 1943100 h 4374642"/>
              <a:gd name="csX16" fmla="*/ 4165600 w 8746805"/>
              <a:gd name="csY16" fmla="*/ 3022600 h 4374642"/>
              <a:gd name="csX17" fmla="*/ 4707142 w 8746805"/>
              <a:gd name="csY17" fmla="*/ 1701800 h 4374642"/>
              <a:gd name="csX18" fmla="*/ 5023578 w 8746805"/>
              <a:gd name="csY18" fmla="*/ 1879600 h 4374642"/>
              <a:gd name="csX19" fmla="*/ 5439095 w 8746805"/>
              <a:gd name="csY19" fmla="*/ 977900 h 4374642"/>
              <a:gd name="csX20" fmla="*/ 5881925 w 8746805"/>
              <a:gd name="csY20" fmla="*/ 1549400 h 4374642"/>
              <a:gd name="csX21" fmla="*/ 6211668 w 8746805"/>
              <a:gd name="csY21" fmla="*/ 1155700 h 4374642"/>
              <a:gd name="csX22" fmla="*/ 6552896 w 8746805"/>
              <a:gd name="csY22" fmla="*/ 1562100 h 4374642"/>
              <a:gd name="csX23" fmla="*/ 6845300 w 8746805"/>
              <a:gd name="csY23" fmla="*/ 596900 h 4374642"/>
              <a:gd name="csX24" fmla="*/ 7502207 w 8746805"/>
              <a:gd name="csY24" fmla="*/ 1600200 h 4374642"/>
              <a:gd name="csX25" fmla="*/ 7857349 w 8746805"/>
              <a:gd name="csY25" fmla="*/ 774700 h 4374642"/>
              <a:gd name="csX26" fmla="*/ 8746805 w 8746805"/>
              <a:gd name="csY26" fmla="*/ 0 h 4374642"/>
              <a:gd name="csX0" fmla="*/ 0 w 8746805"/>
              <a:gd name="csY0" fmla="*/ 4178300 h 4374642"/>
              <a:gd name="csX1" fmla="*/ 355600 w 8746805"/>
              <a:gd name="csY1" fmla="*/ 3911600 h 4374642"/>
              <a:gd name="csX2" fmla="*/ 508000 w 8746805"/>
              <a:gd name="csY2" fmla="*/ 4178300 h 4374642"/>
              <a:gd name="csX3" fmla="*/ 673100 w 8746805"/>
              <a:gd name="csY3" fmla="*/ 3822700 h 4374642"/>
              <a:gd name="csX4" fmla="*/ 876300 w 8746805"/>
              <a:gd name="csY4" fmla="*/ 4216400 h 4374642"/>
              <a:gd name="csX5" fmla="*/ 1155700 w 8746805"/>
              <a:gd name="csY5" fmla="*/ 3606800 h 4374642"/>
              <a:gd name="csX6" fmla="*/ 1473200 w 8746805"/>
              <a:gd name="csY6" fmla="*/ 4368800 h 4374642"/>
              <a:gd name="csX7" fmla="*/ 1816100 w 8746805"/>
              <a:gd name="csY7" fmla="*/ 3111500 h 4374642"/>
              <a:gd name="csX8" fmla="*/ 2120900 w 8746805"/>
              <a:gd name="csY8" fmla="*/ 3873500 h 4374642"/>
              <a:gd name="csX9" fmla="*/ 2387600 w 8746805"/>
              <a:gd name="csY9" fmla="*/ 3124200 h 4374642"/>
              <a:gd name="csX10" fmla="*/ 2616200 w 8746805"/>
              <a:gd name="csY10" fmla="*/ 3657600 h 4374642"/>
              <a:gd name="csX11" fmla="*/ 2781300 w 8746805"/>
              <a:gd name="csY11" fmla="*/ 3251200 h 4374642"/>
              <a:gd name="csX12" fmla="*/ 2959100 w 8746805"/>
              <a:gd name="csY12" fmla="*/ 3733800 h 4374642"/>
              <a:gd name="csX13" fmla="*/ 3314700 w 8746805"/>
              <a:gd name="csY13" fmla="*/ 2540000 h 4374642"/>
              <a:gd name="csX14" fmla="*/ 3568700 w 8746805"/>
              <a:gd name="csY14" fmla="*/ 3111500 h 4374642"/>
              <a:gd name="csX15" fmla="*/ 3911600 w 8746805"/>
              <a:gd name="csY15" fmla="*/ 1943100 h 4374642"/>
              <a:gd name="csX16" fmla="*/ 4165600 w 8746805"/>
              <a:gd name="csY16" fmla="*/ 3022600 h 4374642"/>
              <a:gd name="csX17" fmla="*/ 4707142 w 8746805"/>
              <a:gd name="csY17" fmla="*/ 1701800 h 4374642"/>
              <a:gd name="csX18" fmla="*/ 5023578 w 8746805"/>
              <a:gd name="csY18" fmla="*/ 1879600 h 4374642"/>
              <a:gd name="csX19" fmla="*/ 5439095 w 8746805"/>
              <a:gd name="csY19" fmla="*/ 977900 h 4374642"/>
              <a:gd name="csX20" fmla="*/ 5881925 w 8746805"/>
              <a:gd name="csY20" fmla="*/ 1549400 h 4374642"/>
              <a:gd name="csX21" fmla="*/ 6211668 w 8746805"/>
              <a:gd name="csY21" fmla="*/ 1155700 h 4374642"/>
              <a:gd name="csX22" fmla="*/ 6552896 w 8746805"/>
              <a:gd name="csY22" fmla="*/ 1562100 h 4374642"/>
              <a:gd name="csX23" fmla="*/ 7008425 w 8746805"/>
              <a:gd name="csY23" fmla="*/ 762000 h 4374642"/>
              <a:gd name="csX24" fmla="*/ 7502207 w 8746805"/>
              <a:gd name="csY24" fmla="*/ 1600200 h 4374642"/>
              <a:gd name="csX25" fmla="*/ 7857349 w 8746805"/>
              <a:gd name="csY25" fmla="*/ 774700 h 4374642"/>
              <a:gd name="csX26" fmla="*/ 8746805 w 8746805"/>
              <a:gd name="csY26" fmla="*/ 0 h 4374642"/>
              <a:gd name="csX0" fmla="*/ 0 w 8746805"/>
              <a:gd name="csY0" fmla="*/ 4178300 h 4374642"/>
              <a:gd name="csX1" fmla="*/ 355600 w 8746805"/>
              <a:gd name="csY1" fmla="*/ 3911600 h 4374642"/>
              <a:gd name="csX2" fmla="*/ 508000 w 8746805"/>
              <a:gd name="csY2" fmla="*/ 4178300 h 4374642"/>
              <a:gd name="csX3" fmla="*/ 673100 w 8746805"/>
              <a:gd name="csY3" fmla="*/ 3822700 h 4374642"/>
              <a:gd name="csX4" fmla="*/ 876300 w 8746805"/>
              <a:gd name="csY4" fmla="*/ 4216400 h 4374642"/>
              <a:gd name="csX5" fmla="*/ 1155700 w 8746805"/>
              <a:gd name="csY5" fmla="*/ 3606800 h 4374642"/>
              <a:gd name="csX6" fmla="*/ 1473200 w 8746805"/>
              <a:gd name="csY6" fmla="*/ 4368800 h 4374642"/>
              <a:gd name="csX7" fmla="*/ 1816100 w 8746805"/>
              <a:gd name="csY7" fmla="*/ 3111500 h 4374642"/>
              <a:gd name="csX8" fmla="*/ 2120900 w 8746805"/>
              <a:gd name="csY8" fmla="*/ 3873500 h 4374642"/>
              <a:gd name="csX9" fmla="*/ 2387600 w 8746805"/>
              <a:gd name="csY9" fmla="*/ 3124200 h 4374642"/>
              <a:gd name="csX10" fmla="*/ 2616200 w 8746805"/>
              <a:gd name="csY10" fmla="*/ 3657600 h 4374642"/>
              <a:gd name="csX11" fmla="*/ 2781300 w 8746805"/>
              <a:gd name="csY11" fmla="*/ 3251200 h 4374642"/>
              <a:gd name="csX12" fmla="*/ 2959100 w 8746805"/>
              <a:gd name="csY12" fmla="*/ 3733800 h 4374642"/>
              <a:gd name="csX13" fmla="*/ 3314700 w 8746805"/>
              <a:gd name="csY13" fmla="*/ 2540000 h 4374642"/>
              <a:gd name="csX14" fmla="*/ 3568700 w 8746805"/>
              <a:gd name="csY14" fmla="*/ 3111500 h 4374642"/>
              <a:gd name="csX15" fmla="*/ 3911600 w 8746805"/>
              <a:gd name="csY15" fmla="*/ 1943100 h 4374642"/>
              <a:gd name="csX16" fmla="*/ 4165600 w 8746805"/>
              <a:gd name="csY16" fmla="*/ 3022600 h 4374642"/>
              <a:gd name="csX17" fmla="*/ 4707142 w 8746805"/>
              <a:gd name="csY17" fmla="*/ 1701800 h 4374642"/>
              <a:gd name="csX18" fmla="*/ 5023578 w 8746805"/>
              <a:gd name="csY18" fmla="*/ 1879600 h 4374642"/>
              <a:gd name="csX19" fmla="*/ 5439095 w 8746805"/>
              <a:gd name="csY19" fmla="*/ 977900 h 4374642"/>
              <a:gd name="csX20" fmla="*/ 5881925 w 8746805"/>
              <a:gd name="csY20" fmla="*/ 1549400 h 4374642"/>
              <a:gd name="csX21" fmla="*/ 6211668 w 8746805"/>
              <a:gd name="csY21" fmla="*/ 1155700 h 4374642"/>
              <a:gd name="csX22" fmla="*/ 6552896 w 8746805"/>
              <a:gd name="csY22" fmla="*/ 1562100 h 4374642"/>
              <a:gd name="csX23" fmla="*/ 7008425 w 8746805"/>
              <a:gd name="csY23" fmla="*/ 762000 h 4374642"/>
              <a:gd name="csX24" fmla="*/ 7502207 w 8746805"/>
              <a:gd name="csY24" fmla="*/ 1600200 h 4374642"/>
              <a:gd name="csX25" fmla="*/ 8183599 w 8746805"/>
              <a:gd name="csY25" fmla="*/ 1485900 h 4374642"/>
              <a:gd name="csX26" fmla="*/ 8746805 w 8746805"/>
              <a:gd name="csY26" fmla="*/ 0 h 4374642"/>
              <a:gd name="csX0" fmla="*/ 0 w 8746805"/>
              <a:gd name="csY0" fmla="*/ 4178300 h 4374642"/>
              <a:gd name="csX1" fmla="*/ 355600 w 8746805"/>
              <a:gd name="csY1" fmla="*/ 3911600 h 4374642"/>
              <a:gd name="csX2" fmla="*/ 508000 w 8746805"/>
              <a:gd name="csY2" fmla="*/ 4178300 h 4374642"/>
              <a:gd name="csX3" fmla="*/ 673100 w 8746805"/>
              <a:gd name="csY3" fmla="*/ 3822700 h 4374642"/>
              <a:gd name="csX4" fmla="*/ 876300 w 8746805"/>
              <a:gd name="csY4" fmla="*/ 4216400 h 4374642"/>
              <a:gd name="csX5" fmla="*/ 1155700 w 8746805"/>
              <a:gd name="csY5" fmla="*/ 3606800 h 4374642"/>
              <a:gd name="csX6" fmla="*/ 1473200 w 8746805"/>
              <a:gd name="csY6" fmla="*/ 4368800 h 4374642"/>
              <a:gd name="csX7" fmla="*/ 1816100 w 8746805"/>
              <a:gd name="csY7" fmla="*/ 3111500 h 4374642"/>
              <a:gd name="csX8" fmla="*/ 2120900 w 8746805"/>
              <a:gd name="csY8" fmla="*/ 3873500 h 4374642"/>
              <a:gd name="csX9" fmla="*/ 2387600 w 8746805"/>
              <a:gd name="csY9" fmla="*/ 3124200 h 4374642"/>
              <a:gd name="csX10" fmla="*/ 2616200 w 8746805"/>
              <a:gd name="csY10" fmla="*/ 3657600 h 4374642"/>
              <a:gd name="csX11" fmla="*/ 2781300 w 8746805"/>
              <a:gd name="csY11" fmla="*/ 3251200 h 4374642"/>
              <a:gd name="csX12" fmla="*/ 2959100 w 8746805"/>
              <a:gd name="csY12" fmla="*/ 3733800 h 4374642"/>
              <a:gd name="csX13" fmla="*/ 3314700 w 8746805"/>
              <a:gd name="csY13" fmla="*/ 2540000 h 4374642"/>
              <a:gd name="csX14" fmla="*/ 3568700 w 8746805"/>
              <a:gd name="csY14" fmla="*/ 3111500 h 4374642"/>
              <a:gd name="csX15" fmla="*/ 3911600 w 8746805"/>
              <a:gd name="csY15" fmla="*/ 1943100 h 4374642"/>
              <a:gd name="csX16" fmla="*/ 4165600 w 8746805"/>
              <a:gd name="csY16" fmla="*/ 3022600 h 4374642"/>
              <a:gd name="csX17" fmla="*/ 4707142 w 8746805"/>
              <a:gd name="csY17" fmla="*/ 1701800 h 4374642"/>
              <a:gd name="csX18" fmla="*/ 5023578 w 8746805"/>
              <a:gd name="csY18" fmla="*/ 1879600 h 4374642"/>
              <a:gd name="csX19" fmla="*/ 5439095 w 8746805"/>
              <a:gd name="csY19" fmla="*/ 977900 h 4374642"/>
              <a:gd name="csX20" fmla="*/ 5881925 w 8746805"/>
              <a:gd name="csY20" fmla="*/ 1549400 h 4374642"/>
              <a:gd name="csX21" fmla="*/ 6211668 w 8746805"/>
              <a:gd name="csY21" fmla="*/ 1155700 h 4374642"/>
              <a:gd name="csX22" fmla="*/ 6552896 w 8746805"/>
              <a:gd name="csY22" fmla="*/ 1562100 h 4374642"/>
              <a:gd name="csX23" fmla="*/ 7008425 w 8746805"/>
              <a:gd name="csY23" fmla="*/ 762000 h 4374642"/>
              <a:gd name="csX24" fmla="*/ 7502207 w 8746805"/>
              <a:gd name="csY24" fmla="*/ 1600200 h 4374642"/>
              <a:gd name="csX25" fmla="*/ 8183599 w 8746805"/>
              <a:gd name="csY25" fmla="*/ 1485900 h 4374642"/>
              <a:gd name="csX26" fmla="*/ 8746805 w 8746805"/>
              <a:gd name="csY26" fmla="*/ 0 h 4374642"/>
              <a:gd name="csX0" fmla="*/ 0 w 8746805"/>
              <a:gd name="csY0" fmla="*/ 4178300 h 4374642"/>
              <a:gd name="csX1" fmla="*/ 355600 w 8746805"/>
              <a:gd name="csY1" fmla="*/ 3911600 h 4374642"/>
              <a:gd name="csX2" fmla="*/ 508000 w 8746805"/>
              <a:gd name="csY2" fmla="*/ 4178300 h 4374642"/>
              <a:gd name="csX3" fmla="*/ 673100 w 8746805"/>
              <a:gd name="csY3" fmla="*/ 3822700 h 4374642"/>
              <a:gd name="csX4" fmla="*/ 876300 w 8746805"/>
              <a:gd name="csY4" fmla="*/ 4216400 h 4374642"/>
              <a:gd name="csX5" fmla="*/ 1155700 w 8746805"/>
              <a:gd name="csY5" fmla="*/ 3606800 h 4374642"/>
              <a:gd name="csX6" fmla="*/ 1473200 w 8746805"/>
              <a:gd name="csY6" fmla="*/ 4368800 h 4374642"/>
              <a:gd name="csX7" fmla="*/ 1816100 w 8746805"/>
              <a:gd name="csY7" fmla="*/ 3111500 h 4374642"/>
              <a:gd name="csX8" fmla="*/ 2120900 w 8746805"/>
              <a:gd name="csY8" fmla="*/ 3873500 h 4374642"/>
              <a:gd name="csX9" fmla="*/ 2387600 w 8746805"/>
              <a:gd name="csY9" fmla="*/ 3124200 h 4374642"/>
              <a:gd name="csX10" fmla="*/ 2616200 w 8746805"/>
              <a:gd name="csY10" fmla="*/ 3657600 h 4374642"/>
              <a:gd name="csX11" fmla="*/ 2781300 w 8746805"/>
              <a:gd name="csY11" fmla="*/ 3251200 h 4374642"/>
              <a:gd name="csX12" fmla="*/ 2959100 w 8746805"/>
              <a:gd name="csY12" fmla="*/ 3733800 h 4374642"/>
              <a:gd name="csX13" fmla="*/ 3314700 w 8746805"/>
              <a:gd name="csY13" fmla="*/ 2540000 h 4374642"/>
              <a:gd name="csX14" fmla="*/ 3568700 w 8746805"/>
              <a:gd name="csY14" fmla="*/ 3111500 h 4374642"/>
              <a:gd name="csX15" fmla="*/ 3911600 w 8746805"/>
              <a:gd name="csY15" fmla="*/ 1943100 h 4374642"/>
              <a:gd name="csX16" fmla="*/ 4165600 w 8746805"/>
              <a:gd name="csY16" fmla="*/ 3022600 h 4374642"/>
              <a:gd name="csX17" fmla="*/ 4707142 w 8746805"/>
              <a:gd name="csY17" fmla="*/ 1701800 h 4374642"/>
              <a:gd name="csX18" fmla="*/ 5023578 w 8746805"/>
              <a:gd name="csY18" fmla="*/ 1879600 h 4374642"/>
              <a:gd name="csX19" fmla="*/ 5439095 w 8746805"/>
              <a:gd name="csY19" fmla="*/ 977900 h 4374642"/>
              <a:gd name="csX20" fmla="*/ 5881925 w 8746805"/>
              <a:gd name="csY20" fmla="*/ 1549400 h 4374642"/>
              <a:gd name="csX21" fmla="*/ 6211668 w 8746805"/>
              <a:gd name="csY21" fmla="*/ 1155700 h 4374642"/>
              <a:gd name="csX22" fmla="*/ 6552896 w 8746805"/>
              <a:gd name="csY22" fmla="*/ 1562100 h 4374642"/>
              <a:gd name="csX23" fmla="*/ 7008425 w 8746805"/>
              <a:gd name="csY23" fmla="*/ 762000 h 4374642"/>
              <a:gd name="csX24" fmla="*/ 7502207 w 8746805"/>
              <a:gd name="csY24" fmla="*/ 1600200 h 4374642"/>
              <a:gd name="csX25" fmla="*/ 8183599 w 8746805"/>
              <a:gd name="csY25" fmla="*/ 1485900 h 4374642"/>
              <a:gd name="csX26" fmla="*/ 8746805 w 8746805"/>
              <a:gd name="csY26" fmla="*/ 0 h 4374642"/>
              <a:gd name="csX0" fmla="*/ 0 w 8746805"/>
              <a:gd name="csY0" fmla="*/ 4178300 h 4374642"/>
              <a:gd name="csX1" fmla="*/ 355600 w 8746805"/>
              <a:gd name="csY1" fmla="*/ 3911600 h 4374642"/>
              <a:gd name="csX2" fmla="*/ 508000 w 8746805"/>
              <a:gd name="csY2" fmla="*/ 4178300 h 4374642"/>
              <a:gd name="csX3" fmla="*/ 673100 w 8746805"/>
              <a:gd name="csY3" fmla="*/ 3822700 h 4374642"/>
              <a:gd name="csX4" fmla="*/ 876300 w 8746805"/>
              <a:gd name="csY4" fmla="*/ 4216400 h 4374642"/>
              <a:gd name="csX5" fmla="*/ 1155700 w 8746805"/>
              <a:gd name="csY5" fmla="*/ 3606800 h 4374642"/>
              <a:gd name="csX6" fmla="*/ 1473200 w 8746805"/>
              <a:gd name="csY6" fmla="*/ 4368800 h 4374642"/>
              <a:gd name="csX7" fmla="*/ 1816100 w 8746805"/>
              <a:gd name="csY7" fmla="*/ 3111500 h 4374642"/>
              <a:gd name="csX8" fmla="*/ 2120900 w 8746805"/>
              <a:gd name="csY8" fmla="*/ 3873500 h 4374642"/>
              <a:gd name="csX9" fmla="*/ 2387600 w 8746805"/>
              <a:gd name="csY9" fmla="*/ 3124200 h 4374642"/>
              <a:gd name="csX10" fmla="*/ 2616200 w 8746805"/>
              <a:gd name="csY10" fmla="*/ 3657600 h 4374642"/>
              <a:gd name="csX11" fmla="*/ 2781300 w 8746805"/>
              <a:gd name="csY11" fmla="*/ 3251200 h 4374642"/>
              <a:gd name="csX12" fmla="*/ 2959100 w 8746805"/>
              <a:gd name="csY12" fmla="*/ 3733800 h 4374642"/>
              <a:gd name="csX13" fmla="*/ 3314700 w 8746805"/>
              <a:gd name="csY13" fmla="*/ 2540000 h 4374642"/>
              <a:gd name="csX14" fmla="*/ 3568700 w 8746805"/>
              <a:gd name="csY14" fmla="*/ 3111500 h 4374642"/>
              <a:gd name="csX15" fmla="*/ 3911600 w 8746805"/>
              <a:gd name="csY15" fmla="*/ 1943100 h 4374642"/>
              <a:gd name="csX16" fmla="*/ 4165600 w 8746805"/>
              <a:gd name="csY16" fmla="*/ 3022600 h 4374642"/>
              <a:gd name="csX17" fmla="*/ 4707142 w 8746805"/>
              <a:gd name="csY17" fmla="*/ 1701800 h 4374642"/>
              <a:gd name="csX18" fmla="*/ 5023578 w 8746805"/>
              <a:gd name="csY18" fmla="*/ 1879600 h 4374642"/>
              <a:gd name="csX19" fmla="*/ 5439095 w 8746805"/>
              <a:gd name="csY19" fmla="*/ 977900 h 4374642"/>
              <a:gd name="csX20" fmla="*/ 5881925 w 8746805"/>
              <a:gd name="csY20" fmla="*/ 1549400 h 4374642"/>
              <a:gd name="csX21" fmla="*/ 6211668 w 8746805"/>
              <a:gd name="csY21" fmla="*/ 1155700 h 4374642"/>
              <a:gd name="csX22" fmla="*/ 6552896 w 8746805"/>
              <a:gd name="csY22" fmla="*/ 1562100 h 4374642"/>
              <a:gd name="csX23" fmla="*/ 7008425 w 8746805"/>
              <a:gd name="csY23" fmla="*/ 762000 h 4374642"/>
              <a:gd name="csX24" fmla="*/ 7502207 w 8746805"/>
              <a:gd name="csY24" fmla="*/ 1600200 h 4374642"/>
              <a:gd name="csX25" fmla="*/ 7995378 w 8746805"/>
              <a:gd name="csY25" fmla="*/ 1244600 h 4374642"/>
              <a:gd name="csX26" fmla="*/ 8746805 w 8746805"/>
              <a:gd name="csY26" fmla="*/ 0 h 4374642"/>
              <a:gd name="csX0" fmla="*/ 0 w 8746805"/>
              <a:gd name="csY0" fmla="*/ 4178300 h 4374642"/>
              <a:gd name="csX1" fmla="*/ 355600 w 8746805"/>
              <a:gd name="csY1" fmla="*/ 3911600 h 4374642"/>
              <a:gd name="csX2" fmla="*/ 508000 w 8746805"/>
              <a:gd name="csY2" fmla="*/ 4178300 h 4374642"/>
              <a:gd name="csX3" fmla="*/ 673100 w 8746805"/>
              <a:gd name="csY3" fmla="*/ 3822700 h 4374642"/>
              <a:gd name="csX4" fmla="*/ 876300 w 8746805"/>
              <a:gd name="csY4" fmla="*/ 4216400 h 4374642"/>
              <a:gd name="csX5" fmla="*/ 1155700 w 8746805"/>
              <a:gd name="csY5" fmla="*/ 3606800 h 4374642"/>
              <a:gd name="csX6" fmla="*/ 1473200 w 8746805"/>
              <a:gd name="csY6" fmla="*/ 4368800 h 4374642"/>
              <a:gd name="csX7" fmla="*/ 1816100 w 8746805"/>
              <a:gd name="csY7" fmla="*/ 3111500 h 4374642"/>
              <a:gd name="csX8" fmla="*/ 2120900 w 8746805"/>
              <a:gd name="csY8" fmla="*/ 3873500 h 4374642"/>
              <a:gd name="csX9" fmla="*/ 2387600 w 8746805"/>
              <a:gd name="csY9" fmla="*/ 3124200 h 4374642"/>
              <a:gd name="csX10" fmla="*/ 2616200 w 8746805"/>
              <a:gd name="csY10" fmla="*/ 3657600 h 4374642"/>
              <a:gd name="csX11" fmla="*/ 2781300 w 8746805"/>
              <a:gd name="csY11" fmla="*/ 3251200 h 4374642"/>
              <a:gd name="csX12" fmla="*/ 2959100 w 8746805"/>
              <a:gd name="csY12" fmla="*/ 3733800 h 4374642"/>
              <a:gd name="csX13" fmla="*/ 3314700 w 8746805"/>
              <a:gd name="csY13" fmla="*/ 2540000 h 4374642"/>
              <a:gd name="csX14" fmla="*/ 3568700 w 8746805"/>
              <a:gd name="csY14" fmla="*/ 3111500 h 4374642"/>
              <a:gd name="csX15" fmla="*/ 3911600 w 8746805"/>
              <a:gd name="csY15" fmla="*/ 1943100 h 4374642"/>
              <a:gd name="csX16" fmla="*/ 4165600 w 8746805"/>
              <a:gd name="csY16" fmla="*/ 3022600 h 4374642"/>
              <a:gd name="csX17" fmla="*/ 4707142 w 8746805"/>
              <a:gd name="csY17" fmla="*/ 1701800 h 4374642"/>
              <a:gd name="csX18" fmla="*/ 5023578 w 8746805"/>
              <a:gd name="csY18" fmla="*/ 1879600 h 4374642"/>
              <a:gd name="csX19" fmla="*/ 5439095 w 8746805"/>
              <a:gd name="csY19" fmla="*/ 977900 h 4374642"/>
              <a:gd name="csX20" fmla="*/ 5881925 w 8746805"/>
              <a:gd name="csY20" fmla="*/ 1549400 h 4374642"/>
              <a:gd name="csX21" fmla="*/ 6211668 w 8746805"/>
              <a:gd name="csY21" fmla="*/ 1155700 h 4374642"/>
              <a:gd name="csX22" fmla="*/ 6552896 w 8746805"/>
              <a:gd name="csY22" fmla="*/ 1562100 h 4374642"/>
              <a:gd name="csX23" fmla="*/ 7008425 w 8746805"/>
              <a:gd name="csY23" fmla="*/ 762000 h 4374642"/>
              <a:gd name="csX24" fmla="*/ 7502207 w 8746805"/>
              <a:gd name="csY24" fmla="*/ 1600200 h 4374642"/>
              <a:gd name="csX25" fmla="*/ 7995378 w 8746805"/>
              <a:gd name="csY25" fmla="*/ 1155700 h 4374642"/>
              <a:gd name="csX26" fmla="*/ 8746805 w 8746805"/>
              <a:gd name="csY26" fmla="*/ 0 h 4374642"/>
              <a:gd name="csX0" fmla="*/ 0 w 8746805"/>
              <a:gd name="csY0" fmla="*/ 4178300 h 4374642"/>
              <a:gd name="csX1" fmla="*/ 355600 w 8746805"/>
              <a:gd name="csY1" fmla="*/ 3911600 h 4374642"/>
              <a:gd name="csX2" fmla="*/ 508000 w 8746805"/>
              <a:gd name="csY2" fmla="*/ 4178300 h 4374642"/>
              <a:gd name="csX3" fmla="*/ 673100 w 8746805"/>
              <a:gd name="csY3" fmla="*/ 3822700 h 4374642"/>
              <a:gd name="csX4" fmla="*/ 876300 w 8746805"/>
              <a:gd name="csY4" fmla="*/ 4216400 h 4374642"/>
              <a:gd name="csX5" fmla="*/ 1155700 w 8746805"/>
              <a:gd name="csY5" fmla="*/ 3606800 h 4374642"/>
              <a:gd name="csX6" fmla="*/ 1473200 w 8746805"/>
              <a:gd name="csY6" fmla="*/ 4368800 h 4374642"/>
              <a:gd name="csX7" fmla="*/ 1816100 w 8746805"/>
              <a:gd name="csY7" fmla="*/ 3111500 h 4374642"/>
              <a:gd name="csX8" fmla="*/ 2120900 w 8746805"/>
              <a:gd name="csY8" fmla="*/ 3873500 h 4374642"/>
              <a:gd name="csX9" fmla="*/ 2387600 w 8746805"/>
              <a:gd name="csY9" fmla="*/ 3124200 h 4374642"/>
              <a:gd name="csX10" fmla="*/ 2616200 w 8746805"/>
              <a:gd name="csY10" fmla="*/ 3657600 h 4374642"/>
              <a:gd name="csX11" fmla="*/ 2781300 w 8746805"/>
              <a:gd name="csY11" fmla="*/ 3251200 h 4374642"/>
              <a:gd name="csX12" fmla="*/ 2959100 w 8746805"/>
              <a:gd name="csY12" fmla="*/ 3733800 h 4374642"/>
              <a:gd name="csX13" fmla="*/ 3314700 w 8746805"/>
              <a:gd name="csY13" fmla="*/ 2540000 h 4374642"/>
              <a:gd name="csX14" fmla="*/ 3568700 w 8746805"/>
              <a:gd name="csY14" fmla="*/ 3111500 h 4374642"/>
              <a:gd name="csX15" fmla="*/ 3911600 w 8746805"/>
              <a:gd name="csY15" fmla="*/ 1943100 h 4374642"/>
              <a:gd name="csX16" fmla="*/ 4265985 w 8746805"/>
              <a:gd name="csY16" fmla="*/ 2209800 h 4374642"/>
              <a:gd name="csX17" fmla="*/ 4707142 w 8746805"/>
              <a:gd name="csY17" fmla="*/ 1701800 h 4374642"/>
              <a:gd name="csX18" fmla="*/ 5023578 w 8746805"/>
              <a:gd name="csY18" fmla="*/ 1879600 h 4374642"/>
              <a:gd name="csX19" fmla="*/ 5439095 w 8746805"/>
              <a:gd name="csY19" fmla="*/ 977900 h 4374642"/>
              <a:gd name="csX20" fmla="*/ 5881925 w 8746805"/>
              <a:gd name="csY20" fmla="*/ 1549400 h 4374642"/>
              <a:gd name="csX21" fmla="*/ 6211668 w 8746805"/>
              <a:gd name="csY21" fmla="*/ 1155700 h 4374642"/>
              <a:gd name="csX22" fmla="*/ 6552896 w 8746805"/>
              <a:gd name="csY22" fmla="*/ 1562100 h 4374642"/>
              <a:gd name="csX23" fmla="*/ 7008425 w 8746805"/>
              <a:gd name="csY23" fmla="*/ 762000 h 4374642"/>
              <a:gd name="csX24" fmla="*/ 7502207 w 8746805"/>
              <a:gd name="csY24" fmla="*/ 1600200 h 4374642"/>
              <a:gd name="csX25" fmla="*/ 7995378 w 8746805"/>
              <a:gd name="csY25" fmla="*/ 1155700 h 4374642"/>
              <a:gd name="csX26" fmla="*/ 8746805 w 8746805"/>
              <a:gd name="csY26" fmla="*/ 0 h 4374642"/>
              <a:gd name="csX0" fmla="*/ 0 w 8746805"/>
              <a:gd name="csY0" fmla="*/ 4178300 h 4374642"/>
              <a:gd name="csX1" fmla="*/ 355600 w 8746805"/>
              <a:gd name="csY1" fmla="*/ 3911600 h 4374642"/>
              <a:gd name="csX2" fmla="*/ 508000 w 8746805"/>
              <a:gd name="csY2" fmla="*/ 4178300 h 4374642"/>
              <a:gd name="csX3" fmla="*/ 673100 w 8746805"/>
              <a:gd name="csY3" fmla="*/ 3822700 h 4374642"/>
              <a:gd name="csX4" fmla="*/ 876300 w 8746805"/>
              <a:gd name="csY4" fmla="*/ 4216400 h 4374642"/>
              <a:gd name="csX5" fmla="*/ 1155700 w 8746805"/>
              <a:gd name="csY5" fmla="*/ 3606800 h 4374642"/>
              <a:gd name="csX6" fmla="*/ 1473200 w 8746805"/>
              <a:gd name="csY6" fmla="*/ 4368800 h 4374642"/>
              <a:gd name="csX7" fmla="*/ 1816100 w 8746805"/>
              <a:gd name="csY7" fmla="*/ 3111500 h 4374642"/>
              <a:gd name="csX8" fmla="*/ 2120900 w 8746805"/>
              <a:gd name="csY8" fmla="*/ 3873500 h 4374642"/>
              <a:gd name="csX9" fmla="*/ 2387600 w 8746805"/>
              <a:gd name="csY9" fmla="*/ 3124200 h 4374642"/>
              <a:gd name="csX10" fmla="*/ 2616200 w 8746805"/>
              <a:gd name="csY10" fmla="*/ 3657600 h 4374642"/>
              <a:gd name="csX11" fmla="*/ 2781300 w 8746805"/>
              <a:gd name="csY11" fmla="*/ 3251200 h 4374642"/>
              <a:gd name="csX12" fmla="*/ 2959100 w 8746805"/>
              <a:gd name="csY12" fmla="*/ 3733800 h 4374642"/>
              <a:gd name="csX13" fmla="*/ 3314700 w 8746805"/>
              <a:gd name="csY13" fmla="*/ 2540000 h 4374642"/>
              <a:gd name="csX14" fmla="*/ 3568700 w 8746805"/>
              <a:gd name="csY14" fmla="*/ 3111500 h 4374642"/>
              <a:gd name="csX15" fmla="*/ 3974340 w 8746805"/>
              <a:gd name="csY15" fmla="*/ 1816100 h 4374642"/>
              <a:gd name="csX16" fmla="*/ 4265985 w 8746805"/>
              <a:gd name="csY16" fmla="*/ 2209800 h 4374642"/>
              <a:gd name="csX17" fmla="*/ 4707142 w 8746805"/>
              <a:gd name="csY17" fmla="*/ 1701800 h 4374642"/>
              <a:gd name="csX18" fmla="*/ 5023578 w 8746805"/>
              <a:gd name="csY18" fmla="*/ 1879600 h 4374642"/>
              <a:gd name="csX19" fmla="*/ 5439095 w 8746805"/>
              <a:gd name="csY19" fmla="*/ 977900 h 4374642"/>
              <a:gd name="csX20" fmla="*/ 5881925 w 8746805"/>
              <a:gd name="csY20" fmla="*/ 1549400 h 4374642"/>
              <a:gd name="csX21" fmla="*/ 6211668 w 8746805"/>
              <a:gd name="csY21" fmla="*/ 1155700 h 4374642"/>
              <a:gd name="csX22" fmla="*/ 6552896 w 8746805"/>
              <a:gd name="csY22" fmla="*/ 1562100 h 4374642"/>
              <a:gd name="csX23" fmla="*/ 7008425 w 8746805"/>
              <a:gd name="csY23" fmla="*/ 762000 h 4374642"/>
              <a:gd name="csX24" fmla="*/ 7502207 w 8746805"/>
              <a:gd name="csY24" fmla="*/ 1600200 h 4374642"/>
              <a:gd name="csX25" fmla="*/ 7995378 w 8746805"/>
              <a:gd name="csY25" fmla="*/ 1155700 h 4374642"/>
              <a:gd name="csX26" fmla="*/ 8746805 w 8746805"/>
              <a:gd name="csY26" fmla="*/ 0 h 4374642"/>
              <a:gd name="csX0" fmla="*/ 0 w 8746805"/>
              <a:gd name="csY0" fmla="*/ 4178300 h 4374642"/>
              <a:gd name="csX1" fmla="*/ 355600 w 8746805"/>
              <a:gd name="csY1" fmla="*/ 3911600 h 4374642"/>
              <a:gd name="csX2" fmla="*/ 508000 w 8746805"/>
              <a:gd name="csY2" fmla="*/ 4178300 h 4374642"/>
              <a:gd name="csX3" fmla="*/ 673100 w 8746805"/>
              <a:gd name="csY3" fmla="*/ 3822700 h 4374642"/>
              <a:gd name="csX4" fmla="*/ 876300 w 8746805"/>
              <a:gd name="csY4" fmla="*/ 4216400 h 4374642"/>
              <a:gd name="csX5" fmla="*/ 1155700 w 8746805"/>
              <a:gd name="csY5" fmla="*/ 3606800 h 4374642"/>
              <a:gd name="csX6" fmla="*/ 1473200 w 8746805"/>
              <a:gd name="csY6" fmla="*/ 4368800 h 4374642"/>
              <a:gd name="csX7" fmla="*/ 1816100 w 8746805"/>
              <a:gd name="csY7" fmla="*/ 3111500 h 4374642"/>
              <a:gd name="csX8" fmla="*/ 2120900 w 8746805"/>
              <a:gd name="csY8" fmla="*/ 3873500 h 4374642"/>
              <a:gd name="csX9" fmla="*/ 2387600 w 8746805"/>
              <a:gd name="csY9" fmla="*/ 3124200 h 4374642"/>
              <a:gd name="csX10" fmla="*/ 2616200 w 8746805"/>
              <a:gd name="csY10" fmla="*/ 3657600 h 4374642"/>
              <a:gd name="csX11" fmla="*/ 2781300 w 8746805"/>
              <a:gd name="csY11" fmla="*/ 3251200 h 4374642"/>
              <a:gd name="csX12" fmla="*/ 2959100 w 8746805"/>
              <a:gd name="csY12" fmla="*/ 3733800 h 4374642"/>
              <a:gd name="csX13" fmla="*/ 3314700 w 8746805"/>
              <a:gd name="csY13" fmla="*/ 2540000 h 4374642"/>
              <a:gd name="csX14" fmla="*/ 3618892 w 8746805"/>
              <a:gd name="csY14" fmla="*/ 2679700 h 4374642"/>
              <a:gd name="csX15" fmla="*/ 3974340 w 8746805"/>
              <a:gd name="csY15" fmla="*/ 1816100 h 4374642"/>
              <a:gd name="csX16" fmla="*/ 4265985 w 8746805"/>
              <a:gd name="csY16" fmla="*/ 2209800 h 4374642"/>
              <a:gd name="csX17" fmla="*/ 4707142 w 8746805"/>
              <a:gd name="csY17" fmla="*/ 1701800 h 4374642"/>
              <a:gd name="csX18" fmla="*/ 5023578 w 8746805"/>
              <a:gd name="csY18" fmla="*/ 1879600 h 4374642"/>
              <a:gd name="csX19" fmla="*/ 5439095 w 8746805"/>
              <a:gd name="csY19" fmla="*/ 977900 h 4374642"/>
              <a:gd name="csX20" fmla="*/ 5881925 w 8746805"/>
              <a:gd name="csY20" fmla="*/ 1549400 h 4374642"/>
              <a:gd name="csX21" fmla="*/ 6211668 w 8746805"/>
              <a:gd name="csY21" fmla="*/ 1155700 h 4374642"/>
              <a:gd name="csX22" fmla="*/ 6552896 w 8746805"/>
              <a:gd name="csY22" fmla="*/ 1562100 h 4374642"/>
              <a:gd name="csX23" fmla="*/ 7008425 w 8746805"/>
              <a:gd name="csY23" fmla="*/ 762000 h 4374642"/>
              <a:gd name="csX24" fmla="*/ 7502207 w 8746805"/>
              <a:gd name="csY24" fmla="*/ 1600200 h 4374642"/>
              <a:gd name="csX25" fmla="*/ 7995378 w 8746805"/>
              <a:gd name="csY25" fmla="*/ 1155700 h 4374642"/>
              <a:gd name="csX26" fmla="*/ 8746805 w 8746805"/>
              <a:gd name="csY26" fmla="*/ 0 h 4374642"/>
              <a:gd name="csX0" fmla="*/ 0 w 8674012"/>
              <a:gd name="csY0" fmla="*/ 3831090 h 4027432"/>
              <a:gd name="csX1" fmla="*/ 355600 w 8674012"/>
              <a:gd name="csY1" fmla="*/ 3564390 h 4027432"/>
              <a:gd name="csX2" fmla="*/ 508000 w 8674012"/>
              <a:gd name="csY2" fmla="*/ 3831090 h 4027432"/>
              <a:gd name="csX3" fmla="*/ 673100 w 8674012"/>
              <a:gd name="csY3" fmla="*/ 3475490 h 4027432"/>
              <a:gd name="csX4" fmla="*/ 876300 w 8674012"/>
              <a:gd name="csY4" fmla="*/ 3869190 h 4027432"/>
              <a:gd name="csX5" fmla="*/ 1155700 w 8674012"/>
              <a:gd name="csY5" fmla="*/ 3259590 h 4027432"/>
              <a:gd name="csX6" fmla="*/ 1473200 w 8674012"/>
              <a:gd name="csY6" fmla="*/ 4021590 h 4027432"/>
              <a:gd name="csX7" fmla="*/ 1816100 w 8674012"/>
              <a:gd name="csY7" fmla="*/ 2764290 h 4027432"/>
              <a:gd name="csX8" fmla="*/ 2120900 w 8674012"/>
              <a:gd name="csY8" fmla="*/ 3526290 h 4027432"/>
              <a:gd name="csX9" fmla="*/ 2387600 w 8674012"/>
              <a:gd name="csY9" fmla="*/ 2776990 h 4027432"/>
              <a:gd name="csX10" fmla="*/ 2616200 w 8674012"/>
              <a:gd name="csY10" fmla="*/ 3310390 h 4027432"/>
              <a:gd name="csX11" fmla="*/ 2781300 w 8674012"/>
              <a:gd name="csY11" fmla="*/ 2903990 h 4027432"/>
              <a:gd name="csX12" fmla="*/ 2959100 w 8674012"/>
              <a:gd name="csY12" fmla="*/ 3386590 h 4027432"/>
              <a:gd name="csX13" fmla="*/ 3314700 w 8674012"/>
              <a:gd name="csY13" fmla="*/ 2192790 h 4027432"/>
              <a:gd name="csX14" fmla="*/ 3618892 w 8674012"/>
              <a:gd name="csY14" fmla="*/ 2332490 h 4027432"/>
              <a:gd name="csX15" fmla="*/ 3974340 w 8674012"/>
              <a:gd name="csY15" fmla="*/ 1468890 h 4027432"/>
              <a:gd name="csX16" fmla="*/ 4265985 w 8674012"/>
              <a:gd name="csY16" fmla="*/ 1862590 h 4027432"/>
              <a:gd name="csX17" fmla="*/ 4707142 w 8674012"/>
              <a:gd name="csY17" fmla="*/ 1354590 h 4027432"/>
              <a:gd name="csX18" fmla="*/ 5023578 w 8674012"/>
              <a:gd name="csY18" fmla="*/ 1532390 h 4027432"/>
              <a:gd name="csX19" fmla="*/ 5439095 w 8674012"/>
              <a:gd name="csY19" fmla="*/ 630690 h 4027432"/>
              <a:gd name="csX20" fmla="*/ 5881925 w 8674012"/>
              <a:gd name="csY20" fmla="*/ 1202190 h 4027432"/>
              <a:gd name="csX21" fmla="*/ 6211668 w 8674012"/>
              <a:gd name="csY21" fmla="*/ 808490 h 4027432"/>
              <a:gd name="csX22" fmla="*/ 6552896 w 8674012"/>
              <a:gd name="csY22" fmla="*/ 1214890 h 4027432"/>
              <a:gd name="csX23" fmla="*/ 7008425 w 8674012"/>
              <a:gd name="csY23" fmla="*/ 414790 h 4027432"/>
              <a:gd name="csX24" fmla="*/ 7502207 w 8674012"/>
              <a:gd name="csY24" fmla="*/ 1252990 h 4027432"/>
              <a:gd name="csX25" fmla="*/ 7995378 w 8674012"/>
              <a:gd name="csY25" fmla="*/ 808490 h 4027432"/>
              <a:gd name="csX26" fmla="*/ 8674012 w 8674012"/>
              <a:gd name="csY26" fmla="*/ 0 h 4027432"/>
            </a:gdLst>
            <a:ahLst/>
            <a:cxnLst>
              <a:cxn ang="0">
                <a:pos x="csX0" y="csY0"/>
              </a:cxn>
              <a:cxn ang="0">
                <a:pos x="csX1" y="csY1"/>
              </a:cxn>
              <a:cxn ang="0">
                <a:pos x="csX2" y="csY2"/>
              </a:cxn>
              <a:cxn ang="0">
                <a:pos x="csX3" y="csY3"/>
              </a:cxn>
              <a:cxn ang="0">
                <a:pos x="csX4" y="csY4"/>
              </a:cxn>
              <a:cxn ang="0">
                <a:pos x="csX5" y="csY5"/>
              </a:cxn>
              <a:cxn ang="0">
                <a:pos x="csX6" y="csY6"/>
              </a:cxn>
              <a:cxn ang="0">
                <a:pos x="csX7" y="csY7"/>
              </a:cxn>
              <a:cxn ang="0">
                <a:pos x="csX8" y="csY8"/>
              </a:cxn>
              <a:cxn ang="0">
                <a:pos x="csX9" y="csY9"/>
              </a:cxn>
              <a:cxn ang="0">
                <a:pos x="csX10" y="csY10"/>
              </a:cxn>
              <a:cxn ang="0">
                <a:pos x="csX11" y="csY11"/>
              </a:cxn>
              <a:cxn ang="0">
                <a:pos x="csX12" y="csY12"/>
              </a:cxn>
              <a:cxn ang="0">
                <a:pos x="csX13" y="csY13"/>
              </a:cxn>
              <a:cxn ang="0">
                <a:pos x="csX14" y="csY14"/>
              </a:cxn>
              <a:cxn ang="0">
                <a:pos x="csX15" y="csY15"/>
              </a:cxn>
              <a:cxn ang="0">
                <a:pos x="csX16" y="csY16"/>
              </a:cxn>
              <a:cxn ang="0">
                <a:pos x="csX17" y="csY17"/>
              </a:cxn>
              <a:cxn ang="0">
                <a:pos x="csX18" y="csY18"/>
              </a:cxn>
              <a:cxn ang="0">
                <a:pos x="csX19" y="csY19"/>
              </a:cxn>
              <a:cxn ang="0">
                <a:pos x="csX20" y="csY20"/>
              </a:cxn>
              <a:cxn ang="0">
                <a:pos x="csX21" y="csY21"/>
              </a:cxn>
              <a:cxn ang="0">
                <a:pos x="csX22" y="csY22"/>
              </a:cxn>
              <a:cxn ang="0">
                <a:pos x="csX23" y="csY23"/>
              </a:cxn>
              <a:cxn ang="0">
                <a:pos x="csX24" y="csY24"/>
              </a:cxn>
              <a:cxn ang="0">
                <a:pos x="csX25" y="csY25"/>
              </a:cxn>
              <a:cxn ang="0">
                <a:pos x="csX26" y="csY26"/>
              </a:cxn>
            </a:cxnLst>
            <a:rect l="l" t="t" r="r" b="b"/>
            <a:pathLst>
              <a:path w="8674012" h="4027432">
                <a:moveTo>
                  <a:pt x="0" y="3831090"/>
                </a:moveTo>
                <a:cubicBezTo>
                  <a:pt x="135466" y="3697740"/>
                  <a:pt x="270933" y="3564390"/>
                  <a:pt x="355600" y="3564390"/>
                </a:cubicBezTo>
                <a:cubicBezTo>
                  <a:pt x="440267" y="3564390"/>
                  <a:pt x="455083" y="3845907"/>
                  <a:pt x="508000" y="3831090"/>
                </a:cubicBezTo>
                <a:cubicBezTo>
                  <a:pt x="560917" y="3816273"/>
                  <a:pt x="611717" y="3469140"/>
                  <a:pt x="673100" y="3475490"/>
                </a:cubicBezTo>
                <a:cubicBezTo>
                  <a:pt x="734483" y="3481840"/>
                  <a:pt x="795867" y="3905173"/>
                  <a:pt x="876300" y="3869190"/>
                </a:cubicBezTo>
                <a:cubicBezTo>
                  <a:pt x="956733" y="3833207"/>
                  <a:pt x="1056217" y="3234190"/>
                  <a:pt x="1155700" y="3259590"/>
                </a:cubicBezTo>
                <a:cubicBezTo>
                  <a:pt x="1255183" y="3284990"/>
                  <a:pt x="1363133" y="4104140"/>
                  <a:pt x="1473200" y="4021590"/>
                </a:cubicBezTo>
                <a:cubicBezTo>
                  <a:pt x="1583267" y="3939040"/>
                  <a:pt x="1708150" y="2846840"/>
                  <a:pt x="1816100" y="2764290"/>
                </a:cubicBezTo>
                <a:cubicBezTo>
                  <a:pt x="1924050" y="2681740"/>
                  <a:pt x="2025650" y="3524173"/>
                  <a:pt x="2120900" y="3526290"/>
                </a:cubicBezTo>
                <a:cubicBezTo>
                  <a:pt x="2216150" y="3528407"/>
                  <a:pt x="2305050" y="2812973"/>
                  <a:pt x="2387600" y="2776990"/>
                </a:cubicBezTo>
                <a:cubicBezTo>
                  <a:pt x="2470150" y="2741007"/>
                  <a:pt x="2550583" y="3289223"/>
                  <a:pt x="2616200" y="3310390"/>
                </a:cubicBezTo>
                <a:cubicBezTo>
                  <a:pt x="2681817" y="3331557"/>
                  <a:pt x="2724150" y="2891290"/>
                  <a:pt x="2781300" y="2903990"/>
                </a:cubicBezTo>
                <a:cubicBezTo>
                  <a:pt x="2838450" y="2916690"/>
                  <a:pt x="2870200" y="3505123"/>
                  <a:pt x="2959100" y="3386590"/>
                </a:cubicBezTo>
                <a:cubicBezTo>
                  <a:pt x="3048000" y="3268057"/>
                  <a:pt x="3204735" y="2368473"/>
                  <a:pt x="3314700" y="2192790"/>
                </a:cubicBezTo>
                <a:cubicBezTo>
                  <a:pt x="3424665" y="2017107"/>
                  <a:pt x="3508952" y="2453140"/>
                  <a:pt x="3618892" y="2332490"/>
                </a:cubicBezTo>
                <a:cubicBezTo>
                  <a:pt x="3728832" y="2211840"/>
                  <a:pt x="3866491" y="1547207"/>
                  <a:pt x="3974340" y="1468890"/>
                </a:cubicBezTo>
                <a:cubicBezTo>
                  <a:pt x="4082189" y="1390573"/>
                  <a:pt x="4143851" y="1881640"/>
                  <a:pt x="4265985" y="1862590"/>
                </a:cubicBezTo>
                <a:cubicBezTo>
                  <a:pt x="4388119" y="1843540"/>
                  <a:pt x="4580877" y="1409623"/>
                  <a:pt x="4707142" y="1354590"/>
                </a:cubicBezTo>
                <a:cubicBezTo>
                  <a:pt x="4833407" y="1299557"/>
                  <a:pt x="4901586" y="1653040"/>
                  <a:pt x="5023578" y="1532390"/>
                </a:cubicBezTo>
                <a:cubicBezTo>
                  <a:pt x="5145570" y="1411740"/>
                  <a:pt x="5296037" y="685723"/>
                  <a:pt x="5439095" y="630690"/>
                </a:cubicBezTo>
                <a:cubicBezTo>
                  <a:pt x="5582153" y="575657"/>
                  <a:pt x="5753163" y="1172557"/>
                  <a:pt x="5881925" y="1202190"/>
                </a:cubicBezTo>
                <a:cubicBezTo>
                  <a:pt x="6010687" y="1231823"/>
                  <a:pt x="6099840" y="806373"/>
                  <a:pt x="6211668" y="808490"/>
                </a:cubicBezTo>
                <a:cubicBezTo>
                  <a:pt x="6323496" y="810607"/>
                  <a:pt x="6420103" y="1280507"/>
                  <a:pt x="6552896" y="1214890"/>
                </a:cubicBezTo>
                <a:cubicBezTo>
                  <a:pt x="6685689" y="1149273"/>
                  <a:pt x="6850207" y="408440"/>
                  <a:pt x="7008425" y="414790"/>
                </a:cubicBezTo>
                <a:cubicBezTo>
                  <a:pt x="7166644" y="421140"/>
                  <a:pt x="7337715" y="1187373"/>
                  <a:pt x="7502207" y="1252990"/>
                </a:cubicBezTo>
                <a:cubicBezTo>
                  <a:pt x="7666699" y="1318607"/>
                  <a:pt x="7850686" y="-156710"/>
                  <a:pt x="7995378" y="808490"/>
                </a:cubicBezTo>
                <a:cubicBezTo>
                  <a:pt x="8140070" y="1773690"/>
                  <a:pt x="8420740" y="193146"/>
                  <a:pt x="8674012" y="0"/>
                </a:cubicBezTo>
              </a:path>
            </a:pathLst>
          </a:custGeom>
          <a:noFill/>
          <a:ln w="28575">
            <a:solidFill>
              <a:schemeClr val="accent1">
                <a:lumMod val="20000"/>
                <a:lumOff val="80000"/>
              </a:schemeClr>
            </a:solidFill>
            <a:prstDash val="sysDash"/>
          </a:ln>
          <a:effectLst>
            <a:glow rad="381000">
              <a:schemeClr val="accent1">
                <a:alpha val="10000"/>
              </a:schemeClr>
            </a:glo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10" name="Полилиния: фигура 9">
            <a:extLst>
              <a:ext uri="{FF2B5EF4-FFF2-40B4-BE49-F238E27FC236}">
                <a16:creationId xmlns:a16="http://schemas.microsoft.com/office/drawing/2014/main" id="{A393221B-2452-A573-9C63-967243B10A7B}"/>
              </a:ext>
            </a:extLst>
          </p:cNvPr>
          <p:cNvSpPr/>
          <p:nvPr/>
        </p:nvSpPr>
        <p:spPr>
          <a:xfrm>
            <a:off x="884853" y="2688452"/>
            <a:ext cx="7347282" cy="1867570"/>
          </a:xfrm>
          <a:custGeom>
            <a:avLst/>
            <a:gdLst>
              <a:gd name="csX0" fmla="*/ 0 w 8750300"/>
              <a:gd name="csY0" fmla="*/ 2265898 h 2265898"/>
              <a:gd name="csX1" fmla="*/ 495300 w 8750300"/>
              <a:gd name="csY1" fmla="*/ 1580098 h 2265898"/>
              <a:gd name="csX2" fmla="*/ 800100 w 8750300"/>
              <a:gd name="csY2" fmla="*/ 2075398 h 2265898"/>
              <a:gd name="csX3" fmla="*/ 1130300 w 8750300"/>
              <a:gd name="csY3" fmla="*/ 1402298 h 2265898"/>
              <a:gd name="csX4" fmla="*/ 1384300 w 8750300"/>
              <a:gd name="csY4" fmla="*/ 1745198 h 2265898"/>
              <a:gd name="csX5" fmla="*/ 1866900 w 8750300"/>
              <a:gd name="csY5" fmla="*/ 1173698 h 2265898"/>
              <a:gd name="csX6" fmla="*/ 2120900 w 8750300"/>
              <a:gd name="csY6" fmla="*/ 1541998 h 2265898"/>
              <a:gd name="csX7" fmla="*/ 2489200 w 8750300"/>
              <a:gd name="csY7" fmla="*/ 94198 h 2265898"/>
              <a:gd name="csX8" fmla="*/ 2844800 w 8750300"/>
              <a:gd name="csY8" fmla="*/ 652998 h 2265898"/>
              <a:gd name="csX9" fmla="*/ 3073400 w 8750300"/>
              <a:gd name="csY9" fmla="*/ 17998 h 2265898"/>
              <a:gd name="csX10" fmla="*/ 3619500 w 8750300"/>
              <a:gd name="csY10" fmla="*/ 1516598 h 2265898"/>
              <a:gd name="csX11" fmla="*/ 3911600 w 8750300"/>
              <a:gd name="csY11" fmla="*/ 995898 h 2265898"/>
              <a:gd name="csX12" fmla="*/ 4254500 w 8750300"/>
              <a:gd name="csY12" fmla="*/ 1491198 h 2265898"/>
              <a:gd name="csX13" fmla="*/ 4559300 w 8750300"/>
              <a:gd name="csY13" fmla="*/ 830798 h 2265898"/>
              <a:gd name="csX14" fmla="*/ 4978400 w 8750300"/>
              <a:gd name="csY14" fmla="*/ 1427698 h 2265898"/>
              <a:gd name="csX15" fmla="*/ 5334000 w 8750300"/>
              <a:gd name="csY15" fmla="*/ 462498 h 2265898"/>
              <a:gd name="csX16" fmla="*/ 5638800 w 8750300"/>
              <a:gd name="csY16" fmla="*/ 1389598 h 2265898"/>
              <a:gd name="csX17" fmla="*/ 5930900 w 8750300"/>
              <a:gd name="csY17" fmla="*/ 906998 h 2265898"/>
              <a:gd name="csX18" fmla="*/ 6235700 w 8750300"/>
              <a:gd name="csY18" fmla="*/ 1453098 h 2265898"/>
              <a:gd name="csX19" fmla="*/ 6438900 w 8750300"/>
              <a:gd name="csY19" fmla="*/ 525998 h 2265898"/>
              <a:gd name="csX20" fmla="*/ 6819900 w 8750300"/>
              <a:gd name="csY20" fmla="*/ 1376898 h 2265898"/>
              <a:gd name="csX21" fmla="*/ 7048500 w 8750300"/>
              <a:gd name="csY21" fmla="*/ 487898 h 2265898"/>
              <a:gd name="csX22" fmla="*/ 7454900 w 8750300"/>
              <a:gd name="csY22" fmla="*/ 1313398 h 2265898"/>
              <a:gd name="csX23" fmla="*/ 7683500 w 8750300"/>
              <a:gd name="csY23" fmla="*/ 716498 h 2265898"/>
              <a:gd name="csX24" fmla="*/ 7937500 w 8750300"/>
              <a:gd name="csY24" fmla="*/ 1173698 h 2265898"/>
              <a:gd name="csX25" fmla="*/ 8750300 w 8750300"/>
              <a:gd name="csY25" fmla="*/ 170398 h 2265898"/>
            </a:gdLst>
            <a:ahLst/>
            <a:cxnLst>
              <a:cxn ang="0">
                <a:pos x="csX0" y="csY0"/>
              </a:cxn>
              <a:cxn ang="0">
                <a:pos x="csX1" y="csY1"/>
              </a:cxn>
              <a:cxn ang="0">
                <a:pos x="csX2" y="csY2"/>
              </a:cxn>
              <a:cxn ang="0">
                <a:pos x="csX3" y="csY3"/>
              </a:cxn>
              <a:cxn ang="0">
                <a:pos x="csX4" y="csY4"/>
              </a:cxn>
              <a:cxn ang="0">
                <a:pos x="csX5" y="csY5"/>
              </a:cxn>
              <a:cxn ang="0">
                <a:pos x="csX6" y="csY6"/>
              </a:cxn>
              <a:cxn ang="0">
                <a:pos x="csX7" y="csY7"/>
              </a:cxn>
              <a:cxn ang="0">
                <a:pos x="csX8" y="csY8"/>
              </a:cxn>
              <a:cxn ang="0">
                <a:pos x="csX9" y="csY9"/>
              </a:cxn>
              <a:cxn ang="0">
                <a:pos x="csX10" y="csY10"/>
              </a:cxn>
              <a:cxn ang="0">
                <a:pos x="csX11" y="csY11"/>
              </a:cxn>
              <a:cxn ang="0">
                <a:pos x="csX12" y="csY12"/>
              </a:cxn>
              <a:cxn ang="0">
                <a:pos x="csX13" y="csY13"/>
              </a:cxn>
              <a:cxn ang="0">
                <a:pos x="csX14" y="csY14"/>
              </a:cxn>
              <a:cxn ang="0">
                <a:pos x="csX15" y="csY15"/>
              </a:cxn>
              <a:cxn ang="0">
                <a:pos x="csX16" y="csY16"/>
              </a:cxn>
              <a:cxn ang="0">
                <a:pos x="csX17" y="csY17"/>
              </a:cxn>
              <a:cxn ang="0">
                <a:pos x="csX18" y="csY18"/>
              </a:cxn>
              <a:cxn ang="0">
                <a:pos x="csX19" y="csY19"/>
              </a:cxn>
              <a:cxn ang="0">
                <a:pos x="csX20" y="csY20"/>
              </a:cxn>
              <a:cxn ang="0">
                <a:pos x="csX21" y="csY21"/>
              </a:cxn>
              <a:cxn ang="0">
                <a:pos x="csX22" y="csY22"/>
              </a:cxn>
              <a:cxn ang="0">
                <a:pos x="csX23" y="csY23"/>
              </a:cxn>
              <a:cxn ang="0">
                <a:pos x="csX24" y="csY24"/>
              </a:cxn>
              <a:cxn ang="0">
                <a:pos x="csX25" y="csY25"/>
              </a:cxn>
            </a:cxnLst>
            <a:rect l="l" t="t" r="r" b="b"/>
            <a:pathLst>
              <a:path w="8750300" h="2265898">
                <a:moveTo>
                  <a:pt x="0" y="2265898"/>
                </a:moveTo>
                <a:cubicBezTo>
                  <a:pt x="180975" y="1938873"/>
                  <a:pt x="361950" y="1611848"/>
                  <a:pt x="495300" y="1580098"/>
                </a:cubicBezTo>
                <a:cubicBezTo>
                  <a:pt x="628650" y="1548348"/>
                  <a:pt x="694267" y="2105031"/>
                  <a:pt x="800100" y="2075398"/>
                </a:cubicBezTo>
                <a:cubicBezTo>
                  <a:pt x="905933" y="2045765"/>
                  <a:pt x="1032933" y="1457331"/>
                  <a:pt x="1130300" y="1402298"/>
                </a:cubicBezTo>
                <a:cubicBezTo>
                  <a:pt x="1227667" y="1347265"/>
                  <a:pt x="1261533" y="1783298"/>
                  <a:pt x="1384300" y="1745198"/>
                </a:cubicBezTo>
                <a:cubicBezTo>
                  <a:pt x="1507067" y="1707098"/>
                  <a:pt x="1744133" y="1207565"/>
                  <a:pt x="1866900" y="1173698"/>
                </a:cubicBezTo>
                <a:cubicBezTo>
                  <a:pt x="1989667" y="1139831"/>
                  <a:pt x="2017183" y="1721915"/>
                  <a:pt x="2120900" y="1541998"/>
                </a:cubicBezTo>
                <a:cubicBezTo>
                  <a:pt x="2224617" y="1362081"/>
                  <a:pt x="2368550" y="242365"/>
                  <a:pt x="2489200" y="94198"/>
                </a:cubicBezTo>
                <a:cubicBezTo>
                  <a:pt x="2609850" y="-53969"/>
                  <a:pt x="2747433" y="665698"/>
                  <a:pt x="2844800" y="652998"/>
                </a:cubicBezTo>
                <a:cubicBezTo>
                  <a:pt x="2942167" y="640298"/>
                  <a:pt x="2944283" y="-125935"/>
                  <a:pt x="3073400" y="17998"/>
                </a:cubicBezTo>
                <a:cubicBezTo>
                  <a:pt x="3202517" y="161931"/>
                  <a:pt x="3479800" y="1353615"/>
                  <a:pt x="3619500" y="1516598"/>
                </a:cubicBezTo>
                <a:cubicBezTo>
                  <a:pt x="3759200" y="1679581"/>
                  <a:pt x="3805767" y="1000131"/>
                  <a:pt x="3911600" y="995898"/>
                </a:cubicBezTo>
                <a:cubicBezTo>
                  <a:pt x="4017433" y="991665"/>
                  <a:pt x="4146550" y="1518715"/>
                  <a:pt x="4254500" y="1491198"/>
                </a:cubicBezTo>
                <a:cubicBezTo>
                  <a:pt x="4362450" y="1463681"/>
                  <a:pt x="4438650" y="841381"/>
                  <a:pt x="4559300" y="830798"/>
                </a:cubicBezTo>
                <a:cubicBezTo>
                  <a:pt x="4679950" y="820215"/>
                  <a:pt x="4849283" y="1489081"/>
                  <a:pt x="4978400" y="1427698"/>
                </a:cubicBezTo>
                <a:cubicBezTo>
                  <a:pt x="5107517" y="1366315"/>
                  <a:pt x="5223933" y="468848"/>
                  <a:pt x="5334000" y="462498"/>
                </a:cubicBezTo>
                <a:cubicBezTo>
                  <a:pt x="5444067" y="456148"/>
                  <a:pt x="5539317" y="1315515"/>
                  <a:pt x="5638800" y="1389598"/>
                </a:cubicBezTo>
                <a:cubicBezTo>
                  <a:pt x="5738283" y="1463681"/>
                  <a:pt x="5831417" y="896415"/>
                  <a:pt x="5930900" y="906998"/>
                </a:cubicBezTo>
                <a:cubicBezTo>
                  <a:pt x="6030383" y="917581"/>
                  <a:pt x="6151033" y="1516598"/>
                  <a:pt x="6235700" y="1453098"/>
                </a:cubicBezTo>
                <a:cubicBezTo>
                  <a:pt x="6320367" y="1389598"/>
                  <a:pt x="6341533" y="538698"/>
                  <a:pt x="6438900" y="525998"/>
                </a:cubicBezTo>
                <a:cubicBezTo>
                  <a:pt x="6536267" y="513298"/>
                  <a:pt x="6718300" y="1383248"/>
                  <a:pt x="6819900" y="1376898"/>
                </a:cubicBezTo>
                <a:cubicBezTo>
                  <a:pt x="6921500" y="1370548"/>
                  <a:pt x="6942667" y="498481"/>
                  <a:pt x="7048500" y="487898"/>
                </a:cubicBezTo>
                <a:cubicBezTo>
                  <a:pt x="7154333" y="477315"/>
                  <a:pt x="7349067" y="1275298"/>
                  <a:pt x="7454900" y="1313398"/>
                </a:cubicBezTo>
                <a:cubicBezTo>
                  <a:pt x="7560733" y="1351498"/>
                  <a:pt x="7603067" y="739781"/>
                  <a:pt x="7683500" y="716498"/>
                </a:cubicBezTo>
                <a:cubicBezTo>
                  <a:pt x="7763933" y="693215"/>
                  <a:pt x="7759700" y="1264715"/>
                  <a:pt x="7937500" y="1173698"/>
                </a:cubicBezTo>
                <a:cubicBezTo>
                  <a:pt x="8115300" y="1082681"/>
                  <a:pt x="8600017" y="324915"/>
                  <a:pt x="8750300" y="170398"/>
                </a:cubicBezTo>
              </a:path>
            </a:pathLst>
          </a:custGeom>
          <a:noFill/>
          <a:ln w="28575">
            <a:solidFill>
              <a:schemeClr val="accent3"/>
            </a:solidFill>
            <a:prstDash val="solid"/>
          </a:ln>
          <a:effectLst>
            <a:glow rad="381000">
              <a:schemeClr val="accent3">
                <a:alpha val="10000"/>
              </a:schemeClr>
            </a:glo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accent3"/>
              </a:solidFill>
            </a:endParaRPr>
          </a:p>
        </p:txBody>
      </p:sp>
      <p:sp>
        <p:nvSpPr>
          <p:cNvPr id="11" name="Прямоугольник: скругленные углы 10">
            <a:extLst>
              <a:ext uri="{FF2B5EF4-FFF2-40B4-BE49-F238E27FC236}">
                <a16:creationId xmlns:a16="http://schemas.microsoft.com/office/drawing/2014/main" id="{907FF0A5-68F2-6B50-109E-8A9CC4D4427D}"/>
              </a:ext>
            </a:extLst>
          </p:cNvPr>
          <p:cNvSpPr/>
          <p:nvPr/>
        </p:nvSpPr>
        <p:spPr>
          <a:xfrm>
            <a:off x="7762662" y="1561834"/>
            <a:ext cx="2875160" cy="562630"/>
          </a:xfrm>
          <a:prstGeom prst="roundRect">
            <a:avLst>
              <a:gd name="adj" fmla="val 50000"/>
            </a:avLst>
          </a:prstGeom>
          <a:noFill/>
          <a:ln>
            <a:noFill/>
          </a:ln>
        </p:spPr>
        <p:txBody>
          <a:bodyPr wrap="square" anchor="t">
            <a:spAutoFit/>
          </a:bodyPr>
          <a:lstStyle/>
          <a:p>
            <a:pPr marL="96005">
              <a:buClr>
                <a:srgbClr val="4BE87B"/>
              </a:buClr>
            </a:pPr>
            <a:r>
              <a:rPr lang="ru-RU" sz="2000" dirty="0">
                <a:solidFill>
                  <a:schemeClr val="accent1">
                    <a:lumMod val="20000"/>
                    <a:lumOff val="80000"/>
                  </a:schemeClr>
                </a:solidFill>
                <a:latin typeface="SB Sans Display Bold" panose="020B0803040504020204" pitchFamily="34" charset="0"/>
                <a:ea typeface="SB Sans Display" panose="020B0503040504020204" pitchFamily="34" charset="0"/>
              </a:rPr>
              <a:t>Что-то взлетит</a:t>
            </a:r>
          </a:p>
        </p:txBody>
      </p:sp>
      <p:sp>
        <p:nvSpPr>
          <p:cNvPr id="13" name="Прямоугольник: скругленные углы 12">
            <a:extLst>
              <a:ext uri="{FF2B5EF4-FFF2-40B4-BE49-F238E27FC236}">
                <a16:creationId xmlns:a16="http://schemas.microsoft.com/office/drawing/2014/main" id="{F0B3F249-CD4B-35AF-5DBD-DC0DE8C1847C}"/>
              </a:ext>
            </a:extLst>
          </p:cNvPr>
          <p:cNvSpPr/>
          <p:nvPr/>
        </p:nvSpPr>
        <p:spPr>
          <a:xfrm>
            <a:off x="8070098" y="2411161"/>
            <a:ext cx="3867832" cy="562630"/>
          </a:xfrm>
          <a:prstGeom prst="roundRect">
            <a:avLst>
              <a:gd name="adj" fmla="val 50000"/>
            </a:avLst>
          </a:prstGeom>
          <a:ln>
            <a:noFill/>
          </a:ln>
        </p:spPr>
        <p:txBody>
          <a:bodyPr wrap="square" anchor="ctr">
            <a:spAutoFit/>
          </a:bodyPr>
          <a:lstStyle/>
          <a:p>
            <a:pPr marL="96005">
              <a:buClr>
                <a:srgbClr val="4BE87B"/>
              </a:buClr>
            </a:pPr>
            <a:r>
              <a:rPr lang="ru-RU" sz="2000" dirty="0">
                <a:solidFill>
                  <a:schemeClr val="accent3"/>
                </a:solidFill>
                <a:latin typeface="SB Sans Display Bold" panose="020B0803040504020204" pitchFamily="34" charset="0"/>
                <a:ea typeface="SB Sans Display" panose="020B0503040504020204" pitchFamily="34" charset="0"/>
              </a:rPr>
              <a:t>А в среднем — прибыль</a:t>
            </a:r>
          </a:p>
        </p:txBody>
      </p:sp>
      <p:sp>
        <p:nvSpPr>
          <p:cNvPr id="14" name="Прямоугольник: скругленные углы 13">
            <a:extLst>
              <a:ext uri="{FF2B5EF4-FFF2-40B4-BE49-F238E27FC236}">
                <a16:creationId xmlns:a16="http://schemas.microsoft.com/office/drawing/2014/main" id="{5D2A3A4C-93BB-EB1C-0007-FCCF7157E1D6}"/>
              </a:ext>
            </a:extLst>
          </p:cNvPr>
          <p:cNvSpPr/>
          <p:nvPr/>
        </p:nvSpPr>
        <p:spPr>
          <a:xfrm>
            <a:off x="5615470" y="6051715"/>
            <a:ext cx="3180868" cy="562630"/>
          </a:xfrm>
          <a:prstGeom prst="roundRect">
            <a:avLst>
              <a:gd name="adj" fmla="val 50000"/>
            </a:avLst>
          </a:prstGeom>
          <a:ln>
            <a:noFill/>
          </a:ln>
        </p:spPr>
        <p:txBody>
          <a:bodyPr wrap="square" anchor="t">
            <a:spAutoFit/>
          </a:bodyPr>
          <a:lstStyle/>
          <a:p>
            <a:pPr marL="96005" algn="ctr">
              <a:buClr>
                <a:srgbClr val="4BE87B"/>
              </a:buClr>
            </a:pPr>
            <a:r>
              <a:rPr lang="ru-RU" sz="2000" dirty="0">
                <a:solidFill>
                  <a:srgbClr val="FF7575"/>
                </a:solidFill>
                <a:latin typeface="SB Sans Display Bold" panose="020B0803040504020204" pitchFamily="34" charset="0"/>
                <a:ea typeface="SB Sans Display" panose="020B0503040504020204" pitchFamily="34" charset="0"/>
              </a:rPr>
              <a:t>Что-то упадёт</a:t>
            </a:r>
          </a:p>
        </p:txBody>
      </p:sp>
    </p:spTree>
    <p:extLst>
      <p:ext uri="{BB962C8B-B14F-4D97-AF65-F5344CB8AC3E}">
        <p14:creationId xmlns:p14="http://schemas.microsoft.com/office/powerpoint/2010/main" val="35148350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5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3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3500"/>
                            </p:stCondLst>
                            <p:childTnLst>
                              <p:par>
                                <p:cTn id="2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45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9" grpId="0" animBg="1"/>
      <p:bldP spid="10" grpId="0" animBg="1"/>
      <p:bldP spid="11" grpId="0"/>
      <p:bldP spid="13" grpId="0"/>
      <p:bldP spid="14" grpId="0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0AFAB62-06AE-4DD0-E101-447B10A3620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Рисунок 7" descr="https://r2.syntx.ai/user_368993258/generated/45b10f11b0fdb4f95cb7b5a2645a0784_9deaa379-d3e3-4ff8-a858-4466c7965b78.jpg">
            <a:extLst>
              <a:ext uri="{FF2B5EF4-FFF2-40B4-BE49-F238E27FC236}">
                <a16:creationId xmlns:a16="http://schemas.microsoft.com/office/drawing/2014/main" id="{3CC96BCA-B7A9-654E-7AF9-394157FECB75}"/>
              </a:ext>
            </a:extLst>
          </p:cNvPr>
          <p:cNvPicPr>
            <a:picLocks noChangeAspect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 flipH="1">
            <a:off x="1" y="0"/>
            <a:ext cx="12192000" cy="6858000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B1857C75-A5DE-B266-70C2-FA0FE419F871}"/>
              </a:ext>
            </a:extLst>
          </p:cNvPr>
          <p:cNvPicPr>
            <a:picLocks noChangeAspect="1"/>
          </p:cNvPicPr>
          <p:nvPr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88" t="4641" r="3489"/>
          <a:stretch>
            <a:fillRect/>
          </a:stretch>
        </p:blipFill>
        <p:spPr>
          <a:xfrm>
            <a:off x="1" y="293919"/>
            <a:ext cx="11722099" cy="65640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62222899"/>
      </p:ext>
    </p:extLst>
  </p:cSld>
  <p:clrMapOvr>
    <a:masterClrMapping/>
  </p:clrMapOvr>
  <p:transition spd="med">
    <p:pull/>
  </p:transition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E97D4AE-20A7-FB28-2CD4-7F337C06929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6" name="Группа 25">
            <a:extLst>
              <a:ext uri="{FF2B5EF4-FFF2-40B4-BE49-F238E27FC236}">
                <a16:creationId xmlns:a16="http://schemas.microsoft.com/office/drawing/2014/main" id="{47D0F53F-75C4-8B6E-C4F7-8069CD8FF6F4}"/>
              </a:ext>
            </a:extLst>
          </p:cNvPr>
          <p:cNvGrpSpPr/>
          <p:nvPr/>
        </p:nvGrpSpPr>
        <p:grpSpPr>
          <a:xfrm>
            <a:off x="831224" y="3366773"/>
            <a:ext cx="5637815" cy="844243"/>
            <a:chOff x="831224" y="3366773"/>
            <a:chExt cx="5637815" cy="844243"/>
          </a:xfrm>
        </p:grpSpPr>
        <p:grpSp>
          <p:nvGrpSpPr>
            <p:cNvPr id="11" name="Группа 10">
              <a:extLst>
                <a:ext uri="{FF2B5EF4-FFF2-40B4-BE49-F238E27FC236}">
                  <a16:creationId xmlns:a16="http://schemas.microsoft.com/office/drawing/2014/main" id="{7568650B-1570-AF71-D98F-178D04880E79}"/>
                </a:ext>
              </a:extLst>
            </p:cNvPr>
            <p:cNvGrpSpPr/>
            <p:nvPr/>
          </p:nvGrpSpPr>
          <p:grpSpPr>
            <a:xfrm>
              <a:off x="831224" y="3366773"/>
              <a:ext cx="5637815" cy="844243"/>
              <a:chOff x="831224" y="4393897"/>
              <a:chExt cx="5637815" cy="844243"/>
            </a:xfrm>
          </p:grpSpPr>
          <p:sp>
            <p:nvSpPr>
              <p:cNvPr id="12" name="Прямоугольник: скругленные углы 11">
                <a:extLst>
                  <a:ext uri="{FF2B5EF4-FFF2-40B4-BE49-F238E27FC236}">
                    <a16:creationId xmlns:a16="http://schemas.microsoft.com/office/drawing/2014/main" id="{0D905DB6-33A3-9DC0-1643-9F3D2770B430}"/>
                  </a:ext>
                </a:extLst>
              </p:cNvPr>
              <p:cNvSpPr/>
              <p:nvPr/>
            </p:nvSpPr>
            <p:spPr>
              <a:xfrm>
                <a:off x="831224" y="4393897"/>
                <a:ext cx="5637815" cy="844243"/>
              </a:xfrm>
              <a:prstGeom prst="roundRect">
                <a:avLst/>
              </a:prstGeom>
              <a:solidFill>
                <a:srgbClr val="FFFFFF">
                  <a:alpha val="20000"/>
                </a:srgbClr>
              </a:solidFill>
              <a:ln>
                <a:noFill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540000">
                  <a:lnSpc>
                    <a:spcPts val="1740"/>
                  </a:lnSpc>
                </a:pPr>
                <a:endParaRPr lang="ru-RU" sz="2000" dirty="0">
                  <a:solidFill>
                    <a:schemeClr val="bg1"/>
                  </a:solidFill>
                  <a:latin typeface="+mj-lt"/>
                  <a:cs typeface="SB Sans Display" panose="020B0503040504020204" pitchFamily="34" charset="0"/>
                </a:endParaRPr>
              </a:p>
            </p:txBody>
          </p:sp>
          <p:sp>
            <p:nvSpPr>
              <p:cNvPr id="13" name="Полилиния: фигура 551">
                <a:extLst>
                  <a:ext uri="{FF2B5EF4-FFF2-40B4-BE49-F238E27FC236}">
                    <a16:creationId xmlns:a16="http://schemas.microsoft.com/office/drawing/2014/main" id="{FF1A2AB5-9861-84F9-F9F3-049DA4D06DE3}"/>
                  </a:ext>
                </a:extLst>
              </p:cNvPr>
              <p:cNvSpPr/>
              <p:nvPr/>
            </p:nvSpPr>
            <p:spPr>
              <a:xfrm>
                <a:off x="1036648" y="4674805"/>
                <a:ext cx="256081" cy="307217"/>
              </a:xfrm>
              <a:custGeom>
                <a:avLst/>
                <a:gdLst>
                  <a:gd name="connsiteX0" fmla="*/ 200660 w 201929"/>
                  <a:gd name="connsiteY0" fmla="*/ 152400 h 242252"/>
                  <a:gd name="connsiteX1" fmla="*/ 200660 w 201929"/>
                  <a:gd name="connsiteY1" fmla="*/ 149860 h 242252"/>
                  <a:gd name="connsiteX2" fmla="*/ 201930 w 201929"/>
                  <a:gd name="connsiteY2" fmla="*/ 133350 h 242252"/>
                  <a:gd name="connsiteX3" fmla="*/ 201930 w 201929"/>
                  <a:gd name="connsiteY3" fmla="*/ 10160 h 242252"/>
                  <a:gd name="connsiteX4" fmla="*/ 191770 w 201929"/>
                  <a:gd name="connsiteY4" fmla="*/ 0 h 242252"/>
                  <a:gd name="connsiteX5" fmla="*/ 10160 w 201929"/>
                  <a:gd name="connsiteY5" fmla="*/ 0 h 242252"/>
                  <a:gd name="connsiteX6" fmla="*/ 0 w 201929"/>
                  <a:gd name="connsiteY6" fmla="*/ 10160 h 242252"/>
                  <a:gd name="connsiteX7" fmla="*/ 0 w 201929"/>
                  <a:gd name="connsiteY7" fmla="*/ 133350 h 242252"/>
                  <a:gd name="connsiteX8" fmla="*/ 1270 w 201929"/>
                  <a:gd name="connsiteY8" fmla="*/ 149860 h 242252"/>
                  <a:gd name="connsiteX9" fmla="*/ 1270 w 201929"/>
                  <a:gd name="connsiteY9" fmla="*/ 152400 h 242252"/>
                  <a:gd name="connsiteX10" fmla="*/ 44450 w 201929"/>
                  <a:gd name="connsiteY10" fmla="*/ 213360 h 242252"/>
                  <a:gd name="connsiteX11" fmla="*/ 95250 w 201929"/>
                  <a:gd name="connsiteY11" fmla="*/ 241300 h 242252"/>
                  <a:gd name="connsiteX12" fmla="*/ 105410 w 201929"/>
                  <a:gd name="connsiteY12" fmla="*/ 241300 h 242252"/>
                  <a:gd name="connsiteX13" fmla="*/ 156210 w 201929"/>
                  <a:gd name="connsiteY13" fmla="*/ 213360 h 242252"/>
                  <a:gd name="connsiteX14" fmla="*/ 200660 w 201929"/>
                  <a:gd name="connsiteY14" fmla="*/ 152400 h 242252"/>
                  <a:gd name="connsiteX15" fmla="*/ 19050 w 201929"/>
                  <a:gd name="connsiteY15" fmla="*/ 20320 h 242252"/>
                  <a:gd name="connsiteX16" fmla="*/ 19050 w 201929"/>
                  <a:gd name="connsiteY16" fmla="*/ 134620 h 242252"/>
                  <a:gd name="connsiteX17" fmla="*/ 20320 w 201929"/>
                  <a:gd name="connsiteY17" fmla="*/ 146050 h 242252"/>
                  <a:gd name="connsiteX18" fmla="*/ 20320 w 201929"/>
                  <a:gd name="connsiteY18" fmla="*/ 148590 h 242252"/>
                  <a:gd name="connsiteX19" fmla="*/ 27940 w 201929"/>
                  <a:gd name="connsiteY19" fmla="*/ 168910 h 242252"/>
                  <a:gd name="connsiteX20" fmla="*/ 167640 w 201929"/>
                  <a:gd name="connsiteY20" fmla="*/ 20320 h 242252"/>
                  <a:gd name="connsiteX21" fmla="*/ 19050 w 201929"/>
                  <a:gd name="connsiteY21" fmla="*/ 20320 h 242252"/>
                  <a:gd name="connsiteX22" fmla="*/ 54610 w 201929"/>
                  <a:gd name="connsiteY22" fmla="*/ 195580 h 242252"/>
                  <a:gd name="connsiteX23" fmla="*/ 40640 w 201929"/>
                  <a:gd name="connsiteY23" fmla="*/ 185420 h 242252"/>
                  <a:gd name="connsiteX24" fmla="*/ 181610 w 201929"/>
                  <a:gd name="connsiteY24" fmla="*/ 35560 h 242252"/>
                  <a:gd name="connsiteX25" fmla="*/ 181610 w 201929"/>
                  <a:gd name="connsiteY25" fmla="*/ 134620 h 242252"/>
                  <a:gd name="connsiteX26" fmla="*/ 180340 w 201929"/>
                  <a:gd name="connsiteY26" fmla="*/ 146050 h 242252"/>
                  <a:gd name="connsiteX27" fmla="*/ 180340 w 201929"/>
                  <a:gd name="connsiteY27" fmla="*/ 148590 h 242252"/>
                  <a:gd name="connsiteX28" fmla="*/ 147320 w 201929"/>
                  <a:gd name="connsiteY28" fmla="*/ 195580 h 242252"/>
                  <a:gd name="connsiteX29" fmla="*/ 101600 w 201929"/>
                  <a:gd name="connsiteY29" fmla="*/ 220980 h 242252"/>
                  <a:gd name="connsiteX30" fmla="*/ 54610 w 201929"/>
                  <a:gd name="connsiteY30" fmla="*/ 195580 h 24225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</a:cxnLst>
                <a:rect l="l" t="t" r="r" b="b"/>
                <a:pathLst>
                  <a:path w="201929" h="242252">
                    <a:moveTo>
                      <a:pt x="200660" y="152400"/>
                    </a:moveTo>
                    <a:lnTo>
                      <a:pt x="200660" y="149860"/>
                    </a:lnTo>
                    <a:cubicBezTo>
                      <a:pt x="201930" y="144780"/>
                      <a:pt x="201930" y="139700"/>
                      <a:pt x="201930" y="133350"/>
                    </a:cubicBezTo>
                    <a:lnTo>
                      <a:pt x="201930" y="10160"/>
                    </a:lnTo>
                    <a:cubicBezTo>
                      <a:pt x="201930" y="5080"/>
                      <a:pt x="196850" y="0"/>
                      <a:pt x="191770" y="0"/>
                    </a:cubicBezTo>
                    <a:lnTo>
                      <a:pt x="10160" y="0"/>
                    </a:lnTo>
                    <a:cubicBezTo>
                      <a:pt x="5080" y="0"/>
                      <a:pt x="0" y="5080"/>
                      <a:pt x="0" y="10160"/>
                    </a:cubicBezTo>
                    <a:lnTo>
                      <a:pt x="0" y="133350"/>
                    </a:lnTo>
                    <a:cubicBezTo>
                      <a:pt x="0" y="138430"/>
                      <a:pt x="0" y="143510"/>
                      <a:pt x="1270" y="149860"/>
                    </a:cubicBezTo>
                    <a:lnTo>
                      <a:pt x="1270" y="152400"/>
                    </a:lnTo>
                    <a:cubicBezTo>
                      <a:pt x="6350" y="177800"/>
                      <a:pt x="22860" y="199390"/>
                      <a:pt x="44450" y="213360"/>
                    </a:cubicBezTo>
                    <a:lnTo>
                      <a:pt x="95250" y="241300"/>
                    </a:lnTo>
                    <a:cubicBezTo>
                      <a:pt x="97790" y="242570"/>
                      <a:pt x="101600" y="242570"/>
                      <a:pt x="105410" y="241300"/>
                    </a:cubicBezTo>
                    <a:lnTo>
                      <a:pt x="156210" y="213360"/>
                    </a:lnTo>
                    <a:cubicBezTo>
                      <a:pt x="179070" y="200660"/>
                      <a:pt x="195580" y="179070"/>
                      <a:pt x="200660" y="152400"/>
                    </a:cubicBezTo>
                    <a:close/>
                    <a:moveTo>
                      <a:pt x="19050" y="20320"/>
                    </a:moveTo>
                    <a:lnTo>
                      <a:pt x="19050" y="134620"/>
                    </a:lnTo>
                    <a:cubicBezTo>
                      <a:pt x="19050" y="138430"/>
                      <a:pt x="19050" y="142240"/>
                      <a:pt x="20320" y="146050"/>
                    </a:cubicBezTo>
                    <a:lnTo>
                      <a:pt x="20320" y="148590"/>
                    </a:lnTo>
                    <a:cubicBezTo>
                      <a:pt x="21590" y="156210"/>
                      <a:pt x="24130" y="162560"/>
                      <a:pt x="27940" y="168910"/>
                    </a:cubicBezTo>
                    <a:lnTo>
                      <a:pt x="167640" y="20320"/>
                    </a:lnTo>
                    <a:lnTo>
                      <a:pt x="19050" y="20320"/>
                    </a:lnTo>
                    <a:close/>
                    <a:moveTo>
                      <a:pt x="54610" y="195580"/>
                    </a:moveTo>
                    <a:cubicBezTo>
                      <a:pt x="49530" y="193040"/>
                      <a:pt x="45720" y="189230"/>
                      <a:pt x="40640" y="185420"/>
                    </a:cubicBezTo>
                    <a:lnTo>
                      <a:pt x="181610" y="35560"/>
                    </a:lnTo>
                    <a:lnTo>
                      <a:pt x="181610" y="134620"/>
                    </a:lnTo>
                    <a:cubicBezTo>
                      <a:pt x="181610" y="138430"/>
                      <a:pt x="181610" y="142240"/>
                      <a:pt x="180340" y="146050"/>
                    </a:cubicBezTo>
                    <a:lnTo>
                      <a:pt x="180340" y="148590"/>
                    </a:lnTo>
                    <a:cubicBezTo>
                      <a:pt x="176530" y="167640"/>
                      <a:pt x="163830" y="185420"/>
                      <a:pt x="147320" y="195580"/>
                    </a:cubicBezTo>
                    <a:lnTo>
                      <a:pt x="101600" y="220980"/>
                    </a:lnTo>
                    <a:lnTo>
                      <a:pt x="54610" y="195580"/>
                    </a:lnTo>
                    <a:close/>
                  </a:path>
                </a:pathLst>
              </a:custGeom>
              <a:solidFill>
                <a:srgbClr val="FFC000"/>
              </a:solidFill>
              <a:ln w="12700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marL="540000"/>
                <a:endParaRPr lang="ru-RU" sz="2000">
                  <a:latin typeface="+mj-lt"/>
                </a:endParaRPr>
              </a:p>
            </p:txBody>
          </p:sp>
        </p:grpSp>
        <p:sp>
          <p:nvSpPr>
            <p:cNvPr id="23" name="TextBox 22">
              <a:extLst>
                <a:ext uri="{FF2B5EF4-FFF2-40B4-BE49-F238E27FC236}">
                  <a16:creationId xmlns:a16="http://schemas.microsoft.com/office/drawing/2014/main" id="{6A0988B0-7073-A0CB-4F4B-81571CDD6E3C}"/>
                </a:ext>
              </a:extLst>
            </p:cNvPr>
            <p:cNvSpPr txBox="1"/>
            <p:nvPr/>
          </p:nvSpPr>
          <p:spPr>
            <a:xfrm>
              <a:off x="1458158" y="3647681"/>
              <a:ext cx="4359168" cy="322589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>
                <a:lnSpc>
                  <a:spcPts val="1740"/>
                </a:lnSpc>
              </a:pPr>
              <a:r>
                <a:rPr lang="ru-RU" sz="2000" dirty="0">
                  <a:solidFill>
                    <a:schemeClr val="bg1"/>
                  </a:solidFill>
                  <a:latin typeface="SB Sans Display" panose="020B0503040504020204" pitchFamily="34" charset="0"/>
                  <a:ea typeface="SB Sans Display" panose="020B0503040504020204" pitchFamily="34" charset="0"/>
                  <a:cs typeface="SB Sans Display" panose="020B0503040504020204" pitchFamily="34" charset="0"/>
                </a:rPr>
                <a:t>Инвестиции не застрахованы</a:t>
              </a:r>
            </a:p>
          </p:txBody>
        </p:sp>
      </p:grpSp>
      <p:sp>
        <p:nvSpPr>
          <p:cNvPr id="2" name="TextBox 1">
            <a:extLst>
              <a:ext uri="{FF2B5EF4-FFF2-40B4-BE49-F238E27FC236}">
                <a16:creationId xmlns:a16="http://schemas.microsoft.com/office/drawing/2014/main" id="{3378CCE9-9AC7-7AE9-4F50-E559C920F369}"/>
              </a:ext>
            </a:extLst>
          </p:cNvPr>
          <p:cNvSpPr txBox="1"/>
          <p:nvPr/>
        </p:nvSpPr>
        <p:spPr>
          <a:xfrm>
            <a:off x="725901" y="311490"/>
            <a:ext cx="7154791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Aft>
                <a:spcPts val="1000"/>
              </a:spcAft>
            </a:pPr>
            <a:r>
              <a:rPr lang="ru-RU" sz="4800" dirty="0">
                <a:gradFill>
                  <a:gsLst>
                    <a:gs pos="0">
                      <a:srgbClr val="B9F414"/>
                    </a:gs>
                    <a:gs pos="100000">
                      <a:schemeClr val="accent3"/>
                    </a:gs>
                  </a:gsLst>
                  <a:lin ang="0" scaled="1"/>
                </a:gradFill>
                <a:latin typeface="SB Sans Display Bold" panose="020B0803040504020204" pitchFamily="34" charset="0"/>
                <a:ea typeface="SB Sans Display" panose="020B0503040504020204" pitchFamily="34" charset="0"/>
              </a:rPr>
              <a:t>Помните о рисках</a:t>
            </a:r>
          </a:p>
        </p:txBody>
      </p:sp>
      <p:grpSp>
        <p:nvGrpSpPr>
          <p:cNvPr id="24" name="Группа 23">
            <a:extLst>
              <a:ext uri="{FF2B5EF4-FFF2-40B4-BE49-F238E27FC236}">
                <a16:creationId xmlns:a16="http://schemas.microsoft.com/office/drawing/2014/main" id="{B1DB7BAB-FCE1-3188-823B-9A98B2D1EB49}"/>
              </a:ext>
            </a:extLst>
          </p:cNvPr>
          <p:cNvGrpSpPr/>
          <p:nvPr/>
        </p:nvGrpSpPr>
        <p:grpSpPr>
          <a:xfrm>
            <a:off x="831224" y="1356610"/>
            <a:ext cx="5637815" cy="844243"/>
            <a:chOff x="831224" y="1356610"/>
            <a:chExt cx="5637815" cy="844243"/>
          </a:xfrm>
        </p:grpSpPr>
        <p:grpSp>
          <p:nvGrpSpPr>
            <p:cNvPr id="5" name="Группа 4">
              <a:extLst>
                <a:ext uri="{FF2B5EF4-FFF2-40B4-BE49-F238E27FC236}">
                  <a16:creationId xmlns:a16="http://schemas.microsoft.com/office/drawing/2014/main" id="{681D79B0-9CFE-4CB9-1988-89E0BAC83AE1}"/>
                </a:ext>
              </a:extLst>
            </p:cNvPr>
            <p:cNvGrpSpPr/>
            <p:nvPr/>
          </p:nvGrpSpPr>
          <p:grpSpPr>
            <a:xfrm>
              <a:off x="831224" y="1356610"/>
              <a:ext cx="5637815" cy="844243"/>
              <a:chOff x="831224" y="2383734"/>
              <a:chExt cx="5637815" cy="844243"/>
            </a:xfrm>
          </p:grpSpPr>
          <p:sp>
            <p:nvSpPr>
              <p:cNvPr id="7" name="Прямоугольник: скругленные углы 6">
                <a:extLst>
                  <a:ext uri="{FF2B5EF4-FFF2-40B4-BE49-F238E27FC236}">
                    <a16:creationId xmlns:a16="http://schemas.microsoft.com/office/drawing/2014/main" id="{E36C663F-FB2E-5586-4555-C64D96D52B48}"/>
                  </a:ext>
                </a:extLst>
              </p:cNvPr>
              <p:cNvSpPr/>
              <p:nvPr/>
            </p:nvSpPr>
            <p:spPr>
              <a:xfrm>
                <a:off x="831224" y="2383734"/>
                <a:ext cx="5637815" cy="844243"/>
              </a:xfrm>
              <a:prstGeom prst="roundRect">
                <a:avLst/>
              </a:prstGeom>
              <a:solidFill>
                <a:srgbClr val="FFFFFF">
                  <a:alpha val="20000"/>
                </a:srgbClr>
              </a:solidFill>
              <a:ln>
                <a:noFill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540000">
                  <a:lnSpc>
                    <a:spcPts val="1740"/>
                  </a:lnSpc>
                </a:pPr>
                <a:endParaRPr lang="ru-RU" sz="2000" dirty="0">
                  <a:solidFill>
                    <a:schemeClr val="bg1"/>
                  </a:solidFill>
                  <a:latin typeface="+mj-lt"/>
                  <a:cs typeface="SB Sans Display" panose="020B0503040504020204" pitchFamily="34" charset="0"/>
                </a:endParaRPr>
              </a:p>
            </p:txBody>
          </p:sp>
          <p:sp>
            <p:nvSpPr>
              <p:cNvPr id="8" name="Полилиния: фигура 185">
                <a:extLst>
                  <a:ext uri="{FF2B5EF4-FFF2-40B4-BE49-F238E27FC236}">
                    <a16:creationId xmlns:a16="http://schemas.microsoft.com/office/drawing/2014/main" id="{417776CC-44E5-93F6-EDEC-D4BEFDC629FB}"/>
                  </a:ext>
                </a:extLst>
              </p:cNvPr>
              <p:cNvSpPr/>
              <p:nvPr/>
            </p:nvSpPr>
            <p:spPr>
              <a:xfrm>
                <a:off x="990004" y="2654478"/>
                <a:ext cx="317939" cy="317938"/>
              </a:xfrm>
              <a:custGeom>
                <a:avLst/>
                <a:gdLst>
                  <a:gd name="connsiteX0" fmla="*/ 132080 w 264160"/>
                  <a:gd name="connsiteY0" fmla="*/ 243840 h 264159"/>
                  <a:gd name="connsiteX1" fmla="*/ 243840 w 264160"/>
                  <a:gd name="connsiteY1" fmla="*/ 132080 h 264159"/>
                  <a:gd name="connsiteX2" fmla="*/ 132080 w 264160"/>
                  <a:gd name="connsiteY2" fmla="*/ 20320 h 264159"/>
                  <a:gd name="connsiteX3" fmla="*/ 20320 w 264160"/>
                  <a:gd name="connsiteY3" fmla="*/ 132080 h 264159"/>
                  <a:gd name="connsiteX4" fmla="*/ 132080 w 264160"/>
                  <a:gd name="connsiteY4" fmla="*/ 243840 h 264159"/>
                  <a:gd name="connsiteX5" fmla="*/ 132080 w 264160"/>
                  <a:gd name="connsiteY5" fmla="*/ 264160 h 264159"/>
                  <a:gd name="connsiteX6" fmla="*/ 264160 w 264160"/>
                  <a:gd name="connsiteY6" fmla="*/ 132080 h 264159"/>
                  <a:gd name="connsiteX7" fmla="*/ 132080 w 264160"/>
                  <a:gd name="connsiteY7" fmla="*/ 0 h 264159"/>
                  <a:gd name="connsiteX8" fmla="*/ 0 w 264160"/>
                  <a:gd name="connsiteY8" fmla="*/ 132080 h 264159"/>
                  <a:gd name="connsiteX9" fmla="*/ 132080 w 264160"/>
                  <a:gd name="connsiteY9" fmla="*/ 264160 h 264159"/>
                  <a:gd name="connsiteX10" fmla="*/ 132080 w 264160"/>
                  <a:gd name="connsiteY10" fmla="*/ 60960 h 264159"/>
                  <a:gd name="connsiteX11" fmla="*/ 142240 w 264160"/>
                  <a:gd name="connsiteY11" fmla="*/ 71120 h 264159"/>
                  <a:gd name="connsiteX12" fmla="*/ 142240 w 264160"/>
                  <a:gd name="connsiteY12" fmla="*/ 152400 h 264159"/>
                  <a:gd name="connsiteX13" fmla="*/ 132080 w 264160"/>
                  <a:gd name="connsiteY13" fmla="*/ 162560 h 264159"/>
                  <a:gd name="connsiteX14" fmla="*/ 121920 w 264160"/>
                  <a:gd name="connsiteY14" fmla="*/ 152400 h 264159"/>
                  <a:gd name="connsiteX15" fmla="*/ 121920 w 264160"/>
                  <a:gd name="connsiteY15" fmla="*/ 71120 h 264159"/>
                  <a:gd name="connsiteX16" fmla="*/ 132080 w 264160"/>
                  <a:gd name="connsiteY16" fmla="*/ 60960 h 264159"/>
                  <a:gd name="connsiteX17" fmla="*/ 142240 w 264160"/>
                  <a:gd name="connsiteY17" fmla="*/ 187960 h 264159"/>
                  <a:gd name="connsiteX18" fmla="*/ 132080 w 264160"/>
                  <a:gd name="connsiteY18" fmla="*/ 177800 h 264159"/>
                  <a:gd name="connsiteX19" fmla="*/ 121920 w 264160"/>
                  <a:gd name="connsiteY19" fmla="*/ 187960 h 264159"/>
                  <a:gd name="connsiteX20" fmla="*/ 121920 w 264160"/>
                  <a:gd name="connsiteY20" fmla="*/ 193040 h 264159"/>
                  <a:gd name="connsiteX21" fmla="*/ 132080 w 264160"/>
                  <a:gd name="connsiteY21" fmla="*/ 203200 h 264159"/>
                  <a:gd name="connsiteX22" fmla="*/ 142240 w 264160"/>
                  <a:gd name="connsiteY22" fmla="*/ 193040 h 264159"/>
                  <a:gd name="connsiteX23" fmla="*/ 142240 w 264160"/>
                  <a:gd name="connsiteY23" fmla="*/ 187960 h 26415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</a:cxnLst>
                <a:rect l="l" t="t" r="r" b="b"/>
                <a:pathLst>
                  <a:path w="264160" h="264159">
                    <a:moveTo>
                      <a:pt x="132080" y="243840"/>
                    </a:moveTo>
                    <a:cubicBezTo>
                      <a:pt x="194310" y="243840"/>
                      <a:pt x="243840" y="194310"/>
                      <a:pt x="243840" y="132080"/>
                    </a:cubicBezTo>
                    <a:cubicBezTo>
                      <a:pt x="243840" y="69850"/>
                      <a:pt x="194310" y="20320"/>
                      <a:pt x="132080" y="20320"/>
                    </a:cubicBezTo>
                    <a:cubicBezTo>
                      <a:pt x="69850" y="20320"/>
                      <a:pt x="20320" y="69850"/>
                      <a:pt x="20320" y="132080"/>
                    </a:cubicBezTo>
                    <a:cubicBezTo>
                      <a:pt x="20320" y="194310"/>
                      <a:pt x="69850" y="243840"/>
                      <a:pt x="132080" y="243840"/>
                    </a:cubicBezTo>
                    <a:close/>
                    <a:moveTo>
                      <a:pt x="132080" y="264160"/>
                    </a:moveTo>
                    <a:cubicBezTo>
                      <a:pt x="204470" y="264160"/>
                      <a:pt x="264160" y="205740"/>
                      <a:pt x="264160" y="132080"/>
                    </a:cubicBezTo>
                    <a:cubicBezTo>
                      <a:pt x="264160" y="58420"/>
                      <a:pt x="205740" y="0"/>
                      <a:pt x="132080" y="0"/>
                    </a:cubicBezTo>
                    <a:cubicBezTo>
                      <a:pt x="59690" y="0"/>
                      <a:pt x="0" y="58420"/>
                      <a:pt x="0" y="132080"/>
                    </a:cubicBezTo>
                    <a:cubicBezTo>
                      <a:pt x="0" y="205740"/>
                      <a:pt x="58420" y="264160"/>
                      <a:pt x="132080" y="264160"/>
                    </a:cubicBezTo>
                    <a:close/>
                    <a:moveTo>
                      <a:pt x="132080" y="60960"/>
                    </a:moveTo>
                    <a:cubicBezTo>
                      <a:pt x="137160" y="60960"/>
                      <a:pt x="142240" y="66040"/>
                      <a:pt x="142240" y="71120"/>
                    </a:cubicBezTo>
                    <a:lnTo>
                      <a:pt x="142240" y="152400"/>
                    </a:lnTo>
                    <a:cubicBezTo>
                      <a:pt x="142240" y="157480"/>
                      <a:pt x="137160" y="162560"/>
                      <a:pt x="132080" y="162560"/>
                    </a:cubicBezTo>
                    <a:cubicBezTo>
                      <a:pt x="127000" y="162560"/>
                      <a:pt x="121920" y="157480"/>
                      <a:pt x="121920" y="152400"/>
                    </a:cubicBezTo>
                    <a:lnTo>
                      <a:pt x="121920" y="71120"/>
                    </a:lnTo>
                    <a:cubicBezTo>
                      <a:pt x="121920" y="66040"/>
                      <a:pt x="125730" y="60960"/>
                      <a:pt x="132080" y="60960"/>
                    </a:cubicBezTo>
                    <a:close/>
                    <a:moveTo>
                      <a:pt x="142240" y="187960"/>
                    </a:moveTo>
                    <a:cubicBezTo>
                      <a:pt x="142240" y="182880"/>
                      <a:pt x="137160" y="177800"/>
                      <a:pt x="132080" y="177800"/>
                    </a:cubicBezTo>
                    <a:cubicBezTo>
                      <a:pt x="127000" y="177800"/>
                      <a:pt x="121920" y="182880"/>
                      <a:pt x="121920" y="187960"/>
                    </a:cubicBezTo>
                    <a:lnTo>
                      <a:pt x="121920" y="193040"/>
                    </a:lnTo>
                    <a:cubicBezTo>
                      <a:pt x="121920" y="198120"/>
                      <a:pt x="127000" y="203200"/>
                      <a:pt x="132080" y="203200"/>
                    </a:cubicBezTo>
                    <a:cubicBezTo>
                      <a:pt x="137160" y="203200"/>
                      <a:pt x="142240" y="198120"/>
                      <a:pt x="142240" y="193040"/>
                    </a:cubicBezTo>
                    <a:lnTo>
                      <a:pt x="142240" y="187960"/>
                    </a:lnTo>
                    <a:close/>
                  </a:path>
                </a:pathLst>
              </a:custGeom>
              <a:solidFill>
                <a:srgbClr val="FFC000"/>
              </a:solidFill>
              <a:ln w="12700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marL="540000"/>
                <a:endParaRPr lang="ru-RU" sz="2000" dirty="0">
                  <a:latin typeface="+mj-lt"/>
                </a:endParaRPr>
              </a:p>
            </p:txBody>
          </p:sp>
        </p:grpSp>
        <p:sp>
          <p:nvSpPr>
            <p:cNvPr id="21" name="TextBox 20">
              <a:extLst>
                <a:ext uri="{FF2B5EF4-FFF2-40B4-BE49-F238E27FC236}">
                  <a16:creationId xmlns:a16="http://schemas.microsoft.com/office/drawing/2014/main" id="{C962F180-C100-A8D3-6B29-5E912A90294D}"/>
                </a:ext>
              </a:extLst>
            </p:cNvPr>
            <p:cNvSpPr txBox="1"/>
            <p:nvPr/>
          </p:nvSpPr>
          <p:spPr>
            <a:xfrm>
              <a:off x="1458158" y="1643564"/>
              <a:ext cx="3318418" cy="322589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>
                <a:lnSpc>
                  <a:spcPts val="1740"/>
                </a:lnSpc>
              </a:pPr>
              <a:r>
                <a:rPr lang="ru-RU" sz="2000" dirty="0">
                  <a:solidFill>
                    <a:schemeClr val="bg1"/>
                  </a:solidFill>
                  <a:latin typeface="SB Sans Display" panose="020B0503040504020204" pitchFamily="34" charset="0"/>
                  <a:ea typeface="SB Sans Display" panose="020B0503040504020204" pitchFamily="34" charset="0"/>
                  <a:cs typeface="SB Sans Display" panose="020B0503040504020204" pitchFamily="34" charset="0"/>
                </a:rPr>
                <a:t>Нет гарантии дохода</a:t>
              </a:r>
            </a:p>
          </p:txBody>
        </p:sp>
      </p:grpSp>
      <p:pic>
        <p:nvPicPr>
          <p:cNvPr id="17" name="Рисунок 16">
            <a:extLst>
              <a:ext uri="{FF2B5EF4-FFF2-40B4-BE49-F238E27FC236}">
                <a16:creationId xmlns:a16="http://schemas.microsoft.com/office/drawing/2014/main" id="{9B74B504-43B8-F849-89BC-0FA8270F064F}"/>
              </a:ext>
            </a:extLst>
          </p:cNvPr>
          <p:cNvPicPr>
            <a:picLocks noChangeAspect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151" t="8549" b="768"/>
          <a:stretch>
            <a:fillRect/>
          </a:stretch>
        </p:blipFill>
        <p:spPr>
          <a:xfrm>
            <a:off x="839788" y="1945292"/>
            <a:ext cx="11352212" cy="4912708"/>
          </a:xfrm>
          <a:prstGeom prst="rect">
            <a:avLst/>
          </a:prstGeom>
        </p:spPr>
      </p:pic>
      <p:grpSp>
        <p:nvGrpSpPr>
          <p:cNvPr id="25" name="Группа 24">
            <a:extLst>
              <a:ext uri="{FF2B5EF4-FFF2-40B4-BE49-F238E27FC236}">
                <a16:creationId xmlns:a16="http://schemas.microsoft.com/office/drawing/2014/main" id="{12766A26-8E73-B95E-6C2E-16BFC2180DE6}"/>
              </a:ext>
            </a:extLst>
          </p:cNvPr>
          <p:cNvGrpSpPr/>
          <p:nvPr/>
        </p:nvGrpSpPr>
        <p:grpSpPr>
          <a:xfrm>
            <a:off x="831224" y="2361692"/>
            <a:ext cx="5646379" cy="844243"/>
            <a:chOff x="831224" y="2361692"/>
            <a:chExt cx="5646379" cy="844243"/>
          </a:xfrm>
        </p:grpSpPr>
        <p:grpSp>
          <p:nvGrpSpPr>
            <p:cNvPr id="14" name="Группа 13">
              <a:extLst>
                <a:ext uri="{FF2B5EF4-FFF2-40B4-BE49-F238E27FC236}">
                  <a16:creationId xmlns:a16="http://schemas.microsoft.com/office/drawing/2014/main" id="{9D1940BE-250D-0827-3F59-52975D9B8060}"/>
                </a:ext>
              </a:extLst>
            </p:cNvPr>
            <p:cNvGrpSpPr/>
            <p:nvPr/>
          </p:nvGrpSpPr>
          <p:grpSpPr>
            <a:xfrm>
              <a:off x="831224" y="2361692"/>
              <a:ext cx="5637816" cy="844243"/>
              <a:chOff x="831224" y="3388815"/>
              <a:chExt cx="5637816" cy="844243"/>
            </a:xfrm>
          </p:grpSpPr>
          <p:sp>
            <p:nvSpPr>
              <p:cNvPr id="15" name="Прямоугольник: скругленные углы 14">
                <a:extLst>
                  <a:ext uri="{FF2B5EF4-FFF2-40B4-BE49-F238E27FC236}">
                    <a16:creationId xmlns:a16="http://schemas.microsoft.com/office/drawing/2014/main" id="{DF9D6143-126A-1B79-6288-0082F9A3A5E2}"/>
                  </a:ext>
                </a:extLst>
              </p:cNvPr>
              <p:cNvSpPr/>
              <p:nvPr/>
            </p:nvSpPr>
            <p:spPr>
              <a:xfrm>
                <a:off x="831224" y="3388815"/>
                <a:ext cx="5637816" cy="844243"/>
              </a:xfrm>
              <a:prstGeom prst="roundRect">
                <a:avLst/>
              </a:prstGeom>
              <a:solidFill>
                <a:srgbClr val="FFFFFF">
                  <a:alpha val="20000"/>
                </a:srgbClr>
              </a:solidFill>
              <a:ln>
                <a:noFill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540000">
                  <a:lnSpc>
                    <a:spcPts val="1740"/>
                  </a:lnSpc>
                </a:pPr>
                <a:endParaRPr lang="ru-RU" sz="2000" dirty="0">
                  <a:solidFill>
                    <a:schemeClr val="bg1"/>
                  </a:solidFill>
                  <a:latin typeface="+mj-lt"/>
                  <a:cs typeface="SB Sans Display" panose="020B0503040504020204" pitchFamily="34" charset="0"/>
                </a:endParaRPr>
              </a:p>
            </p:txBody>
          </p:sp>
          <p:sp>
            <p:nvSpPr>
              <p:cNvPr id="16" name="Полилиния: фигура 205">
                <a:extLst>
                  <a:ext uri="{FF2B5EF4-FFF2-40B4-BE49-F238E27FC236}">
                    <a16:creationId xmlns:a16="http://schemas.microsoft.com/office/drawing/2014/main" id="{B1D2A4D6-382F-78CF-FDF0-CC0D17641FE7}"/>
                  </a:ext>
                </a:extLst>
              </p:cNvPr>
              <p:cNvSpPr/>
              <p:nvPr/>
            </p:nvSpPr>
            <p:spPr>
              <a:xfrm>
                <a:off x="1060712" y="3619210"/>
                <a:ext cx="211568" cy="348054"/>
              </a:xfrm>
              <a:custGeom>
                <a:avLst/>
                <a:gdLst>
                  <a:gd name="connsiteX0" fmla="*/ 94728 w 158976"/>
                  <a:gd name="connsiteY0" fmla="*/ 44407 h 261534"/>
                  <a:gd name="connsiteX1" fmla="*/ 28688 w 158976"/>
                  <a:gd name="connsiteY1" fmla="*/ 139657 h 261534"/>
                  <a:gd name="connsiteX2" fmla="*/ 64248 w 158976"/>
                  <a:gd name="connsiteY2" fmla="*/ 139657 h 261534"/>
                  <a:gd name="connsiteX3" fmla="*/ 75678 w 158976"/>
                  <a:gd name="connsiteY3" fmla="*/ 152357 h 261534"/>
                  <a:gd name="connsiteX4" fmla="*/ 66788 w 158976"/>
                  <a:gd name="connsiteY4" fmla="*/ 214588 h 261534"/>
                  <a:gd name="connsiteX5" fmla="*/ 132828 w 158976"/>
                  <a:gd name="connsiteY5" fmla="*/ 119338 h 261534"/>
                  <a:gd name="connsiteX6" fmla="*/ 97268 w 158976"/>
                  <a:gd name="connsiteY6" fmla="*/ 119338 h 261534"/>
                  <a:gd name="connsiteX7" fmla="*/ 85838 w 158976"/>
                  <a:gd name="connsiteY7" fmla="*/ 106638 h 261534"/>
                  <a:gd name="connsiteX8" fmla="*/ 94728 w 158976"/>
                  <a:gd name="connsiteY8" fmla="*/ 44407 h 261534"/>
                  <a:gd name="connsiteX9" fmla="*/ 97268 w 158976"/>
                  <a:gd name="connsiteY9" fmla="*/ 5038 h 261534"/>
                  <a:gd name="connsiteX10" fmla="*/ 118858 w 158976"/>
                  <a:gd name="connsiteY10" fmla="*/ 13927 h 261534"/>
                  <a:gd name="connsiteX11" fmla="*/ 106158 w 158976"/>
                  <a:gd name="connsiteY11" fmla="*/ 100288 h 261534"/>
                  <a:gd name="connsiteX12" fmla="*/ 148068 w 158976"/>
                  <a:gd name="connsiteY12" fmla="*/ 100288 h 261534"/>
                  <a:gd name="connsiteX13" fmla="*/ 156958 w 158976"/>
                  <a:gd name="connsiteY13" fmla="*/ 118068 h 261534"/>
                  <a:gd name="connsiteX14" fmla="*/ 61708 w 158976"/>
                  <a:gd name="connsiteY14" fmla="*/ 256498 h 261534"/>
                  <a:gd name="connsiteX15" fmla="*/ 40118 w 158976"/>
                  <a:gd name="connsiteY15" fmla="*/ 247607 h 261534"/>
                  <a:gd name="connsiteX16" fmla="*/ 52818 w 158976"/>
                  <a:gd name="connsiteY16" fmla="*/ 161248 h 261534"/>
                  <a:gd name="connsiteX17" fmla="*/ 10908 w 158976"/>
                  <a:gd name="connsiteY17" fmla="*/ 161248 h 261534"/>
                  <a:gd name="connsiteX18" fmla="*/ 2018 w 158976"/>
                  <a:gd name="connsiteY18" fmla="*/ 143468 h 261534"/>
                  <a:gd name="connsiteX19" fmla="*/ 97268 w 158976"/>
                  <a:gd name="connsiteY19" fmla="*/ 5038 h 26153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</a:cxnLst>
                <a:rect l="l" t="t" r="r" b="b"/>
                <a:pathLst>
                  <a:path w="158976" h="261534">
                    <a:moveTo>
                      <a:pt x="94728" y="44407"/>
                    </a:moveTo>
                    <a:lnTo>
                      <a:pt x="28688" y="139657"/>
                    </a:lnTo>
                    <a:lnTo>
                      <a:pt x="64248" y="139657"/>
                    </a:lnTo>
                    <a:cubicBezTo>
                      <a:pt x="70598" y="139657"/>
                      <a:pt x="75678" y="146007"/>
                      <a:pt x="75678" y="152357"/>
                    </a:cubicBezTo>
                    <a:lnTo>
                      <a:pt x="66788" y="214588"/>
                    </a:lnTo>
                    <a:lnTo>
                      <a:pt x="132828" y="119338"/>
                    </a:lnTo>
                    <a:lnTo>
                      <a:pt x="97268" y="119338"/>
                    </a:lnTo>
                    <a:cubicBezTo>
                      <a:pt x="90918" y="119338"/>
                      <a:pt x="85838" y="112988"/>
                      <a:pt x="85838" y="106638"/>
                    </a:cubicBezTo>
                    <a:lnTo>
                      <a:pt x="94728" y="44407"/>
                    </a:lnTo>
                    <a:close/>
                    <a:moveTo>
                      <a:pt x="97268" y="5038"/>
                    </a:moveTo>
                    <a:cubicBezTo>
                      <a:pt x="104888" y="-5123"/>
                      <a:pt x="121398" y="1227"/>
                      <a:pt x="118858" y="13927"/>
                    </a:cubicBezTo>
                    <a:lnTo>
                      <a:pt x="106158" y="100288"/>
                    </a:lnTo>
                    <a:lnTo>
                      <a:pt x="148068" y="100288"/>
                    </a:lnTo>
                    <a:cubicBezTo>
                      <a:pt x="156958" y="100288"/>
                      <a:pt x="162038" y="110448"/>
                      <a:pt x="156958" y="118068"/>
                    </a:cubicBezTo>
                    <a:lnTo>
                      <a:pt x="61708" y="256498"/>
                    </a:lnTo>
                    <a:cubicBezTo>
                      <a:pt x="54088" y="266657"/>
                      <a:pt x="37578" y="260307"/>
                      <a:pt x="40118" y="247607"/>
                    </a:cubicBezTo>
                    <a:lnTo>
                      <a:pt x="52818" y="161248"/>
                    </a:lnTo>
                    <a:lnTo>
                      <a:pt x="10908" y="161248"/>
                    </a:lnTo>
                    <a:cubicBezTo>
                      <a:pt x="2018" y="161248"/>
                      <a:pt x="-3062" y="151088"/>
                      <a:pt x="2018" y="143468"/>
                    </a:cubicBezTo>
                    <a:lnTo>
                      <a:pt x="97268" y="5038"/>
                    </a:lnTo>
                    <a:close/>
                  </a:path>
                </a:pathLst>
              </a:custGeom>
              <a:solidFill>
                <a:srgbClr val="FFC000"/>
              </a:solidFill>
              <a:ln w="12700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marL="540000"/>
                <a:endParaRPr lang="ru-RU" sz="2000">
                  <a:latin typeface="+mj-lt"/>
                </a:endParaRPr>
              </a:p>
            </p:txBody>
          </p:sp>
        </p:grpSp>
        <p:sp>
          <p:nvSpPr>
            <p:cNvPr id="22" name="TextBox 21">
              <a:extLst>
                <a:ext uri="{FF2B5EF4-FFF2-40B4-BE49-F238E27FC236}">
                  <a16:creationId xmlns:a16="http://schemas.microsoft.com/office/drawing/2014/main" id="{580B88C5-97F9-A30B-0BEC-8CD32702193A}"/>
                </a:ext>
              </a:extLst>
            </p:cNvPr>
            <p:cNvSpPr txBox="1"/>
            <p:nvPr/>
          </p:nvSpPr>
          <p:spPr>
            <a:xfrm>
              <a:off x="1458158" y="2639655"/>
              <a:ext cx="5019445" cy="322589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>
                <a:lnSpc>
                  <a:spcPts val="1740"/>
                </a:lnSpc>
              </a:pPr>
              <a:r>
                <a:rPr lang="ru-RU" sz="2000" dirty="0">
                  <a:solidFill>
                    <a:schemeClr val="bg1"/>
                  </a:solidFill>
                  <a:latin typeface="SB Sans Display" panose="020B0503040504020204" pitchFamily="34" charset="0"/>
                  <a:ea typeface="SB Sans Display" panose="020B0503040504020204" pitchFamily="34" charset="0"/>
                  <a:cs typeface="SB Sans Display" panose="020B0503040504020204" pitchFamily="34" charset="0"/>
                </a:rPr>
                <a:t>Можно выиграть, а можно проиграть</a:t>
              </a:r>
            </a:p>
          </p:txBody>
        </p:sp>
      </p:grpSp>
      <p:pic>
        <p:nvPicPr>
          <p:cNvPr id="19" name="Рисунок 18">
            <a:extLst>
              <a:ext uri="{FF2B5EF4-FFF2-40B4-BE49-F238E27FC236}">
                <a16:creationId xmlns:a16="http://schemas.microsoft.com/office/drawing/2014/main" id="{1346B274-1081-F3F6-800C-30F0CD61248D}"/>
              </a:ext>
            </a:extLst>
          </p:cNvPr>
          <p:cNvPicPr>
            <a:picLocks noChangeAspect="1"/>
          </p:cNvPicPr>
          <p:nvPr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87283" y="4085427"/>
            <a:ext cx="2232025" cy="22320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121861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500"/>
                            </p:stCondLst>
                            <p:childTnLst>
                              <p:par>
                                <p:cTn id="2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625F11D-157D-03C6-4530-B3A3AE4D2FE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B1BBC3E6-1FD4-6005-C113-BFD784D718AC}"/>
              </a:ext>
            </a:extLst>
          </p:cNvPr>
          <p:cNvPicPr>
            <a:picLocks noChangeAspect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7906"/>
          <a:stretch>
            <a:fillRect/>
          </a:stretch>
        </p:blipFill>
        <p:spPr>
          <a:xfrm>
            <a:off x="3233023" y="1954788"/>
            <a:ext cx="5725955" cy="4903212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C880B390-2C7A-0B75-39A2-2586B6F7C25A}"/>
              </a:ext>
            </a:extLst>
          </p:cNvPr>
          <p:cNvSpPr txBox="1"/>
          <p:nvPr/>
        </p:nvSpPr>
        <p:spPr>
          <a:xfrm>
            <a:off x="668547" y="457640"/>
            <a:ext cx="10854907" cy="12866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lnSpc>
                <a:spcPct val="80000"/>
              </a:lnSpc>
              <a:spcAft>
                <a:spcPts val="1000"/>
              </a:spcAft>
            </a:pPr>
            <a:r>
              <a:rPr lang="ru-RU" sz="4800" dirty="0">
                <a:solidFill>
                  <a:schemeClr val="bg1"/>
                </a:solidFill>
                <a:latin typeface="SB Sans Display Bold" panose="020B0803040504020204" pitchFamily="34" charset="0"/>
                <a:ea typeface="SB Sans Display" panose="020B0503040504020204" pitchFamily="34" charset="0"/>
              </a:rPr>
              <a:t>Тренируйте навык </a:t>
            </a:r>
            <a:br>
              <a:rPr lang="ru-RU" sz="4800" dirty="0">
                <a:solidFill>
                  <a:schemeClr val="bg1"/>
                </a:solidFill>
                <a:latin typeface="SB Sans Display Bold" panose="020B0803040504020204" pitchFamily="34" charset="0"/>
                <a:ea typeface="SB Sans Display" panose="020B0503040504020204" pitchFamily="34" charset="0"/>
              </a:rPr>
            </a:br>
            <a:r>
              <a:rPr lang="ru-RU" sz="4800" dirty="0">
                <a:solidFill>
                  <a:srgbClr val="B9F414"/>
                </a:solidFill>
                <a:latin typeface="SB Sans Display Bold" panose="020B0803040504020204" pitchFamily="34" charset="0"/>
                <a:ea typeface="SB Sans Display" panose="020B0503040504020204" pitchFamily="34" charset="0"/>
              </a:rPr>
              <a:t>на малых суммах</a:t>
            </a:r>
          </a:p>
        </p:txBody>
      </p:sp>
      <p:sp>
        <p:nvSpPr>
          <p:cNvPr id="8" name="Прямоугольник: скругленные углы 7">
            <a:extLst>
              <a:ext uri="{FF2B5EF4-FFF2-40B4-BE49-F238E27FC236}">
                <a16:creationId xmlns:a16="http://schemas.microsoft.com/office/drawing/2014/main" id="{0E19561F-5F17-E288-257B-3AF781356039}"/>
              </a:ext>
            </a:extLst>
          </p:cNvPr>
          <p:cNvSpPr/>
          <p:nvPr/>
        </p:nvSpPr>
        <p:spPr>
          <a:xfrm>
            <a:off x="9923126" y="3737726"/>
            <a:ext cx="1898319" cy="788440"/>
          </a:xfrm>
          <a:prstGeom prst="roundRect">
            <a:avLst/>
          </a:prstGeom>
          <a:solidFill>
            <a:srgbClr val="FFFFFF">
              <a:alpha val="20000"/>
            </a:srgbClr>
          </a:solidFill>
          <a:ln>
            <a:noFill/>
          </a:ln>
          <a:effectLst>
            <a:outerShdw blurRad="50800" dist="38100" dir="2700000" algn="tl" rotWithShape="0">
              <a:srgbClr val="002060">
                <a:alpha val="40000"/>
              </a:srgb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dirty="0">
                <a:solidFill>
                  <a:schemeClr val="bg1"/>
                </a:solidFill>
                <a:latin typeface="SB Sans Display" panose="020B0503040504020204" pitchFamily="34" charset="0"/>
                <a:ea typeface="SB Sans Display" panose="020B0503040504020204" pitchFamily="34" charset="0"/>
              </a:rPr>
              <a:t>Меньше</a:t>
            </a:r>
            <a:br>
              <a:rPr lang="ru-RU" sz="2000" dirty="0">
                <a:solidFill>
                  <a:schemeClr val="bg1"/>
                </a:solidFill>
                <a:latin typeface="SB Sans Display" panose="020B0503040504020204" pitchFamily="34" charset="0"/>
                <a:ea typeface="SB Sans Display" panose="020B0503040504020204" pitchFamily="34" charset="0"/>
              </a:rPr>
            </a:br>
            <a:r>
              <a:rPr lang="ru-RU" sz="2000" dirty="0">
                <a:solidFill>
                  <a:schemeClr val="bg1"/>
                </a:solidFill>
                <a:latin typeface="SB Sans Display" panose="020B0503040504020204" pitchFamily="34" charset="0"/>
                <a:ea typeface="SB Sans Display" panose="020B0503040504020204" pitchFamily="34" charset="0"/>
              </a:rPr>
              <a:t>риска</a:t>
            </a:r>
          </a:p>
        </p:txBody>
      </p:sp>
      <p:sp>
        <p:nvSpPr>
          <p:cNvPr id="9" name="Прямоугольник: скругленные углы 8">
            <a:extLst>
              <a:ext uri="{FF2B5EF4-FFF2-40B4-BE49-F238E27FC236}">
                <a16:creationId xmlns:a16="http://schemas.microsoft.com/office/drawing/2014/main" id="{0849C467-E7E9-BBDC-AB13-89287FBA2DF8}"/>
              </a:ext>
            </a:extLst>
          </p:cNvPr>
          <p:cNvSpPr/>
          <p:nvPr/>
        </p:nvSpPr>
        <p:spPr>
          <a:xfrm>
            <a:off x="419271" y="3737726"/>
            <a:ext cx="3064420" cy="788440"/>
          </a:xfrm>
          <a:prstGeom prst="roundRect">
            <a:avLst/>
          </a:prstGeom>
          <a:solidFill>
            <a:srgbClr val="FFFFFF">
              <a:alpha val="20000"/>
            </a:srgbClr>
          </a:solidFill>
          <a:ln>
            <a:noFill/>
          </a:ln>
          <a:effectLst>
            <a:outerShdw blurRad="50800" dist="38100" dir="2700000" algn="tl" rotWithShape="0">
              <a:srgbClr val="002060">
                <a:alpha val="40000"/>
              </a:srgb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dirty="0">
                <a:solidFill>
                  <a:schemeClr val="bg1"/>
                </a:solidFill>
                <a:latin typeface="SB Sans Display" panose="020B0503040504020204" pitchFamily="34" charset="0"/>
                <a:ea typeface="SB Sans Display" panose="020B0503040504020204" pitchFamily="34" charset="0"/>
              </a:rPr>
              <a:t>Легче </a:t>
            </a:r>
          </a:p>
          <a:p>
            <a:pPr algn="ctr"/>
            <a:r>
              <a:rPr lang="ru-RU" sz="2000" dirty="0">
                <a:solidFill>
                  <a:schemeClr val="bg1"/>
                </a:solidFill>
                <a:latin typeface="SB Sans Display" panose="020B0503040504020204" pitchFamily="34" charset="0"/>
                <a:ea typeface="SB Sans Display" panose="020B0503040504020204" pitchFamily="34" charset="0"/>
              </a:rPr>
              <a:t>экспериментировать</a:t>
            </a:r>
          </a:p>
        </p:txBody>
      </p:sp>
      <p:sp>
        <p:nvSpPr>
          <p:cNvPr id="10" name="Прямоугольник: скругленные углы 9">
            <a:extLst>
              <a:ext uri="{FF2B5EF4-FFF2-40B4-BE49-F238E27FC236}">
                <a16:creationId xmlns:a16="http://schemas.microsoft.com/office/drawing/2014/main" id="{FABEB372-7984-C39A-E818-CBE2A3F605CD}"/>
              </a:ext>
            </a:extLst>
          </p:cNvPr>
          <p:cNvSpPr/>
          <p:nvPr/>
        </p:nvSpPr>
        <p:spPr>
          <a:xfrm>
            <a:off x="9209644" y="2350909"/>
            <a:ext cx="2482723" cy="792278"/>
          </a:xfrm>
          <a:prstGeom prst="roundRect">
            <a:avLst/>
          </a:prstGeom>
          <a:solidFill>
            <a:srgbClr val="FFFFFF">
              <a:alpha val="20000"/>
            </a:srgbClr>
          </a:solidFill>
          <a:ln>
            <a:noFill/>
          </a:ln>
          <a:effectLst>
            <a:outerShdw blurRad="50800" dist="38100" dir="2700000" algn="tl" rotWithShape="0">
              <a:srgbClr val="002060">
                <a:alpha val="40000"/>
              </a:srgb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dirty="0">
                <a:solidFill>
                  <a:schemeClr val="bg1"/>
                </a:solidFill>
                <a:latin typeface="SB Sans Display" panose="020B0503040504020204" pitchFamily="34" charset="0"/>
                <a:ea typeface="SB Sans Display" panose="020B0503040504020204" pitchFamily="34" charset="0"/>
              </a:rPr>
              <a:t>Проще понять </a:t>
            </a:r>
          </a:p>
          <a:p>
            <a:pPr algn="ctr"/>
            <a:r>
              <a:rPr lang="ru-RU" sz="2000" dirty="0">
                <a:solidFill>
                  <a:schemeClr val="bg1"/>
                </a:solidFill>
                <a:latin typeface="SB Sans Display" panose="020B0503040504020204" pitchFamily="34" charset="0"/>
                <a:ea typeface="SB Sans Display" panose="020B0503040504020204" pitchFamily="34" charset="0"/>
              </a:rPr>
              <a:t>свои ошибки</a:t>
            </a:r>
          </a:p>
        </p:txBody>
      </p:sp>
      <p:sp>
        <p:nvSpPr>
          <p:cNvPr id="12" name="Прямоугольник: скругленные углы 11">
            <a:extLst>
              <a:ext uri="{FF2B5EF4-FFF2-40B4-BE49-F238E27FC236}">
                <a16:creationId xmlns:a16="http://schemas.microsoft.com/office/drawing/2014/main" id="{7A21C1A6-A7FF-D443-02E5-DBBF61DCBA0D}"/>
              </a:ext>
            </a:extLst>
          </p:cNvPr>
          <p:cNvSpPr/>
          <p:nvPr/>
        </p:nvSpPr>
        <p:spPr>
          <a:xfrm>
            <a:off x="535729" y="2350910"/>
            <a:ext cx="2902096" cy="816342"/>
          </a:xfrm>
          <a:prstGeom prst="roundRect">
            <a:avLst/>
          </a:prstGeom>
          <a:solidFill>
            <a:srgbClr val="FFFFFF">
              <a:alpha val="20000"/>
            </a:srgbClr>
          </a:solidFill>
          <a:ln>
            <a:noFill/>
          </a:ln>
          <a:effectLst>
            <a:outerShdw blurRad="50800" dist="38100" dir="2700000" algn="tl" rotWithShape="0">
              <a:srgbClr val="002060">
                <a:alpha val="40000"/>
              </a:srgb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dirty="0">
                <a:solidFill>
                  <a:schemeClr val="bg1"/>
                </a:solidFill>
                <a:latin typeface="SB Sans Display" panose="020B0503040504020204" pitchFamily="34" charset="0"/>
                <a:ea typeface="SB Sans Display" panose="020B0503040504020204" pitchFamily="34" charset="0"/>
              </a:rPr>
              <a:t>Можно пробовать </a:t>
            </a:r>
          </a:p>
          <a:p>
            <a:pPr algn="ctr"/>
            <a:r>
              <a:rPr lang="ru-RU" sz="2000" dirty="0">
                <a:solidFill>
                  <a:schemeClr val="bg1"/>
                </a:solidFill>
                <a:latin typeface="SB Sans Display" panose="020B0503040504020204" pitchFamily="34" charset="0"/>
                <a:ea typeface="SB Sans Display" panose="020B0503040504020204" pitchFamily="34" charset="0"/>
              </a:rPr>
              <a:t>разные стратегии</a:t>
            </a:r>
          </a:p>
        </p:txBody>
      </p:sp>
    </p:spTree>
    <p:extLst>
      <p:ext uri="{BB962C8B-B14F-4D97-AF65-F5344CB8AC3E}">
        <p14:creationId xmlns:p14="http://schemas.microsoft.com/office/powerpoint/2010/main" val="1571357620"/>
      </p:ext>
    </p:extLst>
  </p:cSld>
  <p:clrMapOvr>
    <a:masterClrMapping/>
  </p:clrMapOvr>
  <p:transition spd="med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7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7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7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750"/>
                            </p:stCondLst>
                            <p:childTnLst>
                              <p:par>
                                <p:cTn id="14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250"/>
                            </p:stCondLst>
                            <p:childTnLst>
                              <p:par>
                                <p:cTn id="20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750"/>
                            </p:stCondLst>
                            <p:childTnLst>
                              <p:par>
                                <p:cTn id="26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2250"/>
                            </p:stCondLst>
                            <p:childTnLst>
                              <p:par>
                                <p:cTn id="32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8" grpId="0" animBg="1"/>
      <p:bldP spid="9" grpId="0" animBg="1"/>
      <p:bldP spid="10" grpId="0" animBg="1"/>
      <p:bldP spid="12" grpId="0" animBg="1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6207EE0-39A6-17EF-719D-AA4678D8218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" name="Picture 2">
            <a:extLst>
              <a:ext uri="{FF2B5EF4-FFF2-40B4-BE49-F238E27FC236}">
                <a16:creationId xmlns:a16="http://schemas.microsoft.com/office/drawing/2014/main" id="{990CBF93-B93F-2B13-712D-B920655089D4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 cstate="print">
            <a:alphaModFix amt="20000"/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Текст 2">
            <a:extLst>
              <a:ext uri="{FF2B5EF4-FFF2-40B4-BE49-F238E27FC236}">
                <a16:creationId xmlns:a16="http://schemas.microsoft.com/office/drawing/2014/main" id="{5D948B0A-2454-D539-15D8-9B77017E0EEC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839788" y="561901"/>
            <a:ext cx="9830045" cy="664797"/>
          </a:xfrm>
        </p:spPr>
        <p:txBody>
          <a:bodyPr/>
          <a:lstStyle/>
          <a:p>
            <a:r>
              <a:rPr lang="ru-RU" sz="4800" dirty="0">
                <a:latin typeface="SB Sans Display Bold" panose="020B0803040504020204" pitchFamily="34" charset="0"/>
              </a:rPr>
              <a:t>Так зачем нужны </a:t>
            </a:r>
            <a:r>
              <a:rPr lang="ru-RU" sz="4800" dirty="0">
                <a:solidFill>
                  <a:srgbClr val="CFFF01"/>
                </a:solidFill>
                <a:latin typeface="SB Sans Display Bold" panose="020B0803040504020204" pitchFamily="34" charset="0"/>
              </a:rPr>
              <a:t>инвестиции? </a:t>
            </a:r>
          </a:p>
        </p:txBody>
      </p:sp>
      <p:grpSp>
        <p:nvGrpSpPr>
          <p:cNvPr id="17" name="Группа 16">
            <a:extLst>
              <a:ext uri="{FF2B5EF4-FFF2-40B4-BE49-F238E27FC236}">
                <a16:creationId xmlns:a16="http://schemas.microsoft.com/office/drawing/2014/main" id="{163B65CF-6B36-6127-D0E7-F7AB09D674FD}"/>
              </a:ext>
            </a:extLst>
          </p:cNvPr>
          <p:cNvGrpSpPr/>
          <p:nvPr/>
        </p:nvGrpSpPr>
        <p:grpSpPr>
          <a:xfrm>
            <a:off x="849413" y="2468704"/>
            <a:ext cx="5795640" cy="735480"/>
            <a:chOff x="849413" y="2825949"/>
            <a:chExt cx="5795640" cy="735480"/>
          </a:xfrm>
        </p:grpSpPr>
        <p:sp>
          <p:nvSpPr>
            <p:cNvPr id="5" name="Скругленный прямоугольник 17">
              <a:extLst>
                <a:ext uri="{FF2B5EF4-FFF2-40B4-BE49-F238E27FC236}">
                  <a16:creationId xmlns:a16="http://schemas.microsoft.com/office/drawing/2014/main" id="{72F74D73-AD8C-7E8C-B133-5D93AFCF42E0}"/>
                </a:ext>
              </a:extLst>
            </p:cNvPr>
            <p:cNvSpPr/>
            <p:nvPr/>
          </p:nvSpPr>
          <p:spPr>
            <a:xfrm rot="10800000">
              <a:off x="849413" y="2825949"/>
              <a:ext cx="5795640" cy="735480"/>
            </a:xfrm>
            <a:prstGeom prst="roundRect">
              <a:avLst>
                <a:gd name="adj" fmla="val 11145"/>
              </a:avLst>
            </a:prstGeom>
            <a:gradFill>
              <a:gsLst>
                <a:gs pos="0">
                  <a:schemeClr val="bg1">
                    <a:alpha val="0"/>
                  </a:schemeClr>
                </a:gs>
                <a:gs pos="100000">
                  <a:schemeClr val="bg1">
                    <a:alpha val="40000"/>
                  </a:schemeClr>
                </a:gs>
              </a:gsLst>
              <a:lin ang="0" scaled="1"/>
            </a:gradFill>
            <a:ln>
              <a:noFill/>
            </a:ln>
            <a:effectLst/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  <p:txBody>
            <a:bodyPr lIns="90000" tIns="45000" rIns="90000" bIns="45000" anchor="ctr">
              <a:noAutofit/>
            </a:bodyPr>
            <a:lstStyle/>
            <a:p>
              <a:pPr algn="ctr" defTabSz="914400">
                <a:lnSpc>
                  <a:spcPct val="100000"/>
                </a:lnSpc>
              </a:pPr>
              <a:endParaRPr lang="ru-RU" sz="1800" b="0" u="none" strike="noStrike" dirty="0">
                <a:solidFill>
                  <a:schemeClr val="dk1"/>
                </a:solidFill>
                <a:effectLst/>
                <a:uFillTx/>
                <a:latin typeface="SB Sans Display"/>
              </a:endParaRPr>
            </a:p>
          </p:txBody>
        </p:sp>
        <p:sp>
          <p:nvSpPr>
            <p:cNvPr id="7" name="TextBox 14">
              <a:extLst>
                <a:ext uri="{FF2B5EF4-FFF2-40B4-BE49-F238E27FC236}">
                  <a16:creationId xmlns:a16="http://schemas.microsoft.com/office/drawing/2014/main" id="{F90F98F3-3D16-3776-19F1-DFC878BDC5EB}"/>
                </a:ext>
              </a:extLst>
            </p:cNvPr>
            <p:cNvSpPr/>
            <p:nvPr/>
          </p:nvSpPr>
          <p:spPr>
            <a:xfrm>
              <a:off x="1316537" y="2982371"/>
              <a:ext cx="5081400" cy="398655"/>
            </a:xfrm>
            <a:prstGeom prst="rect">
              <a:avLst/>
            </a:prstGeom>
            <a:noFill/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lIns="90000" tIns="45000" rIns="90000" bIns="45000" anchor="t">
              <a:spAutoFit/>
            </a:bodyPr>
            <a:lstStyle/>
            <a:p>
              <a:pPr defTabSz="914400">
                <a:lnSpc>
                  <a:spcPct val="100000"/>
                </a:lnSpc>
                <a:spcBef>
                  <a:spcPts val="601"/>
                </a:spcBef>
                <a:spcAft>
                  <a:spcPts val="601"/>
                </a:spcAft>
              </a:pPr>
              <a:r>
                <a:rPr lang="ru-RU" sz="2000" dirty="0">
                  <a:solidFill>
                    <a:schemeClr val="bg1"/>
                  </a:solidFill>
                  <a:latin typeface="SB Sans Display" panose="020B0503040504020204" pitchFamily="34" charset="0"/>
                  <a:ea typeface="SB Sans Display" panose="020B0503040504020204" pitchFamily="34" charset="0"/>
                </a:rPr>
                <a:t>Стать финансово независимым</a:t>
              </a:r>
            </a:p>
          </p:txBody>
        </p:sp>
        <p:sp>
          <p:nvSpPr>
            <p:cNvPr id="9" name="Овал 8">
              <a:extLst>
                <a:ext uri="{FF2B5EF4-FFF2-40B4-BE49-F238E27FC236}">
                  <a16:creationId xmlns:a16="http://schemas.microsoft.com/office/drawing/2014/main" id="{EDAB719A-850D-EBF1-9042-D574A6322ECD}"/>
                </a:ext>
              </a:extLst>
            </p:cNvPr>
            <p:cNvSpPr/>
            <p:nvPr/>
          </p:nvSpPr>
          <p:spPr>
            <a:xfrm>
              <a:off x="1006699" y="3085367"/>
              <a:ext cx="192660" cy="192660"/>
            </a:xfrm>
            <a:prstGeom prst="ellipse">
              <a:avLst/>
            </a:pr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2" name="Рисунок 12">
              <a:extLst>
                <a:ext uri="{FF2B5EF4-FFF2-40B4-BE49-F238E27FC236}">
                  <a16:creationId xmlns:a16="http://schemas.microsoft.com/office/drawing/2014/main" id="{2847214D-FE6A-4438-5020-C04A39E91799}"/>
                </a:ext>
              </a:extLst>
            </p:cNvPr>
            <p:cNvSpPr/>
            <p:nvPr/>
          </p:nvSpPr>
          <p:spPr>
            <a:xfrm>
              <a:off x="970122" y="3051266"/>
              <a:ext cx="266400" cy="266400"/>
            </a:xfrm>
            <a:custGeom>
              <a:avLst/>
              <a:gdLst>
                <a:gd name="csX0" fmla="*/ 427381 w 943307"/>
                <a:gd name="csY0" fmla="*/ 658793 h 942720"/>
                <a:gd name="csX1" fmla="*/ 368783 w 943307"/>
                <a:gd name="csY1" fmla="*/ 622836 h 942720"/>
                <a:gd name="csX2" fmla="*/ 275928 w 943307"/>
                <a:gd name="csY2" fmla="*/ 530246 h 942720"/>
                <a:gd name="csX3" fmla="*/ 237164 w 943307"/>
                <a:gd name="csY3" fmla="*/ 467321 h 942720"/>
                <a:gd name="csX4" fmla="*/ 285845 w 943307"/>
                <a:gd name="csY4" fmla="*/ 425072 h 942720"/>
                <a:gd name="csX5" fmla="*/ 358867 w 943307"/>
                <a:gd name="csY5" fmla="*/ 480805 h 942720"/>
                <a:gd name="csX6" fmla="*/ 422874 w 943307"/>
                <a:gd name="csY6" fmla="*/ 546427 h 942720"/>
                <a:gd name="csX7" fmla="*/ 592357 w 943307"/>
                <a:gd name="csY7" fmla="*/ 378327 h 942720"/>
                <a:gd name="csX8" fmla="*/ 659068 w 943307"/>
                <a:gd name="csY8" fmla="*/ 330684 h 942720"/>
                <a:gd name="csX9" fmla="*/ 705947 w 943307"/>
                <a:gd name="csY9" fmla="*/ 372035 h 942720"/>
                <a:gd name="csX10" fmla="*/ 678000 w 943307"/>
                <a:gd name="csY10" fmla="*/ 425970 h 942720"/>
                <a:gd name="csX11" fmla="*/ 471555 w 943307"/>
                <a:gd name="csY11" fmla="*/ 631825 h 942720"/>
                <a:gd name="csX12" fmla="*/ 427381 w 943307"/>
                <a:gd name="csY12" fmla="*/ 658793 h 942720"/>
                <a:gd name="csX13" fmla="*/ 454427 w 943307"/>
                <a:gd name="csY13" fmla="*/ 2576 h 942720"/>
                <a:gd name="csX14" fmla="*/ 400336 w 943307"/>
                <a:gd name="csY14" fmla="*/ 6171 h 942720"/>
                <a:gd name="csX15" fmla="*/ 264209 w 943307"/>
                <a:gd name="csY15" fmla="*/ 48421 h 942720"/>
                <a:gd name="csX16" fmla="*/ 227247 w 943307"/>
                <a:gd name="csY16" fmla="*/ 69096 h 942720"/>
                <a:gd name="csX17" fmla="*/ 101938 w 943307"/>
                <a:gd name="csY17" fmla="*/ 179664 h 942720"/>
                <a:gd name="csX18" fmla="*/ 8181 w 943307"/>
                <a:gd name="csY18" fmla="*/ 381923 h 942720"/>
                <a:gd name="csX19" fmla="*/ 5477 w 943307"/>
                <a:gd name="csY19" fmla="*/ 541932 h 942720"/>
                <a:gd name="csX20" fmla="*/ 57764 w 943307"/>
                <a:gd name="csY20" fmla="*/ 696548 h 942720"/>
                <a:gd name="csX21" fmla="*/ 119066 w 943307"/>
                <a:gd name="csY21" fmla="*/ 783744 h 942720"/>
                <a:gd name="csX22" fmla="*/ 139801 w 943307"/>
                <a:gd name="csY22" fmla="*/ 806217 h 942720"/>
                <a:gd name="csX23" fmla="*/ 148816 w 943307"/>
                <a:gd name="csY23" fmla="*/ 813408 h 942720"/>
                <a:gd name="csX24" fmla="*/ 251588 w 943307"/>
                <a:gd name="csY24" fmla="*/ 887120 h 942720"/>
                <a:gd name="csX25" fmla="*/ 489585 w 943307"/>
                <a:gd name="csY25" fmla="*/ 941056 h 942720"/>
                <a:gd name="csX26" fmla="*/ 542774 w 943307"/>
                <a:gd name="csY26" fmla="*/ 936561 h 942720"/>
                <a:gd name="csX27" fmla="*/ 784378 w 943307"/>
                <a:gd name="csY27" fmla="*/ 823296 h 942720"/>
                <a:gd name="csX28" fmla="*/ 828551 w 943307"/>
                <a:gd name="csY28" fmla="*/ 779249 h 942720"/>
                <a:gd name="csX29" fmla="*/ 866415 w 943307"/>
                <a:gd name="csY29" fmla="*/ 728909 h 942720"/>
                <a:gd name="csX30" fmla="*/ 942141 w 943307"/>
                <a:gd name="csY30" fmla="*/ 453837 h 942720"/>
                <a:gd name="csX31" fmla="*/ 927717 w 943307"/>
                <a:gd name="csY31" fmla="*/ 351359 h 942720"/>
                <a:gd name="csX32" fmla="*/ 875430 w 943307"/>
                <a:gd name="csY32" fmla="*/ 227307 h 942720"/>
                <a:gd name="csX33" fmla="*/ 851089 w 943307"/>
                <a:gd name="csY33" fmla="*/ 192249 h 942720"/>
                <a:gd name="csX34" fmla="*/ 838468 w 943307"/>
                <a:gd name="csY34" fmla="*/ 176069 h 942720"/>
                <a:gd name="csX35" fmla="*/ 764545 w 943307"/>
                <a:gd name="csY35" fmla="*/ 102357 h 942720"/>
                <a:gd name="csX36" fmla="*/ 561706 w 943307"/>
                <a:gd name="csY36" fmla="*/ 9767 h 942720"/>
                <a:gd name="csX37" fmla="*/ 458934 w 943307"/>
                <a:gd name="csY37" fmla="*/ 778 h 942720"/>
                <a:gd name="csX38" fmla="*/ 454427 w 943307"/>
                <a:gd name="csY38" fmla="*/ 2576 h 942720"/>
              </a:gdLst>
              <a:ahLst/>
              <a:cxnLst>
                <a:cxn ang="0">
                  <a:pos x="csX0" y="csY0"/>
                </a:cxn>
                <a:cxn ang="0">
                  <a:pos x="csX1" y="csY1"/>
                </a:cxn>
                <a:cxn ang="0">
                  <a:pos x="csX2" y="csY2"/>
                </a:cxn>
                <a:cxn ang="0">
                  <a:pos x="csX3" y="csY3"/>
                </a:cxn>
                <a:cxn ang="0">
                  <a:pos x="csX4" y="csY4"/>
                </a:cxn>
                <a:cxn ang="0">
                  <a:pos x="csX5" y="csY5"/>
                </a:cxn>
                <a:cxn ang="0">
                  <a:pos x="csX6" y="csY6"/>
                </a:cxn>
                <a:cxn ang="0">
                  <a:pos x="csX7" y="csY7"/>
                </a:cxn>
                <a:cxn ang="0">
                  <a:pos x="csX8" y="csY8"/>
                </a:cxn>
                <a:cxn ang="0">
                  <a:pos x="csX9" y="csY9"/>
                </a:cxn>
                <a:cxn ang="0">
                  <a:pos x="csX10" y="csY10"/>
                </a:cxn>
                <a:cxn ang="0">
                  <a:pos x="csX11" y="csY11"/>
                </a:cxn>
                <a:cxn ang="0">
                  <a:pos x="csX12" y="csY12"/>
                </a:cxn>
                <a:cxn ang="0">
                  <a:pos x="csX13" y="csY13"/>
                </a:cxn>
                <a:cxn ang="0">
                  <a:pos x="csX14" y="csY14"/>
                </a:cxn>
                <a:cxn ang="0">
                  <a:pos x="csX15" y="csY15"/>
                </a:cxn>
                <a:cxn ang="0">
                  <a:pos x="csX16" y="csY16"/>
                </a:cxn>
                <a:cxn ang="0">
                  <a:pos x="csX17" y="csY17"/>
                </a:cxn>
                <a:cxn ang="0">
                  <a:pos x="csX18" y="csY18"/>
                </a:cxn>
                <a:cxn ang="0">
                  <a:pos x="csX19" y="csY19"/>
                </a:cxn>
                <a:cxn ang="0">
                  <a:pos x="csX20" y="csY20"/>
                </a:cxn>
                <a:cxn ang="0">
                  <a:pos x="csX21" y="csY21"/>
                </a:cxn>
                <a:cxn ang="0">
                  <a:pos x="csX22" y="csY22"/>
                </a:cxn>
                <a:cxn ang="0">
                  <a:pos x="csX23" y="csY23"/>
                </a:cxn>
                <a:cxn ang="0">
                  <a:pos x="csX24" y="csY24"/>
                </a:cxn>
                <a:cxn ang="0">
                  <a:pos x="csX25" y="csY25"/>
                </a:cxn>
                <a:cxn ang="0">
                  <a:pos x="csX26" y="csY26"/>
                </a:cxn>
                <a:cxn ang="0">
                  <a:pos x="csX27" y="csY27"/>
                </a:cxn>
                <a:cxn ang="0">
                  <a:pos x="csX28" y="csY28"/>
                </a:cxn>
                <a:cxn ang="0">
                  <a:pos x="csX29" y="csY29"/>
                </a:cxn>
                <a:cxn ang="0">
                  <a:pos x="csX30" y="csY30"/>
                </a:cxn>
                <a:cxn ang="0">
                  <a:pos x="csX31" y="csY31"/>
                </a:cxn>
                <a:cxn ang="0">
                  <a:pos x="csX32" y="csY32"/>
                </a:cxn>
                <a:cxn ang="0">
                  <a:pos x="csX33" y="csY33"/>
                </a:cxn>
                <a:cxn ang="0">
                  <a:pos x="csX34" y="csY34"/>
                </a:cxn>
                <a:cxn ang="0">
                  <a:pos x="csX35" y="csY35"/>
                </a:cxn>
                <a:cxn ang="0">
                  <a:pos x="csX36" y="csY36"/>
                </a:cxn>
                <a:cxn ang="0">
                  <a:pos x="csX37" y="csY37"/>
                </a:cxn>
                <a:cxn ang="0">
                  <a:pos x="csX38" y="csY38"/>
                </a:cxn>
              </a:cxnLst>
              <a:rect l="l" t="t" r="r" b="b"/>
              <a:pathLst>
                <a:path w="943307" h="942720">
                  <a:moveTo>
                    <a:pt x="427381" y="658793"/>
                  </a:moveTo>
                  <a:cubicBezTo>
                    <a:pt x="395829" y="658793"/>
                    <a:pt x="385912" y="639915"/>
                    <a:pt x="368783" y="622836"/>
                  </a:cubicBezTo>
                  <a:lnTo>
                    <a:pt x="275928" y="530246"/>
                  </a:lnTo>
                  <a:cubicBezTo>
                    <a:pt x="252489" y="506874"/>
                    <a:pt x="237164" y="500581"/>
                    <a:pt x="237164" y="467321"/>
                  </a:cubicBezTo>
                  <a:cubicBezTo>
                    <a:pt x="237164" y="442151"/>
                    <a:pt x="257898" y="425072"/>
                    <a:pt x="285845" y="425072"/>
                  </a:cubicBezTo>
                  <a:cubicBezTo>
                    <a:pt x="310186" y="425072"/>
                    <a:pt x="335428" y="458332"/>
                    <a:pt x="358867" y="480805"/>
                  </a:cubicBezTo>
                  <a:lnTo>
                    <a:pt x="422874" y="546427"/>
                  </a:lnTo>
                  <a:cubicBezTo>
                    <a:pt x="433692" y="539235"/>
                    <a:pt x="570721" y="399902"/>
                    <a:pt x="592357" y="378327"/>
                  </a:cubicBezTo>
                  <a:cubicBezTo>
                    <a:pt x="607683" y="363944"/>
                    <a:pt x="632925" y="330684"/>
                    <a:pt x="659068" y="330684"/>
                  </a:cubicBezTo>
                  <a:cubicBezTo>
                    <a:pt x="682507" y="330684"/>
                    <a:pt x="705947" y="350461"/>
                    <a:pt x="705947" y="372035"/>
                  </a:cubicBezTo>
                  <a:cubicBezTo>
                    <a:pt x="705947" y="401699"/>
                    <a:pt x="702341" y="400800"/>
                    <a:pt x="678000" y="425970"/>
                  </a:cubicBezTo>
                  <a:lnTo>
                    <a:pt x="471555" y="631825"/>
                  </a:lnTo>
                  <a:cubicBezTo>
                    <a:pt x="459836" y="643511"/>
                    <a:pt x="449017" y="658793"/>
                    <a:pt x="427381" y="658793"/>
                  </a:cubicBezTo>
                  <a:close/>
                  <a:moveTo>
                    <a:pt x="454427" y="2576"/>
                  </a:moveTo>
                  <a:lnTo>
                    <a:pt x="400336" y="6171"/>
                  </a:lnTo>
                  <a:cubicBezTo>
                    <a:pt x="343541" y="16059"/>
                    <a:pt x="316496" y="25948"/>
                    <a:pt x="264209" y="48421"/>
                  </a:cubicBezTo>
                  <a:lnTo>
                    <a:pt x="227247" y="69096"/>
                  </a:lnTo>
                  <a:cubicBezTo>
                    <a:pt x="178566" y="97862"/>
                    <a:pt x="136195" y="135617"/>
                    <a:pt x="101938" y="179664"/>
                  </a:cubicBezTo>
                  <a:cubicBezTo>
                    <a:pt x="52355" y="242589"/>
                    <a:pt x="26211" y="302817"/>
                    <a:pt x="8181" y="381923"/>
                  </a:cubicBezTo>
                  <a:cubicBezTo>
                    <a:pt x="-1735" y="426869"/>
                    <a:pt x="-2637" y="494289"/>
                    <a:pt x="5477" y="541932"/>
                  </a:cubicBezTo>
                  <a:cubicBezTo>
                    <a:pt x="15393" y="603958"/>
                    <a:pt x="28916" y="643511"/>
                    <a:pt x="57764" y="696548"/>
                  </a:cubicBezTo>
                  <a:cubicBezTo>
                    <a:pt x="71287" y="722617"/>
                    <a:pt x="98332" y="763068"/>
                    <a:pt x="119066" y="783744"/>
                  </a:cubicBezTo>
                  <a:lnTo>
                    <a:pt x="139801" y="806217"/>
                  </a:lnTo>
                  <a:cubicBezTo>
                    <a:pt x="143407" y="808914"/>
                    <a:pt x="145210" y="809813"/>
                    <a:pt x="148816" y="813408"/>
                  </a:cubicBezTo>
                  <a:cubicBezTo>
                    <a:pt x="194793" y="854759"/>
                    <a:pt x="201103" y="858355"/>
                    <a:pt x="251588" y="887120"/>
                  </a:cubicBezTo>
                  <a:cubicBezTo>
                    <a:pt x="312890" y="921280"/>
                    <a:pt x="422874" y="950045"/>
                    <a:pt x="489585" y="941056"/>
                  </a:cubicBezTo>
                  <a:cubicBezTo>
                    <a:pt x="504009" y="939258"/>
                    <a:pt x="514827" y="941056"/>
                    <a:pt x="542774" y="936561"/>
                  </a:cubicBezTo>
                  <a:cubicBezTo>
                    <a:pt x="623910" y="923077"/>
                    <a:pt x="725780" y="881727"/>
                    <a:pt x="784378" y="823296"/>
                  </a:cubicBezTo>
                  <a:cubicBezTo>
                    <a:pt x="799703" y="808914"/>
                    <a:pt x="813226" y="797228"/>
                    <a:pt x="828551" y="779249"/>
                  </a:cubicBezTo>
                  <a:lnTo>
                    <a:pt x="866415" y="728909"/>
                  </a:lnTo>
                  <a:cubicBezTo>
                    <a:pt x="915096" y="656096"/>
                    <a:pt x="950255" y="549124"/>
                    <a:pt x="942141" y="453837"/>
                  </a:cubicBezTo>
                  <a:cubicBezTo>
                    <a:pt x="938535" y="413385"/>
                    <a:pt x="939437" y="391811"/>
                    <a:pt x="927717" y="351359"/>
                  </a:cubicBezTo>
                  <a:cubicBezTo>
                    <a:pt x="914194" y="302817"/>
                    <a:pt x="899770" y="268658"/>
                    <a:pt x="875430" y="227307"/>
                  </a:cubicBezTo>
                  <a:cubicBezTo>
                    <a:pt x="867316" y="214722"/>
                    <a:pt x="860104" y="203036"/>
                    <a:pt x="851089" y="192249"/>
                  </a:cubicBezTo>
                  <a:cubicBezTo>
                    <a:pt x="846582" y="185957"/>
                    <a:pt x="842976" y="181462"/>
                    <a:pt x="838468" y="176069"/>
                  </a:cubicBezTo>
                  <a:lnTo>
                    <a:pt x="764545" y="102357"/>
                  </a:lnTo>
                  <a:cubicBezTo>
                    <a:pt x="706848" y="58309"/>
                    <a:pt x="634728" y="22352"/>
                    <a:pt x="561706" y="9767"/>
                  </a:cubicBezTo>
                  <a:cubicBezTo>
                    <a:pt x="545479" y="7070"/>
                    <a:pt x="476063" y="-2818"/>
                    <a:pt x="458934" y="778"/>
                  </a:cubicBezTo>
                  <a:lnTo>
                    <a:pt x="454427" y="2576"/>
                  </a:lnTo>
                  <a:close/>
                </a:path>
              </a:pathLst>
            </a:custGeom>
            <a:solidFill>
              <a:srgbClr val="CFFF01"/>
            </a:solidFill>
            <a:ln w="902" cap="flat">
              <a:noFill/>
              <a:prstDash val="solid"/>
              <a:miter/>
            </a:ln>
          </p:spPr>
        </p:sp>
      </p:grpSp>
      <p:grpSp>
        <p:nvGrpSpPr>
          <p:cNvPr id="18" name="Группа 17">
            <a:extLst>
              <a:ext uri="{FF2B5EF4-FFF2-40B4-BE49-F238E27FC236}">
                <a16:creationId xmlns:a16="http://schemas.microsoft.com/office/drawing/2014/main" id="{33C4B244-B988-7CFE-4A65-A208A68292A1}"/>
              </a:ext>
            </a:extLst>
          </p:cNvPr>
          <p:cNvGrpSpPr/>
          <p:nvPr/>
        </p:nvGrpSpPr>
        <p:grpSpPr>
          <a:xfrm>
            <a:off x="849413" y="3378771"/>
            <a:ext cx="5795640" cy="735480"/>
            <a:chOff x="849413" y="3691419"/>
            <a:chExt cx="5795640" cy="735480"/>
          </a:xfrm>
        </p:grpSpPr>
        <p:sp>
          <p:nvSpPr>
            <p:cNvPr id="13" name="Скругленный прямоугольник 17">
              <a:extLst>
                <a:ext uri="{FF2B5EF4-FFF2-40B4-BE49-F238E27FC236}">
                  <a16:creationId xmlns:a16="http://schemas.microsoft.com/office/drawing/2014/main" id="{5BD3439B-18B1-F2B1-D625-69F88C6C3B6A}"/>
                </a:ext>
              </a:extLst>
            </p:cNvPr>
            <p:cNvSpPr/>
            <p:nvPr/>
          </p:nvSpPr>
          <p:spPr>
            <a:xfrm rot="10800000">
              <a:off x="849413" y="3691419"/>
              <a:ext cx="5795640" cy="735480"/>
            </a:xfrm>
            <a:prstGeom prst="roundRect">
              <a:avLst>
                <a:gd name="adj" fmla="val 11145"/>
              </a:avLst>
            </a:prstGeom>
            <a:gradFill>
              <a:gsLst>
                <a:gs pos="0">
                  <a:schemeClr val="bg1">
                    <a:alpha val="0"/>
                  </a:schemeClr>
                </a:gs>
                <a:gs pos="100000">
                  <a:schemeClr val="bg1">
                    <a:alpha val="40000"/>
                  </a:schemeClr>
                </a:gs>
              </a:gsLst>
              <a:lin ang="0" scaled="1"/>
            </a:gradFill>
            <a:ln>
              <a:noFill/>
            </a:ln>
            <a:effectLst/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  <p:txBody>
            <a:bodyPr lIns="90000" tIns="45000" rIns="90000" bIns="45000" anchor="ctr">
              <a:noAutofit/>
            </a:bodyPr>
            <a:lstStyle/>
            <a:p>
              <a:pPr algn="ctr" defTabSz="914400">
                <a:lnSpc>
                  <a:spcPct val="100000"/>
                </a:lnSpc>
              </a:pPr>
              <a:endParaRPr lang="ru-RU" sz="1800" b="0" u="none" strike="noStrike" dirty="0">
                <a:solidFill>
                  <a:schemeClr val="dk1"/>
                </a:solidFill>
                <a:effectLst/>
                <a:uFillTx/>
                <a:latin typeface="SB Sans Display"/>
              </a:endParaRPr>
            </a:p>
          </p:txBody>
        </p:sp>
        <p:sp>
          <p:nvSpPr>
            <p:cNvPr id="14" name="TextBox 14">
              <a:extLst>
                <a:ext uri="{FF2B5EF4-FFF2-40B4-BE49-F238E27FC236}">
                  <a16:creationId xmlns:a16="http://schemas.microsoft.com/office/drawing/2014/main" id="{90106D7E-7772-586F-6728-8C4306B779B6}"/>
                </a:ext>
              </a:extLst>
            </p:cNvPr>
            <p:cNvSpPr/>
            <p:nvPr/>
          </p:nvSpPr>
          <p:spPr>
            <a:xfrm>
              <a:off x="1316537" y="3847841"/>
              <a:ext cx="5081400" cy="398655"/>
            </a:xfrm>
            <a:prstGeom prst="rect">
              <a:avLst/>
            </a:prstGeom>
            <a:noFill/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lIns="90000" tIns="45000" rIns="90000" bIns="45000" anchor="t">
              <a:spAutoFit/>
            </a:bodyPr>
            <a:lstStyle/>
            <a:p>
              <a:pPr defTabSz="914400">
                <a:lnSpc>
                  <a:spcPct val="100000"/>
                </a:lnSpc>
                <a:spcBef>
                  <a:spcPts val="601"/>
                </a:spcBef>
                <a:spcAft>
                  <a:spcPts val="601"/>
                </a:spcAft>
              </a:pPr>
              <a:r>
                <a:rPr lang="ru-RU" sz="2000" dirty="0">
                  <a:solidFill>
                    <a:schemeClr val="bg1"/>
                  </a:solidFill>
                  <a:latin typeface="SB Sans Display" panose="020B0503040504020204" pitchFamily="34" charset="0"/>
                  <a:ea typeface="SB Sans Display" panose="020B0503040504020204" pitchFamily="34" charset="0"/>
                </a:rPr>
                <a:t>Накопить на свою цель</a:t>
              </a:r>
            </a:p>
          </p:txBody>
        </p:sp>
        <p:sp>
          <p:nvSpPr>
            <p:cNvPr id="15" name="Овал 14">
              <a:extLst>
                <a:ext uri="{FF2B5EF4-FFF2-40B4-BE49-F238E27FC236}">
                  <a16:creationId xmlns:a16="http://schemas.microsoft.com/office/drawing/2014/main" id="{F612C187-3104-D8A2-826D-CD31A2B89284}"/>
                </a:ext>
              </a:extLst>
            </p:cNvPr>
            <p:cNvSpPr/>
            <p:nvPr/>
          </p:nvSpPr>
          <p:spPr>
            <a:xfrm>
              <a:off x="1006699" y="3950837"/>
              <a:ext cx="192660" cy="192660"/>
            </a:xfrm>
            <a:prstGeom prst="ellipse">
              <a:avLst/>
            </a:pr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6" name="Рисунок 12">
              <a:extLst>
                <a:ext uri="{FF2B5EF4-FFF2-40B4-BE49-F238E27FC236}">
                  <a16:creationId xmlns:a16="http://schemas.microsoft.com/office/drawing/2014/main" id="{4A687290-6576-BA05-7445-7676D3595456}"/>
                </a:ext>
              </a:extLst>
            </p:cNvPr>
            <p:cNvSpPr/>
            <p:nvPr/>
          </p:nvSpPr>
          <p:spPr>
            <a:xfrm>
              <a:off x="970122" y="3916736"/>
              <a:ext cx="266400" cy="266400"/>
            </a:xfrm>
            <a:custGeom>
              <a:avLst/>
              <a:gdLst>
                <a:gd name="csX0" fmla="*/ 427381 w 943307"/>
                <a:gd name="csY0" fmla="*/ 658793 h 942720"/>
                <a:gd name="csX1" fmla="*/ 368783 w 943307"/>
                <a:gd name="csY1" fmla="*/ 622836 h 942720"/>
                <a:gd name="csX2" fmla="*/ 275928 w 943307"/>
                <a:gd name="csY2" fmla="*/ 530246 h 942720"/>
                <a:gd name="csX3" fmla="*/ 237164 w 943307"/>
                <a:gd name="csY3" fmla="*/ 467321 h 942720"/>
                <a:gd name="csX4" fmla="*/ 285845 w 943307"/>
                <a:gd name="csY4" fmla="*/ 425072 h 942720"/>
                <a:gd name="csX5" fmla="*/ 358867 w 943307"/>
                <a:gd name="csY5" fmla="*/ 480805 h 942720"/>
                <a:gd name="csX6" fmla="*/ 422874 w 943307"/>
                <a:gd name="csY6" fmla="*/ 546427 h 942720"/>
                <a:gd name="csX7" fmla="*/ 592357 w 943307"/>
                <a:gd name="csY7" fmla="*/ 378327 h 942720"/>
                <a:gd name="csX8" fmla="*/ 659068 w 943307"/>
                <a:gd name="csY8" fmla="*/ 330684 h 942720"/>
                <a:gd name="csX9" fmla="*/ 705947 w 943307"/>
                <a:gd name="csY9" fmla="*/ 372035 h 942720"/>
                <a:gd name="csX10" fmla="*/ 678000 w 943307"/>
                <a:gd name="csY10" fmla="*/ 425970 h 942720"/>
                <a:gd name="csX11" fmla="*/ 471555 w 943307"/>
                <a:gd name="csY11" fmla="*/ 631825 h 942720"/>
                <a:gd name="csX12" fmla="*/ 427381 w 943307"/>
                <a:gd name="csY12" fmla="*/ 658793 h 942720"/>
                <a:gd name="csX13" fmla="*/ 454427 w 943307"/>
                <a:gd name="csY13" fmla="*/ 2576 h 942720"/>
                <a:gd name="csX14" fmla="*/ 400336 w 943307"/>
                <a:gd name="csY14" fmla="*/ 6171 h 942720"/>
                <a:gd name="csX15" fmla="*/ 264209 w 943307"/>
                <a:gd name="csY15" fmla="*/ 48421 h 942720"/>
                <a:gd name="csX16" fmla="*/ 227247 w 943307"/>
                <a:gd name="csY16" fmla="*/ 69096 h 942720"/>
                <a:gd name="csX17" fmla="*/ 101938 w 943307"/>
                <a:gd name="csY17" fmla="*/ 179664 h 942720"/>
                <a:gd name="csX18" fmla="*/ 8181 w 943307"/>
                <a:gd name="csY18" fmla="*/ 381923 h 942720"/>
                <a:gd name="csX19" fmla="*/ 5477 w 943307"/>
                <a:gd name="csY19" fmla="*/ 541932 h 942720"/>
                <a:gd name="csX20" fmla="*/ 57764 w 943307"/>
                <a:gd name="csY20" fmla="*/ 696548 h 942720"/>
                <a:gd name="csX21" fmla="*/ 119066 w 943307"/>
                <a:gd name="csY21" fmla="*/ 783744 h 942720"/>
                <a:gd name="csX22" fmla="*/ 139801 w 943307"/>
                <a:gd name="csY22" fmla="*/ 806217 h 942720"/>
                <a:gd name="csX23" fmla="*/ 148816 w 943307"/>
                <a:gd name="csY23" fmla="*/ 813408 h 942720"/>
                <a:gd name="csX24" fmla="*/ 251588 w 943307"/>
                <a:gd name="csY24" fmla="*/ 887120 h 942720"/>
                <a:gd name="csX25" fmla="*/ 489585 w 943307"/>
                <a:gd name="csY25" fmla="*/ 941056 h 942720"/>
                <a:gd name="csX26" fmla="*/ 542774 w 943307"/>
                <a:gd name="csY26" fmla="*/ 936561 h 942720"/>
                <a:gd name="csX27" fmla="*/ 784378 w 943307"/>
                <a:gd name="csY27" fmla="*/ 823296 h 942720"/>
                <a:gd name="csX28" fmla="*/ 828551 w 943307"/>
                <a:gd name="csY28" fmla="*/ 779249 h 942720"/>
                <a:gd name="csX29" fmla="*/ 866415 w 943307"/>
                <a:gd name="csY29" fmla="*/ 728909 h 942720"/>
                <a:gd name="csX30" fmla="*/ 942141 w 943307"/>
                <a:gd name="csY30" fmla="*/ 453837 h 942720"/>
                <a:gd name="csX31" fmla="*/ 927717 w 943307"/>
                <a:gd name="csY31" fmla="*/ 351359 h 942720"/>
                <a:gd name="csX32" fmla="*/ 875430 w 943307"/>
                <a:gd name="csY32" fmla="*/ 227307 h 942720"/>
                <a:gd name="csX33" fmla="*/ 851089 w 943307"/>
                <a:gd name="csY33" fmla="*/ 192249 h 942720"/>
                <a:gd name="csX34" fmla="*/ 838468 w 943307"/>
                <a:gd name="csY34" fmla="*/ 176069 h 942720"/>
                <a:gd name="csX35" fmla="*/ 764545 w 943307"/>
                <a:gd name="csY35" fmla="*/ 102357 h 942720"/>
                <a:gd name="csX36" fmla="*/ 561706 w 943307"/>
                <a:gd name="csY36" fmla="*/ 9767 h 942720"/>
                <a:gd name="csX37" fmla="*/ 458934 w 943307"/>
                <a:gd name="csY37" fmla="*/ 778 h 942720"/>
                <a:gd name="csX38" fmla="*/ 454427 w 943307"/>
                <a:gd name="csY38" fmla="*/ 2576 h 942720"/>
              </a:gdLst>
              <a:ahLst/>
              <a:cxnLst>
                <a:cxn ang="0">
                  <a:pos x="csX0" y="csY0"/>
                </a:cxn>
                <a:cxn ang="0">
                  <a:pos x="csX1" y="csY1"/>
                </a:cxn>
                <a:cxn ang="0">
                  <a:pos x="csX2" y="csY2"/>
                </a:cxn>
                <a:cxn ang="0">
                  <a:pos x="csX3" y="csY3"/>
                </a:cxn>
                <a:cxn ang="0">
                  <a:pos x="csX4" y="csY4"/>
                </a:cxn>
                <a:cxn ang="0">
                  <a:pos x="csX5" y="csY5"/>
                </a:cxn>
                <a:cxn ang="0">
                  <a:pos x="csX6" y="csY6"/>
                </a:cxn>
                <a:cxn ang="0">
                  <a:pos x="csX7" y="csY7"/>
                </a:cxn>
                <a:cxn ang="0">
                  <a:pos x="csX8" y="csY8"/>
                </a:cxn>
                <a:cxn ang="0">
                  <a:pos x="csX9" y="csY9"/>
                </a:cxn>
                <a:cxn ang="0">
                  <a:pos x="csX10" y="csY10"/>
                </a:cxn>
                <a:cxn ang="0">
                  <a:pos x="csX11" y="csY11"/>
                </a:cxn>
                <a:cxn ang="0">
                  <a:pos x="csX12" y="csY12"/>
                </a:cxn>
                <a:cxn ang="0">
                  <a:pos x="csX13" y="csY13"/>
                </a:cxn>
                <a:cxn ang="0">
                  <a:pos x="csX14" y="csY14"/>
                </a:cxn>
                <a:cxn ang="0">
                  <a:pos x="csX15" y="csY15"/>
                </a:cxn>
                <a:cxn ang="0">
                  <a:pos x="csX16" y="csY16"/>
                </a:cxn>
                <a:cxn ang="0">
                  <a:pos x="csX17" y="csY17"/>
                </a:cxn>
                <a:cxn ang="0">
                  <a:pos x="csX18" y="csY18"/>
                </a:cxn>
                <a:cxn ang="0">
                  <a:pos x="csX19" y="csY19"/>
                </a:cxn>
                <a:cxn ang="0">
                  <a:pos x="csX20" y="csY20"/>
                </a:cxn>
                <a:cxn ang="0">
                  <a:pos x="csX21" y="csY21"/>
                </a:cxn>
                <a:cxn ang="0">
                  <a:pos x="csX22" y="csY22"/>
                </a:cxn>
                <a:cxn ang="0">
                  <a:pos x="csX23" y="csY23"/>
                </a:cxn>
                <a:cxn ang="0">
                  <a:pos x="csX24" y="csY24"/>
                </a:cxn>
                <a:cxn ang="0">
                  <a:pos x="csX25" y="csY25"/>
                </a:cxn>
                <a:cxn ang="0">
                  <a:pos x="csX26" y="csY26"/>
                </a:cxn>
                <a:cxn ang="0">
                  <a:pos x="csX27" y="csY27"/>
                </a:cxn>
                <a:cxn ang="0">
                  <a:pos x="csX28" y="csY28"/>
                </a:cxn>
                <a:cxn ang="0">
                  <a:pos x="csX29" y="csY29"/>
                </a:cxn>
                <a:cxn ang="0">
                  <a:pos x="csX30" y="csY30"/>
                </a:cxn>
                <a:cxn ang="0">
                  <a:pos x="csX31" y="csY31"/>
                </a:cxn>
                <a:cxn ang="0">
                  <a:pos x="csX32" y="csY32"/>
                </a:cxn>
                <a:cxn ang="0">
                  <a:pos x="csX33" y="csY33"/>
                </a:cxn>
                <a:cxn ang="0">
                  <a:pos x="csX34" y="csY34"/>
                </a:cxn>
                <a:cxn ang="0">
                  <a:pos x="csX35" y="csY35"/>
                </a:cxn>
                <a:cxn ang="0">
                  <a:pos x="csX36" y="csY36"/>
                </a:cxn>
                <a:cxn ang="0">
                  <a:pos x="csX37" y="csY37"/>
                </a:cxn>
                <a:cxn ang="0">
                  <a:pos x="csX38" y="csY38"/>
                </a:cxn>
              </a:cxnLst>
              <a:rect l="l" t="t" r="r" b="b"/>
              <a:pathLst>
                <a:path w="943307" h="942720">
                  <a:moveTo>
                    <a:pt x="427381" y="658793"/>
                  </a:moveTo>
                  <a:cubicBezTo>
                    <a:pt x="395829" y="658793"/>
                    <a:pt x="385912" y="639915"/>
                    <a:pt x="368783" y="622836"/>
                  </a:cubicBezTo>
                  <a:lnTo>
                    <a:pt x="275928" y="530246"/>
                  </a:lnTo>
                  <a:cubicBezTo>
                    <a:pt x="252489" y="506874"/>
                    <a:pt x="237164" y="500581"/>
                    <a:pt x="237164" y="467321"/>
                  </a:cubicBezTo>
                  <a:cubicBezTo>
                    <a:pt x="237164" y="442151"/>
                    <a:pt x="257898" y="425072"/>
                    <a:pt x="285845" y="425072"/>
                  </a:cubicBezTo>
                  <a:cubicBezTo>
                    <a:pt x="310186" y="425072"/>
                    <a:pt x="335428" y="458332"/>
                    <a:pt x="358867" y="480805"/>
                  </a:cubicBezTo>
                  <a:lnTo>
                    <a:pt x="422874" y="546427"/>
                  </a:lnTo>
                  <a:cubicBezTo>
                    <a:pt x="433692" y="539235"/>
                    <a:pt x="570721" y="399902"/>
                    <a:pt x="592357" y="378327"/>
                  </a:cubicBezTo>
                  <a:cubicBezTo>
                    <a:pt x="607683" y="363944"/>
                    <a:pt x="632925" y="330684"/>
                    <a:pt x="659068" y="330684"/>
                  </a:cubicBezTo>
                  <a:cubicBezTo>
                    <a:pt x="682507" y="330684"/>
                    <a:pt x="705947" y="350461"/>
                    <a:pt x="705947" y="372035"/>
                  </a:cubicBezTo>
                  <a:cubicBezTo>
                    <a:pt x="705947" y="401699"/>
                    <a:pt x="702341" y="400800"/>
                    <a:pt x="678000" y="425970"/>
                  </a:cubicBezTo>
                  <a:lnTo>
                    <a:pt x="471555" y="631825"/>
                  </a:lnTo>
                  <a:cubicBezTo>
                    <a:pt x="459836" y="643511"/>
                    <a:pt x="449017" y="658793"/>
                    <a:pt x="427381" y="658793"/>
                  </a:cubicBezTo>
                  <a:close/>
                  <a:moveTo>
                    <a:pt x="454427" y="2576"/>
                  </a:moveTo>
                  <a:lnTo>
                    <a:pt x="400336" y="6171"/>
                  </a:lnTo>
                  <a:cubicBezTo>
                    <a:pt x="343541" y="16059"/>
                    <a:pt x="316496" y="25948"/>
                    <a:pt x="264209" y="48421"/>
                  </a:cubicBezTo>
                  <a:lnTo>
                    <a:pt x="227247" y="69096"/>
                  </a:lnTo>
                  <a:cubicBezTo>
                    <a:pt x="178566" y="97862"/>
                    <a:pt x="136195" y="135617"/>
                    <a:pt x="101938" y="179664"/>
                  </a:cubicBezTo>
                  <a:cubicBezTo>
                    <a:pt x="52355" y="242589"/>
                    <a:pt x="26211" y="302817"/>
                    <a:pt x="8181" y="381923"/>
                  </a:cubicBezTo>
                  <a:cubicBezTo>
                    <a:pt x="-1735" y="426869"/>
                    <a:pt x="-2637" y="494289"/>
                    <a:pt x="5477" y="541932"/>
                  </a:cubicBezTo>
                  <a:cubicBezTo>
                    <a:pt x="15393" y="603958"/>
                    <a:pt x="28916" y="643511"/>
                    <a:pt x="57764" y="696548"/>
                  </a:cubicBezTo>
                  <a:cubicBezTo>
                    <a:pt x="71287" y="722617"/>
                    <a:pt x="98332" y="763068"/>
                    <a:pt x="119066" y="783744"/>
                  </a:cubicBezTo>
                  <a:lnTo>
                    <a:pt x="139801" y="806217"/>
                  </a:lnTo>
                  <a:cubicBezTo>
                    <a:pt x="143407" y="808914"/>
                    <a:pt x="145210" y="809813"/>
                    <a:pt x="148816" y="813408"/>
                  </a:cubicBezTo>
                  <a:cubicBezTo>
                    <a:pt x="194793" y="854759"/>
                    <a:pt x="201103" y="858355"/>
                    <a:pt x="251588" y="887120"/>
                  </a:cubicBezTo>
                  <a:cubicBezTo>
                    <a:pt x="312890" y="921280"/>
                    <a:pt x="422874" y="950045"/>
                    <a:pt x="489585" y="941056"/>
                  </a:cubicBezTo>
                  <a:cubicBezTo>
                    <a:pt x="504009" y="939258"/>
                    <a:pt x="514827" y="941056"/>
                    <a:pt x="542774" y="936561"/>
                  </a:cubicBezTo>
                  <a:cubicBezTo>
                    <a:pt x="623910" y="923077"/>
                    <a:pt x="725780" y="881727"/>
                    <a:pt x="784378" y="823296"/>
                  </a:cubicBezTo>
                  <a:cubicBezTo>
                    <a:pt x="799703" y="808914"/>
                    <a:pt x="813226" y="797228"/>
                    <a:pt x="828551" y="779249"/>
                  </a:cubicBezTo>
                  <a:lnTo>
                    <a:pt x="866415" y="728909"/>
                  </a:lnTo>
                  <a:cubicBezTo>
                    <a:pt x="915096" y="656096"/>
                    <a:pt x="950255" y="549124"/>
                    <a:pt x="942141" y="453837"/>
                  </a:cubicBezTo>
                  <a:cubicBezTo>
                    <a:pt x="938535" y="413385"/>
                    <a:pt x="939437" y="391811"/>
                    <a:pt x="927717" y="351359"/>
                  </a:cubicBezTo>
                  <a:cubicBezTo>
                    <a:pt x="914194" y="302817"/>
                    <a:pt x="899770" y="268658"/>
                    <a:pt x="875430" y="227307"/>
                  </a:cubicBezTo>
                  <a:cubicBezTo>
                    <a:pt x="867316" y="214722"/>
                    <a:pt x="860104" y="203036"/>
                    <a:pt x="851089" y="192249"/>
                  </a:cubicBezTo>
                  <a:cubicBezTo>
                    <a:pt x="846582" y="185957"/>
                    <a:pt x="842976" y="181462"/>
                    <a:pt x="838468" y="176069"/>
                  </a:cubicBezTo>
                  <a:lnTo>
                    <a:pt x="764545" y="102357"/>
                  </a:lnTo>
                  <a:cubicBezTo>
                    <a:pt x="706848" y="58309"/>
                    <a:pt x="634728" y="22352"/>
                    <a:pt x="561706" y="9767"/>
                  </a:cubicBezTo>
                  <a:cubicBezTo>
                    <a:pt x="545479" y="7070"/>
                    <a:pt x="476063" y="-2818"/>
                    <a:pt x="458934" y="778"/>
                  </a:cubicBezTo>
                  <a:lnTo>
                    <a:pt x="454427" y="2576"/>
                  </a:lnTo>
                  <a:close/>
                </a:path>
              </a:pathLst>
            </a:custGeom>
            <a:solidFill>
              <a:srgbClr val="CFFF01"/>
            </a:solidFill>
            <a:ln w="902" cap="flat">
              <a:noFill/>
              <a:prstDash val="solid"/>
              <a:miter/>
            </a:ln>
          </p:spPr>
        </p:sp>
      </p:grpSp>
      <p:grpSp>
        <p:nvGrpSpPr>
          <p:cNvPr id="19" name="Группа 18">
            <a:extLst>
              <a:ext uri="{FF2B5EF4-FFF2-40B4-BE49-F238E27FC236}">
                <a16:creationId xmlns:a16="http://schemas.microsoft.com/office/drawing/2014/main" id="{D67046EA-A14A-02B6-9B3D-E82B2FA63262}"/>
              </a:ext>
            </a:extLst>
          </p:cNvPr>
          <p:cNvGrpSpPr/>
          <p:nvPr/>
        </p:nvGrpSpPr>
        <p:grpSpPr>
          <a:xfrm>
            <a:off x="849413" y="4288838"/>
            <a:ext cx="5795640" cy="735480"/>
            <a:chOff x="849413" y="3691419"/>
            <a:chExt cx="5795640" cy="735480"/>
          </a:xfrm>
        </p:grpSpPr>
        <p:sp>
          <p:nvSpPr>
            <p:cNvPr id="21" name="Скругленный прямоугольник 17">
              <a:extLst>
                <a:ext uri="{FF2B5EF4-FFF2-40B4-BE49-F238E27FC236}">
                  <a16:creationId xmlns:a16="http://schemas.microsoft.com/office/drawing/2014/main" id="{A7880C7A-E762-AEE7-7124-95238BCE12F7}"/>
                </a:ext>
              </a:extLst>
            </p:cNvPr>
            <p:cNvSpPr/>
            <p:nvPr/>
          </p:nvSpPr>
          <p:spPr>
            <a:xfrm rot="10800000">
              <a:off x="849413" y="3691419"/>
              <a:ext cx="5795640" cy="735480"/>
            </a:xfrm>
            <a:prstGeom prst="roundRect">
              <a:avLst>
                <a:gd name="adj" fmla="val 11145"/>
              </a:avLst>
            </a:prstGeom>
            <a:gradFill>
              <a:gsLst>
                <a:gs pos="0">
                  <a:schemeClr val="bg1">
                    <a:alpha val="0"/>
                  </a:schemeClr>
                </a:gs>
                <a:gs pos="100000">
                  <a:schemeClr val="bg1">
                    <a:alpha val="40000"/>
                  </a:schemeClr>
                </a:gs>
              </a:gsLst>
              <a:lin ang="0" scaled="1"/>
            </a:gradFill>
            <a:ln>
              <a:noFill/>
            </a:ln>
            <a:effectLst/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  <p:txBody>
            <a:bodyPr lIns="90000" tIns="45000" rIns="90000" bIns="45000" anchor="ctr">
              <a:noAutofit/>
            </a:bodyPr>
            <a:lstStyle/>
            <a:p>
              <a:pPr algn="ctr" defTabSz="914400">
                <a:lnSpc>
                  <a:spcPct val="100000"/>
                </a:lnSpc>
              </a:pPr>
              <a:endParaRPr lang="ru-RU" sz="1800" b="0" u="none" strike="noStrike" dirty="0">
                <a:solidFill>
                  <a:schemeClr val="dk1"/>
                </a:solidFill>
                <a:effectLst/>
                <a:uFillTx/>
                <a:latin typeface="SB Sans Display"/>
              </a:endParaRPr>
            </a:p>
          </p:txBody>
        </p:sp>
        <p:sp>
          <p:nvSpPr>
            <p:cNvPr id="22" name="TextBox 14">
              <a:extLst>
                <a:ext uri="{FF2B5EF4-FFF2-40B4-BE49-F238E27FC236}">
                  <a16:creationId xmlns:a16="http://schemas.microsoft.com/office/drawing/2014/main" id="{40F6A30D-7C8F-0856-48CA-487F4A45D01A}"/>
                </a:ext>
              </a:extLst>
            </p:cNvPr>
            <p:cNvSpPr/>
            <p:nvPr/>
          </p:nvSpPr>
          <p:spPr>
            <a:xfrm>
              <a:off x="1316537" y="3847841"/>
              <a:ext cx="5081400" cy="398655"/>
            </a:xfrm>
            <a:prstGeom prst="rect">
              <a:avLst/>
            </a:prstGeom>
            <a:noFill/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lIns="90000" tIns="45000" rIns="90000" bIns="45000" anchor="t">
              <a:spAutoFit/>
            </a:bodyPr>
            <a:lstStyle/>
            <a:p>
              <a:pPr defTabSz="914400">
                <a:lnSpc>
                  <a:spcPct val="100000"/>
                </a:lnSpc>
                <a:spcBef>
                  <a:spcPts val="601"/>
                </a:spcBef>
                <a:spcAft>
                  <a:spcPts val="601"/>
                </a:spcAft>
              </a:pPr>
              <a:r>
                <a:rPr lang="ru-RU" sz="2000" dirty="0">
                  <a:solidFill>
                    <a:schemeClr val="bg1"/>
                  </a:solidFill>
                  <a:latin typeface="SB Sans Display" panose="020B0503040504020204" pitchFamily="34" charset="0"/>
                  <a:ea typeface="SB Sans Display" panose="020B0503040504020204" pitchFamily="34" charset="0"/>
                </a:rPr>
                <a:t>Получать дополнительный доход</a:t>
              </a:r>
            </a:p>
          </p:txBody>
        </p:sp>
        <p:sp>
          <p:nvSpPr>
            <p:cNvPr id="23" name="Овал 22">
              <a:extLst>
                <a:ext uri="{FF2B5EF4-FFF2-40B4-BE49-F238E27FC236}">
                  <a16:creationId xmlns:a16="http://schemas.microsoft.com/office/drawing/2014/main" id="{23BD6E73-362D-7E1F-0E3F-A97F62E224BE}"/>
                </a:ext>
              </a:extLst>
            </p:cNvPr>
            <p:cNvSpPr/>
            <p:nvPr/>
          </p:nvSpPr>
          <p:spPr>
            <a:xfrm>
              <a:off x="1006699" y="3950837"/>
              <a:ext cx="192660" cy="192660"/>
            </a:xfrm>
            <a:prstGeom prst="ellipse">
              <a:avLst/>
            </a:pr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24" name="Рисунок 12">
              <a:extLst>
                <a:ext uri="{FF2B5EF4-FFF2-40B4-BE49-F238E27FC236}">
                  <a16:creationId xmlns:a16="http://schemas.microsoft.com/office/drawing/2014/main" id="{370C135C-5588-3DB0-78CA-CFE8824E1FEA}"/>
                </a:ext>
              </a:extLst>
            </p:cNvPr>
            <p:cNvSpPr/>
            <p:nvPr/>
          </p:nvSpPr>
          <p:spPr>
            <a:xfrm>
              <a:off x="970122" y="3916736"/>
              <a:ext cx="266400" cy="266400"/>
            </a:xfrm>
            <a:custGeom>
              <a:avLst/>
              <a:gdLst>
                <a:gd name="csX0" fmla="*/ 427381 w 943307"/>
                <a:gd name="csY0" fmla="*/ 658793 h 942720"/>
                <a:gd name="csX1" fmla="*/ 368783 w 943307"/>
                <a:gd name="csY1" fmla="*/ 622836 h 942720"/>
                <a:gd name="csX2" fmla="*/ 275928 w 943307"/>
                <a:gd name="csY2" fmla="*/ 530246 h 942720"/>
                <a:gd name="csX3" fmla="*/ 237164 w 943307"/>
                <a:gd name="csY3" fmla="*/ 467321 h 942720"/>
                <a:gd name="csX4" fmla="*/ 285845 w 943307"/>
                <a:gd name="csY4" fmla="*/ 425072 h 942720"/>
                <a:gd name="csX5" fmla="*/ 358867 w 943307"/>
                <a:gd name="csY5" fmla="*/ 480805 h 942720"/>
                <a:gd name="csX6" fmla="*/ 422874 w 943307"/>
                <a:gd name="csY6" fmla="*/ 546427 h 942720"/>
                <a:gd name="csX7" fmla="*/ 592357 w 943307"/>
                <a:gd name="csY7" fmla="*/ 378327 h 942720"/>
                <a:gd name="csX8" fmla="*/ 659068 w 943307"/>
                <a:gd name="csY8" fmla="*/ 330684 h 942720"/>
                <a:gd name="csX9" fmla="*/ 705947 w 943307"/>
                <a:gd name="csY9" fmla="*/ 372035 h 942720"/>
                <a:gd name="csX10" fmla="*/ 678000 w 943307"/>
                <a:gd name="csY10" fmla="*/ 425970 h 942720"/>
                <a:gd name="csX11" fmla="*/ 471555 w 943307"/>
                <a:gd name="csY11" fmla="*/ 631825 h 942720"/>
                <a:gd name="csX12" fmla="*/ 427381 w 943307"/>
                <a:gd name="csY12" fmla="*/ 658793 h 942720"/>
                <a:gd name="csX13" fmla="*/ 454427 w 943307"/>
                <a:gd name="csY13" fmla="*/ 2576 h 942720"/>
                <a:gd name="csX14" fmla="*/ 400336 w 943307"/>
                <a:gd name="csY14" fmla="*/ 6171 h 942720"/>
                <a:gd name="csX15" fmla="*/ 264209 w 943307"/>
                <a:gd name="csY15" fmla="*/ 48421 h 942720"/>
                <a:gd name="csX16" fmla="*/ 227247 w 943307"/>
                <a:gd name="csY16" fmla="*/ 69096 h 942720"/>
                <a:gd name="csX17" fmla="*/ 101938 w 943307"/>
                <a:gd name="csY17" fmla="*/ 179664 h 942720"/>
                <a:gd name="csX18" fmla="*/ 8181 w 943307"/>
                <a:gd name="csY18" fmla="*/ 381923 h 942720"/>
                <a:gd name="csX19" fmla="*/ 5477 w 943307"/>
                <a:gd name="csY19" fmla="*/ 541932 h 942720"/>
                <a:gd name="csX20" fmla="*/ 57764 w 943307"/>
                <a:gd name="csY20" fmla="*/ 696548 h 942720"/>
                <a:gd name="csX21" fmla="*/ 119066 w 943307"/>
                <a:gd name="csY21" fmla="*/ 783744 h 942720"/>
                <a:gd name="csX22" fmla="*/ 139801 w 943307"/>
                <a:gd name="csY22" fmla="*/ 806217 h 942720"/>
                <a:gd name="csX23" fmla="*/ 148816 w 943307"/>
                <a:gd name="csY23" fmla="*/ 813408 h 942720"/>
                <a:gd name="csX24" fmla="*/ 251588 w 943307"/>
                <a:gd name="csY24" fmla="*/ 887120 h 942720"/>
                <a:gd name="csX25" fmla="*/ 489585 w 943307"/>
                <a:gd name="csY25" fmla="*/ 941056 h 942720"/>
                <a:gd name="csX26" fmla="*/ 542774 w 943307"/>
                <a:gd name="csY26" fmla="*/ 936561 h 942720"/>
                <a:gd name="csX27" fmla="*/ 784378 w 943307"/>
                <a:gd name="csY27" fmla="*/ 823296 h 942720"/>
                <a:gd name="csX28" fmla="*/ 828551 w 943307"/>
                <a:gd name="csY28" fmla="*/ 779249 h 942720"/>
                <a:gd name="csX29" fmla="*/ 866415 w 943307"/>
                <a:gd name="csY29" fmla="*/ 728909 h 942720"/>
                <a:gd name="csX30" fmla="*/ 942141 w 943307"/>
                <a:gd name="csY30" fmla="*/ 453837 h 942720"/>
                <a:gd name="csX31" fmla="*/ 927717 w 943307"/>
                <a:gd name="csY31" fmla="*/ 351359 h 942720"/>
                <a:gd name="csX32" fmla="*/ 875430 w 943307"/>
                <a:gd name="csY32" fmla="*/ 227307 h 942720"/>
                <a:gd name="csX33" fmla="*/ 851089 w 943307"/>
                <a:gd name="csY33" fmla="*/ 192249 h 942720"/>
                <a:gd name="csX34" fmla="*/ 838468 w 943307"/>
                <a:gd name="csY34" fmla="*/ 176069 h 942720"/>
                <a:gd name="csX35" fmla="*/ 764545 w 943307"/>
                <a:gd name="csY35" fmla="*/ 102357 h 942720"/>
                <a:gd name="csX36" fmla="*/ 561706 w 943307"/>
                <a:gd name="csY36" fmla="*/ 9767 h 942720"/>
                <a:gd name="csX37" fmla="*/ 458934 w 943307"/>
                <a:gd name="csY37" fmla="*/ 778 h 942720"/>
                <a:gd name="csX38" fmla="*/ 454427 w 943307"/>
                <a:gd name="csY38" fmla="*/ 2576 h 942720"/>
              </a:gdLst>
              <a:ahLst/>
              <a:cxnLst>
                <a:cxn ang="0">
                  <a:pos x="csX0" y="csY0"/>
                </a:cxn>
                <a:cxn ang="0">
                  <a:pos x="csX1" y="csY1"/>
                </a:cxn>
                <a:cxn ang="0">
                  <a:pos x="csX2" y="csY2"/>
                </a:cxn>
                <a:cxn ang="0">
                  <a:pos x="csX3" y="csY3"/>
                </a:cxn>
                <a:cxn ang="0">
                  <a:pos x="csX4" y="csY4"/>
                </a:cxn>
                <a:cxn ang="0">
                  <a:pos x="csX5" y="csY5"/>
                </a:cxn>
                <a:cxn ang="0">
                  <a:pos x="csX6" y="csY6"/>
                </a:cxn>
                <a:cxn ang="0">
                  <a:pos x="csX7" y="csY7"/>
                </a:cxn>
                <a:cxn ang="0">
                  <a:pos x="csX8" y="csY8"/>
                </a:cxn>
                <a:cxn ang="0">
                  <a:pos x="csX9" y="csY9"/>
                </a:cxn>
                <a:cxn ang="0">
                  <a:pos x="csX10" y="csY10"/>
                </a:cxn>
                <a:cxn ang="0">
                  <a:pos x="csX11" y="csY11"/>
                </a:cxn>
                <a:cxn ang="0">
                  <a:pos x="csX12" y="csY12"/>
                </a:cxn>
                <a:cxn ang="0">
                  <a:pos x="csX13" y="csY13"/>
                </a:cxn>
                <a:cxn ang="0">
                  <a:pos x="csX14" y="csY14"/>
                </a:cxn>
                <a:cxn ang="0">
                  <a:pos x="csX15" y="csY15"/>
                </a:cxn>
                <a:cxn ang="0">
                  <a:pos x="csX16" y="csY16"/>
                </a:cxn>
                <a:cxn ang="0">
                  <a:pos x="csX17" y="csY17"/>
                </a:cxn>
                <a:cxn ang="0">
                  <a:pos x="csX18" y="csY18"/>
                </a:cxn>
                <a:cxn ang="0">
                  <a:pos x="csX19" y="csY19"/>
                </a:cxn>
                <a:cxn ang="0">
                  <a:pos x="csX20" y="csY20"/>
                </a:cxn>
                <a:cxn ang="0">
                  <a:pos x="csX21" y="csY21"/>
                </a:cxn>
                <a:cxn ang="0">
                  <a:pos x="csX22" y="csY22"/>
                </a:cxn>
                <a:cxn ang="0">
                  <a:pos x="csX23" y="csY23"/>
                </a:cxn>
                <a:cxn ang="0">
                  <a:pos x="csX24" y="csY24"/>
                </a:cxn>
                <a:cxn ang="0">
                  <a:pos x="csX25" y="csY25"/>
                </a:cxn>
                <a:cxn ang="0">
                  <a:pos x="csX26" y="csY26"/>
                </a:cxn>
                <a:cxn ang="0">
                  <a:pos x="csX27" y="csY27"/>
                </a:cxn>
                <a:cxn ang="0">
                  <a:pos x="csX28" y="csY28"/>
                </a:cxn>
                <a:cxn ang="0">
                  <a:pos x="csX29" y="csY29"/>
                </a:cxn>
                <a:cxn ang="0">
                  <a:pos x="csX30" y="csY30"/>
                </a:cxn>
                <a:cxn ang="0">
                  <a:pos x="csX31" y="csY31"/>
                </a:cxn>
                <a:cxn ang="0">
                  <a:pos x="csX32" y="csY32"/>
                </a:cxn>
                <a:cxn ang="0">
                  <a:pos x="csX33" y="csY33"/>
                </a:cxn>
                <a:cxn ang="0">
                  <a:pos x="csX34" y="csY34"/>
                </a:cxn>
                <a:cxn ang="0">
                  <a:pos x="csX35" y="csY35"/>
                </a:cxn>
                <a:cxn ang="0">
                  <a:pos x="csX36" y="csY36"/>
                </a:cxn>
                <a:cxn ang="0">
                  <a:pos x="csX37" y="csY37"/>
                </a:cxn>
                <a:cxn ang="0">
                  <a:pos x="csX38" y="csY38"/>
                </a:cxn>
              </a:cxnLst>
              <a:rect l="l" t="t" r="r" b="b"/>
              <a:pathLst>
                <a:path w="943307" h="942720">
                  <a:moveTo>
                    <a:pt x="427381" y="658793"/>
                  </a:moveTo>
                  <a:cubicBezTo>
                    <a:pt x="395829" y="658793"/>
                    <a:pt x="385912" y="639915"/>
                    <a:pt x="368783" y="622836"/>
                  </a:cubicBezTo>
                  <a:lnTo>
                    <a:pt x="275928" y="530246"/>
                  </a:lnTo>
                  <a:cubicBezTo>
                    <a:pt x="252489" y="506874"/>
                    <a:pt x="237164" y="500581"/>
                    <a:pt x="237164" y="467321"/>
                  </a:cubicBezTo>
                  <a:cubicBezTo>
                    <a:pt x="237164" y="442151"/>
                    <a:pt x="257898" y="425072"/>
                    <a:pt x="285845" y="425072"/>
                  </a:cubicBezTo>
                  <a:cubicBezTo>
                    <a:pt x="310186" y="425072"/>
                    <a:pt x="335428" y="458332"/>
                    <a:pt x="358867" y="480805"/>
                  </a:cubicBezTo>
                  <a:lnTo>
                    <a:pt x="422874" y="546427"/>
                  </a:lnTo>
                  <a:cubicBezTo>
                    <a:pt x="433692" y="539235"/>
                    <a:pt x="570721" y="399902"/>
                    <a:pt x="592357" y="378327"/>
                  </a:cubicBezTo>
                  <a:cubicBezTo>
                    <a:pt x="607683" y="363944"/>
                    <a:pt x="632925" y="330684"/>
                    <a:pt x="659068" y="330684"/>
                  </a:cubicBezTo>
                  <a:cubicBezTo>
                    <a:pt x="682507" y="330684"/>
                    <a:pt x="705947" y="350461"/>
                    <a:pt x="705947" y="372035"/>
                  </a:cubicBezTo>
                  <a:cubicBezTo>
                    <a:pt x="705947" y="401699"/>
                    <a:pt x="702341" y="400800"/>
                    <a:pt x="678000" y="425970"/>
                  </a:cubicBezTo>
                  <a:lnTo>
                    <a:pt x="471555" y="631825"/>
                  </a:lnTo>
                  <a:cubicBezTo>
                    <a:pt x="459836" y="643511"/>
                    <a:pt x="449017" y="658793"/>
                    <a:pt x="427381" y="658793"/>
                  </a:cubicBezTo>
                  <a:close/>
                  <a:moveTo>
                    <a:pt x="454427" y="2576"/>
                  </a:moveTo>
                  <a:lnTo>
                    <a:pt x="400336" y="6171"/>
                  </a:lnTo>
                  <a:cubicBezTo>
                    <a:pt x="343541" y="16059"/>
                    <a:pt x="316496" y="25948"/>
                    <a:pt x="264209" y="48421"/>
                  </a:cubicBezTo>
                  <a:lnTo>
                    <a:pt x="227247" y="69096"/>
                  </a:lnTo>
                  <a:cubicBezTo>
                    <a:pt x="178566" y="97862"/>
                    <a:pt x="136195" y="135617"/>
                    <a:pt x="101938" y="179664"/>
                  </a:cubicBezTo>
                  <a:cubicBezTo>
                    <a:pt x="52355" y="242589"/>
                    <a:pt x="26211" y="302817"/>
                    <a:pt x="8181" y="381923"/>
                  </a:cubicBezTo>
                  <a:cubicBezTo>
                    <a:pt x="-1735" y="426869"/>
                    <a:pt x="-2637" y="494289"/>
                    <a:pt x="5477" y="541932"/>
                  </a:cubicBezTo>
                  <a:cubicBezTo>
                    <a:pt x="15393" y="603958"/>
                    <a:pt x="28916" y="643511"/>
                    <a:pt x="57764" y="696548"/>
                  </a:cubicBezTo>
                  <a:cubicBezTo>
                    <a:pt x="71287" y="722617"/>
                    <a:pt x="98332" y="763068"/>
                    <a:pt x="119066" y="783744"/>
                  </a:cubicBezTo>
                  <a:lnTo>
                    <a:pt x="139801" y="806217"/>
                  </a:lnTo>
                  <a:cubicBezTo>
                    <a:pt x="143407" y="808914"/>
                    <a:pt x="145210" y="809813"/>
                    <a:pt x="148816" y="813408"/>
                  </a:cubicBezTo>
                  <a:cubicBezTo>
                    <a:pt x="194793" y="854759"/>
                    <a:pt x="201103" y="858355"/>
                    <a:pt x="251588" y="887120"/>
                  </a:cubicBezTo>
                  <a:cubicBezTo>
                    <a:pt x="312890" y="921280"/>
                    <a:pt x="422874" y="950045"/>
                    <a:pt x="489585" y="941056"/>
                  </a:cubicBezTo>
                  <a:cubicBezTo>
                    <a:pt x="504009" y="939258"/>
                    <a:pt x="514827" y="941056"/>
                    <a:pt x="542774" y="936561"/>
                  </a:cubicBezTo>
                  <a:cubicBezTo>
                    <a:pt x="623910" y="923077"/>
                    <a:pt x="725780" y="881727"/>
                    <a:pt x="784378" y="823296"/>
                  </a:cubicBezTo>
                  <a:cubicBezTo>
                    <a:pt x="799703" y="808914"/>
                    <a:pt x="813226" y="797228"/>
                    <a:pt x="828551" y="779249"/>
                  </a:cubicBezTo>
                  <a:lnTo>
                    <a:pt x="866415" y="728909"/>
                  </a:lnTo>
                  <a:cubicBezTo>
                    <a:pt x="915096" y="656096"/>
                    <a:pt x="950255" y="549124"/>
                    <a:pt x="942141" y="453837"/>
                  </a:cubicBezTo>
                  <a:cubicBezTo>
                    <a:pt x="938535" y="413385"/>
                    <a:pt x="939437" y="391811"/>
                    <a:pt x="927717" y="351359"/>
                  </a:cubicBezTo>
                  <a:cubicBezTo>
                    <a:pt x="914194" y="302817"/>
                    <a:pt x="899770" y="268658"/>
                    <a:pt x="875430" y="227307"/>
                  </a:cubicBezTo>
                  <a:cubicBezTo>
                    <a:pt x="867316" y="214722"/>
                    <a:pt x="860104" y="203036"/>
                    <a:pt x="851089" y="192249"/>
                  </a:cubicBezTo>
                  <a:cubicBezTo>
                    <a:pt x="846582" y="185957"/>
                    <a:pt x="842976" y="181462"/>
                    <a:pt x="838468" y="176069"/>
                  </a:cubicBezTo>
                  <a:lnTo>
                    <a:pt x="764545" y="102357"/>
                  </a:lnTo>
                  <a:cubicBezTo>
                    <a:pt x="706848" y="58309"/>
                    <a:pt x="634728" y="22352"/>
                    <a:pt x="561706" y="9767"/>
                  </a:cubicBezTo>
                  <a:cubicBezTo>
                    <a:pt x="545479" y="7070"/>
                    <a:pt x="476063" y="-2818"/>
                    <a:pt x="458934" y="778"/>
                  </a:cubicBezTo>
                  <a:lnTo>
                    <a:pt x="454427" y="2576"/>
                  </a:lnTo>
                  <a:close/>
                </a:path>
              </a:pathLst>
            </a:custGeom>
            <a:solidFill>
              <a:srgbClr val="CFFF01"/>
            </a:solidFill>
            <a:ln w="902" cap="flat">
              <a:noFill/>
              <a:prstDash val="solid"/>
              <a:miter/>
            </a:ln>
          </p:spPr>
        </p:sp>
      </p:grpSp>
      <p:grpSp>
        <p:nvGrpSpPr>
          <p:cNvPr id="25" name="Группа 24">
            <a:extLst>
              <a:ext uri="{FF2B5EF4-FFF2-40B4-BE49-F238E27FC236}">
                <a16:creationId xmlns:a16="http://schemas.microsoft.com/office/drawing/2014/main" id="{8FEDBDFE-F143-4910-5831-7099E0EC22D2}"/>
              </a:ext>
            </a:extLst>
          </p:cNvPr>
          <p:cNvGrpSpPr/>
          <p:nvPr/>
        </p:nvGrpSpPr>
        <p:grpSpPr>
          <a:xfrm>
            <a:off x="849413" y="5198905"/>
            <a:ext cx="5795640" cy="735480"/>
            <a:chOff x="849413" y="3691419"/>
            <a:chExt cx="5795640" cy="735480"/>
          </a:xfrm>
        </p:grpSpPr>
        <p:sp>
          <p:nvSpPr>
            <p:cNvPr id="26" name="Скругленный прямоугольник 17">
              <a:extLst>
                <a:ext uri="{FF2B5EF4-FFF2-40B4-BE49-F238E27FC236}">
                  <a16:creationId xmlns:a16="http://schemas.microsoft.com/office/drawing/2014/main" id="{2188CE46-B298-1C25-A1C5-D9EC9F1F486A}"/>
                </a:ext>
              </a:extLst>
            </p:cNvPr>
            <p:cNvSpPr/>
            <p:nvPr/>
          </p:nvSpPr>
          <p:spPr>
            <a:xfrm rot="10800000">
              <a:off x="849413" y="3691419"/>
              <a:ext cx="5795640" cy="735480"/>
            </a:xfrm>
            <a:prstGeom prst="roundRect">
              <a:avLst>
                <a:gd name="adj" fmla="val 11145"/>
              </a:avLst>
            </a:prstGeom>
            <a:gradFill>
              <a:gsLst>
                <a:gs pos="0">
                  <a:schemeClr val="bg1">
                    <a:alpha val="0"/>
                  </a:schemeClr>
                </a:gs>
                <a:gs pos="100000">
                  <a:schemeClr val="bg1">
                    <a:alpha val="40000"/>
                  </a:schemeClr>
                </a:gs>
              </a:gsLst>
              <a:lin ang="0" scaled="1"/>
            </a:gradFill>
            <a:ln>
              <a:noFill/>
            </a:ln>
            <a:effectLst/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  <p:txBody>
            <a:bodyPr lIns="90000" tIns="45000" rIns="90000" bIns="45000" anchor="ctr">
              <a:noAutofit/>
            </a:bodyPr>
            <a:lstStyle/>
            <a:p>
              <a:pPr algn="ctr" defTabSz="914400">
                <a:lnSpc>
                  <a:spcPct val="100000"/>
                </a:lnSpc>
              </a:pPr>
              <a:endParaRPr lang="ru-RU" sz="1800" b="0" u="none" strike="noStrike" dirty="0">
                <a:solidFill>
                  <a:schemeClr val="dk1"/>
                </a:solidFill>
                <a:effectLst/>
                <a:uFillTx/>
                <a:latin typeface="SB Sans Display"/>
              </a:endParaRPr>
            </a:p>
          </p:txBody>
        </p:sp>
        <p:sp>
          <p:nvSpPr>
            <p:cNvPr id="27" name="TextBox 14">
              <a:extLst>
                <a:ext uri="{FF2B5EF4-FFF2-40B4-BE49-F238E27FC236}">
                  <a16:creationId xmlns:a16="http://schemas.microsoft.com/office/drawing/2014/main" id="{C009F072-C201-39E9-1610-690C591CE4BC}"/>
                </a:ext>
              </a:extLst>
            </p:cNvPr>
            <p:cNvSpPr/>
            <p:nvPr/>
          </p:nvSpPr>
          <p:spPr>
            <a:xfrm>
              <a:off x="1316537" y="3847841"/>
              <a:ext cx="5081400" cy="398655"/>
            </a:xfrm>
            <a:prstGeom prst="rect">
              <a:avLst/>
            </a:prstGeom>
            <a:noFill/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lIns="90000" tIns="45000" rIns="90000" bIns="45000" anchor="t">
              <a:spAutoFit/>
            </a:bodyPr>
            <a:lstStyle/>
            <a:p>
              <a:pPr defTabSz="914400">
                <a:lnSpc>
                  <a:spcPct val="100000"/>
                </a:lnSpc>
                <a:spcBef>
                  <a:spcPts val="601"/>
                </a:spcBef>
                <a:spcAft>
                  <a:spcPts val="601"/>
                </a:spcAft>
              </a:pPr>
              <a:r>
                <a:rPr lang="ru-RU" sz="2000" dirty="0">
                  <a:solidFill>
                    <a:schemeClr val="bg1"/>
                  </a:solidFill>
                  <a:latin typeface="SB Sans Display" panose="020B0503040504020204" pitchFamily="34" charset="0"/>
                  <a:ea typeface="SB Sans Display" panose="020B0503040504020204" pitchFamily="34" charset="0"/>
                </a:rPr>
                <a:t>Сохранить деньги от инфляции</a:t>
              </a:r>
            </a:p>
          </p:txBody>
        </p:sp>
        <p:sp>
          <p:nvSpPr>
            <p:cNvPr id="28" name="Овал 27">
              <a:extLst>
                <a:ext uri="{FF2B5EF4-FFF2-40B4-BE49-F238E27FC236}">
                  <a16:creationId xmlns:a16="http://schemas.microsoft.com/office/drawing/2014/main" id="{EEEB86E0-E857-E057-8AD6-7E1CA7CA8308}"/>
                </a:ext>
              </a:extLst>
            </p:cNvPr>
            <p:cNvSpPr/>
            <p:nvPr/>
          </p:nvSpPr>
          <p:spPr>
            <a:xfrm>
              <a:off x="1006699" y="3950837"/>
              <a:ext cx="192660" cy="192660"/>
            </a:xfrm>
            <a:prstGeom prst="ellipse">
              <a:avLst/>
            </a:pr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29" name="Рисунок 12">
              <a:extLst>
                <a:ext uri="{FF2B5EF4-FFF2-40B4-BE49-F238E27FC236}">
                  <a16:creationId xmlns:a16="http://schemas.microsoft.com/office/drawing/2014/main" id="{A6CD149E-9532-05C6-BA03-77F5C2B31596}"/>
                </a:ext>
              </a:extLst>
            </p:cNvPr>
            <p:cNvSpPr/>
            <p:nvPr/>
          </p:nvSpPr>
          <p:spPr>
            <a:xfrm>
              <a:off x="970122" y="3916736"/>
              <a:ext cx="266400" cy="266400"/>
            </a:xfrm>
            <a:custGeom>
              <a:avLst/>
              <a:gdLst>
                <a:gd name="csX0" fmla="*/ 427381 w 943307"/>
                <a:gd name="csY0" fmla="*/ 658793 h 942720"/>
                <a:gd name="csX1" fmla="*/ 368783 w 943307"/>
                <a:gd name="csY1" fmla="*/ 622836 h 942720"/>
                <a:gd name="csX2" fmla="*/ 275928 w 943307"/>
                <a:gd name="csY2" fmla="*/ 530246 h 942720"/>
                <a:gd name="csX3" fmla="*/ 237164 w 943307"/>
                <a:gd name="csY3" fmla="*/ 467321 h 942720"/>
                <a:gd name="csX4" fmla="*/ 285845 w 943307"/>
                <a:gd name="csY4" fmla="*/ 425072 h 942720"/>
                <a:gd name="csX5" fmla="*/ 358867 w 943307"/>
                <a:gd name="csY5" fmla="*/ 480805 h 942720"/>
                <a:gd name="csX6" fmla="*/ 422874 w 943307"/>
                <a:gd name="csY6" fmla="*/ 546427 h 942720"/>
                <a:gd name="csX7" fmla="*/ 592357 w 943307"/>
                <a:gd name="csY7" fmla="*/ 378327 h 942720"/>
                <a:gd name="csX8" fmla="*/ 659068 w 943307"/>
                <a:gd name="csY8" fmla="*/ 330684 h 942720"/>
                <a:gd name="csX9" fmla="*/ 705947 w 943307"/>
                <a:gd name="csY9" fmla="*/ 372035 h 942720"/>
                <a:gd name="csX10" fmla="*/ 678000 w 943307"/>
                <a:gd name="csY10" fmla="*/ 425970 h 942720"/>
                <a:gd name="csX11" fmla="*/ 471555 w 943307"/>
                <a:gd name="csY11" fmla="*/ 631825 h 942720"/>
                <a:gd name="csX12" fmla="*/ 427381 w 943307"/>
                <a:gd name="csY12" fmla="*/ 658793 h 942720"/>
                <a:gd name="csX13" fmla="*/ 454427 w 943307"/>
                <a:gd name="csY13" fmla="*/ 2576 h 942720"/>
                <a:gd name="csX14" fmla="*/ 400336 w 943307"/>
                <a:gd name="csY14" fmla="*/ 6171 h 942720"/>
                <a:gd name="csX15" fmla="*/ 264209 w 943307"/>
                <a:gd name="csY15" fmla="*/ 48421 h 942720"/>
                <a:gd name="csX16" fmla="*/ 227247 w 943307"/>
                <a:gd name="csY16" fmla="*/ 69096 h 942720"/>
                <a:gd name="csX17" fmla="*/ 101938 w 943307"/>
                <a:gd name="csY17" fmla="*/ 179664 h 942720"/>
                <a:gd name="csX18" fmla="*/ 8181 w 943307"/>
                <a:gd name="csY18" fmla="*/ 381923 h 942720"/>
                <a:gd name="csX19" fmla="*/ 5477 w 943307"/>
                <a:gd name="csY19" fmla="*/ 541932 h 942720"/>
                <a:gd name="csX20" fmla="*/ 57764 w 943307"/>
                <a:gd name="csY20" fmla="*/ 696548 h 942720"/>
                <a:gd name="csX21" fmla="*/ 119066 w 943307"/>
                <a:gd name="csY21" fmla="*/ 783744 h 942720"/>
                <a:gd name="csX22" fmla="*/ 139801 w 943307"/>
                <a:gd name="csY22" fmla="*/ 806217 h 942720"/>
                <a:gd name="csX23" fmla="*/ 148816 w 943307"/>
                <a:gd name="csY23" fmla="*/ 813408 h 942720"/>
                <a:gd name="csX24" fmla="*/ 251588 w 943307"/>
                <a:gd name="csY24" fmla="*/ 887120 h 942720"/>
                <a:gd name="csX25" fmla="*/ 489585 w 943307"/>
                <a:gd name="csY25" fmla="*/ 941056 h 942720"/>
                <a:gd name="csX26" fmla="*/ 542774 w 943307"/>
                <a:gd name="csY26" fmla="*/ 936561 h 942720"/>
                <a:gd name="csX27" fmla="*/ 784378 w 943307"/>
                <a:gd name="csY27" fmla="*/ 823296 h 942720"/>
                <a:gd name="csX28" fmla="*/ 828551 w 943307"/>
                <a:gd name="csY28" fmla="*/ 779249 h 942720"/>
                <a:gd name="csX29" fmla="*/ 866415 w 943307"/>
                <a:gd name="csY29" fmla="*/ 728909 h 942720"/>
                <a:gd name="csX30" fmla="*/ 942141 w 943307"/>
                <a:gd name="csY30" fmla="*/ 453837 h 942720"/>
                <a:gd name="csX31" fmla="*/ 927717 w 943307"/>
                <a:gd name="csY31" fmla="*/ 351359 h 942720"/>
                <a:gd name="csX32" fmla="*/ 875430 w 943307"/>
                <a:gd name="csY32" fmla="*/ 227307 h 942720"/>
                <a:gd name="csX33" fmla="*/ 851089 w 943307"/>
                <a:gd name="csY33" fmla="*/ 192249 h 942720"/>
                <a:gd name="csX34" fmla="*/ 838468 w 943307"/>
                <a:gd name="csY34" fmla="*/ 176069 h 942720"/>
                <a:gd name="csX35" fmla="*/ 764545 w 943307"/>
                <a:gd name="csY35" fmla="*/ 102357 h 942720"/>
                <a:gd name="csX36" fmla="*/ 561706 w 943307"/>
                <a:gd name="csY36" fmla="*/ 9767 h 942720"/>
                <a:gd name="csX37" fmla="*/ 458934 w 943307"/>
                <a:gd name="csY37" fmla="*/ 778 h 942720"/>
                <a:gd name="csX38" fmla="*/ 454427 w 943307"/>
                <a:gd name="csY38" fmla="*/ 2576 h 942720"/>
              </a:gdLst>
              <a:ahLst/>
              <a:cxnLst>
                <a:cxn ang="0">
                  <a:pos x="csX0" y="csY0"/>
                </a:cxn>
                <a:cxn ang="0">
                  <a:pos x="csX1" y="csY1"/>
                </a:cxn>
                <a:cxn ang="0">
                  <a:pos x="csX2" y="csY2"/>
                </a:cxn>
                <a:cxn ang="0">
                  <a:pos x="csX3" y="csY3"/>
                </a:cxn>
                <a:cxn ang="0">
                  <a:pos x="csX4" y="csY4"/>
                </a:cxn>
                <a:cxn ang="0">
                  <a:pos x="csX5" y="csY5"/>
                </a:cxn>
                <a:cxn ang="0">
                  <a:pos x="csX6" y="csY6"/>
                </a:cxn>
                <a:cxn ang="0">
                  <a:pos x="csX7" y="csY7"/>
                </a:cxn>
                <a:cxn ang="0">
                  <a:pos x="csX8" y="csY8"/>
                </a:cxn>
                <a:cxn ang="0">
                  <a:pos x="csX9" y="csY9"/>
                </a:cxn>
                <a:cxn ang="0">
                  <a:pos x="csX10" y="csY10"/>
                </a:cxn>
                <a:cxn ang="0">
                  <a:pos x="csX11" y="csY11"/>
                </a:cxn>
                <a:cxn ang="0">
                  <a:pos x="csX12" y="csY12"/>
                </a:cxn>
                <a:cxn ang="0">
                  <a:pos x="csX13" y="csY13"/>
                </a:cxn>
                <a:cxn ang="0">
                  <a:pos x="csX14" y="csY14"/>
                </a:cxn>
                <a:cxn ang="0">
                  <a:pos x="csX15" y="csY15"/>
                </a:cxn>
                <a:cxn ang="0">
                  <a:pos x="csX16" y="csY16"/>
                </a:cxn>
                <a:cxn ang="0">
                  <a:pos x="csX17" y="csY17"/>
                </a:cxn>
                <a:cxn ang="0">
                  <a:pos x="csX18" y="csY18"/>
                </a:cxn>
                <a:cxn ang="0">
                  <a:pos x="csX19" y="csY19"/>
                </a:cxn>
                <a:cxn ang="0">
                  <a:pos x="csX20" y="csY20"/>
                </a:cxn>
                <a:cxn ang="0">
                  <a:pos x="csX21" y="csY21"/>
                </a:cxn>
                <a:cxn ang="0">
                  <a:pos x="csX22" y="csY22"/>
                </a:cxn>
                <a:cxn ang="0">
                  <a:pos x="csX23" y="csY23"/>
                </a:cxn>
                <a:cxn ang="0">
                  <a:pos x="csX24" y="csY24"/>
                </a:cxn>
                <a:cxn ang="0">
                  <a:pos x="csX25" y="csY25"/>
                </a:cxn>
                <a:cxn ang="0">
                  <a:pos x="csX26" y="csY26"/>
                </a:cxn>
                <a:cxn ang="0">
                  <a:pos x="csX27" y="csY27"/>
                </a:cxn>
                <a:cxn ang="0">
                  <a:pos x="csX28" y="csY28"/>
                </a:cxn>
                <a:cxn ang="0">
                  <a:pos x="csX29" y="csY29"/>
                </a:cxn>
                <a:cxn ang="0">
                  <a:pos x="csX30" y="csY30"/>
                </a:cxn>
                <a:cxn ang="0">
                  <a:pos x="csX31" y="csY31"/>
                </a:cxn>
                <a:cxn ang="0">
                  <a:pos x="csX32" y="csY32"/>
                </a:cxn>
                <a:cxn ang="0">
                  <a:pos x="csX33" y="csY33"/>
                </a:cxn>
                <a:cxn ang="0">
                  <a:pos x="csX34" y="csY34"/>
                </a:cxn>
                <a:cxn ang="0">
                  <a:pos x="csX35" y="csY35"/>
                </a:cxn>
                <a:cxn ang="0">
                  <a:pos x="csX36" y="csY36"/>
                </a:cxn>
                <a:cxn ang="0">
                  <a:pos x="csX37" y="csY37"/>
                </a:cxn>
                <a:cxn ang="0">
                  <a:pos x="csX38" y="csY38"/>
                </a:cxn>
              </a:cxnLst>
              <a:rect l="l" t="t" r="r" b="b"/>
              <a:pathLst>
                <a:path w="943307" h="942720">
                  <a:moveTo>
                    <a:pt x="427381" y="658793"/>
                  </a:moveTo>
                  <a:cubicBezTo>
                    <a:pt x="395829" y="658793"/>
                    <a:pt x="385912" y="639915"/>
                    <a:pt x="368783" y="622836"/>
                  </a:cubicBezTo>
                  <a:lnTo>
                    <a:pt x="275928" y="530246"/>
                  </a:lnTo>
                  <a:cubicBezTo>
                    <a:pt x="252489" y="506874"/>
                    <a:pt x="237164" y="500581"/>
                    <a:pt x="237164" y="467321"/>
                  </a:cubicBezTo>
                  <a:cubicBezTo>
                    <a:pt x="237164" y="442151"/>
                    <a:pt x="257898" y="425072"/>
                    <a:pt x="285845" y="425072"/>
                  </a:cubicBezTo>
                  <a:cubicBezTo>
                    <a:pt x="310186" y="425072"/>
                    <a:pt x="335428" y="458332"/>
                    <a:pt x="358867" y="480805"/>
                  </a:cubicBezTo>
                  <a:lnTo>
                    <a:pt x="422874" y="546427"/>
                  </a:lnTo>
                  <a:cubicBezTo>
                    <a:pt x="433692" y="539235"/>
                    <a:pt x="570721" y="399902"/>
                    <a:pt x="592357" y="378327"/>
                  </a:cubicBezTo>
                  <a:cubicBezTo>
                    <a:pt x="607683" y="363944"/>
                    <a:pt x="632925" y="330684"/>
                    <a:pt x="659068" y="330684"/>
                  </a:cubicBezTo>
                  <a:cubicBezTo>
                    <a:pt x="682507" y="330684"/>
                    <a:pt x="705947" y="350461"/>
                    <a:pt x="705947" y="372035"/>
                  </a:cubicBezTo>
                  <a:cubicBezTo>
                    <a:pt x="705947" y="401699"/>
                    <a:pt x="702341" y="400800"/>
                    <a:pt x="678000" y="425970"/>
                  </a:cubicBezTo>
                  <a:lnTo>
                    <a:pt x="471555" y="631825"/>
                  </a:lnTo>
                  <a:cubicBezTo>
                    <a:pt x="459836" y="643511"/>
                    <a:pt x="449017" y="658793"/>
                    <a:pt x="427381" y="658793"/>
                  </a:cubicBezTo>
                  <a:close/>
                  <a:moveTo>
                    <a:pt x="454427" y="2576"/>
                  </a:moveTo>
                  <a:lnTo>
                    <a:pt x="400336" y="6171"/>
                  </a:lnTo>
                  <a:cubicBezTo>
                    <a:pt x="343541" y="16059"/>
                    <a:pt x="316496" y="25948"/>
                    <a:pt x="264209" y="48421"/>
                  </a:cubicBezTo>
                  <a:lnTo>
                    <a:pt x="227247" y="69096"/>
                  </a:lnTo>
                  <a:cubicBezTo>
                    <a:pt x="178566" y="97862"/>
                    <a:pt x="136195" y="135617"/>
                    <a:pt x="101938" y="179664"/>
                  </a:cubicBezTo>
                  <a:cubicBezTo>
                    <a:pt x="52355" y="242589"/>
                    <a:pt x="26211" y="302817"/>
                    <a:pt x="8181" y="381923"/>
                  </a:cubicBezTo>
                  <a:cubicBezTo>
                    <a:pt x="-1735" y="426869"/>
                    <a:pt x="-2637" y="494289"/>
                    <a:pt x="5477" y="541932"/>
                  </a:cubicBezTo>
                  <a:cubicBezTo>
                    <a:pt x="15393" y="603958"/>
                    <a:pt x="28916" y="643511"/>
                    <a:pt x="57764" y="696548"/>
                  </a:cubicBezTo>
                  <a:cubicBezTo>
                    <a:pt x="71287" y="722617"/>
                    <a:pt x="98332" y="763068"/>
                    <a:pt x="119066" y="783744"/>
                  </a:cubicBezTo>
                  <a:lnTo>
                    <a:pt x="139801" y="806217"/>
                  </a:lnTo>
                  <a:cubicBezTo>
                    <a:pt x="143407" y="808914"/>
                    <a:pt x="145210" y="809813"/>
                    <a:pt x="148816" y="813408"/>
                  </a:cubicBezTo>
                  <a:cubicBezTo>
                    <a:pt x="194793" y="854759"/>
                    <a:pt x="201103" y="858355"/>
                    <a:pt x="251588" y="887120"/>
                  </a:cubicBezTo>
                  <a:cubicBezTo>
                    <a:pt x="312890" y="921280"/>
                    <a:pt x="422874" y="950045"/>
                    <a:pt x="489585" y="941056"/>
                  </a:cubicBezTo>
                  <a:cubicBezTo>
                    <a:pt x="504009" y="939258"/>
                    <a:pt x="514827" y="941056"/>
                    <a:pt x="542774" y="936561"/>
                  </a:cubicBezTo>
                  <a:cubicBezTo>
                    <a:pt x="623910" y="923077"/>
                    <a:pt x="725780" y="881727"/>
                    <a:pt x="784378" y="823296"/>
                  </a:cubicBezTo>
                  <a:cubicBezTo>
                    <a:pt x="799703" y="808914"/>
                    <a:pt x="813226" y="797228"/>
                    <a:pt x="828551" y="779249"/>
                  </a:cubicBezTo>
                  <a:lnTo>
                    <a:pt x="866415" y="728909"/>
                  </a:lnTo>
                  <a:cubicBezTo>
                    <a:pt x="915096" y="656096"/>
                    <a:pt x="950255" y="549124"/>
                    <a:pt x="942141" y="453837"/>
                  </a:cubicBezTo>
                  <a:cubicBezTo>
                    <a:pt x="938535" y="413385"/>
                    <a:pt x="939437" y="391811"/>
                    <a:pt x="927717" y="351359"/>
                  </a:cubicBezTo>
                  <a:cubicBezTo>
                    <a:pt x="914194" y="302817"/>
                    <a:pt x="899770" y="268658"/>
                    <a:pt x="875430" y="227307"/>
                  </a:cubicBezTo>
                  <a:cubicBezTo>
                    <a:pt x="867316" y="214722"/>
                    <a:pt x="860104" y="203036"/>
                    <a:pt x="851089" y="192249"/>
                  </a:cubicBezTo>
                  <a:cubicBezTo>
                    <a:pt x="846582" y="185957"/>
                    <a:pt x="842976" y="181462"/>
                    <a:pt x="838468" y="176069"/>
                  </a:cubicBezTo>
                  <a:lnTo>
                    <a:pt x="764545" y="102357"/>
                  </a:lnTo>
                  <a:cubicBezTo>
                    <a:pt x="706848" y="58309"/>
                    <a:pt x="634728" y="22352"/>
                    <a:pt x="561706" y="9767"/>
                  </a:cubicBezTo>
                  <a:cubicBezTo>
                    <a:pt x="545479" y="7070"/>
                    <a:pt x="476063" y="-2818"/>
                    <a:pt x="458934" y="778"/>
                  </a:cubicBezTo>
                  <a:lnTo>
                    <a:pt x="454427" y="2576"/>
                  </a:lnTo>
                  <a:close/>
                </a:path>
              </a:pathLst>
            </a:custGeom>
            <a:solidFill>
              <a:srgbClr val="CFFF01"/>
            </a:solidFill>
            <a:ln w="902" cap="flat">
              <a:noFill/>
              <a:prstDash val="solid"/>
              <a:miter/>
            </a:ln>
          </p:spPr>
        </p:sp>
      </p:grpSp>
      <p:sp>
        <p:nvSpPr>
          <p:cNvPr id="31" name="TextBox 30">
            <a:extLst>
              <a:ext uri="{FF2B5EF4-FFF2-40B4-BE49-F238E27FC236}">
                <a16:creationId xmlns:a16="http://schemas.microsoft.com/office/drawing/2014/main" id="{5CD9E233-E899-3CBE-EB4D-55E34B67AEEC}"/>
              </a:ext>
            </a:extLst>
          </p:cNvPr>
          <p:cNvSpPr txBox="1"/>
          <p:nvPr/>
        </p:nvSpPr>
        <p:spPr>
          <a:xfrm>
            <a:off x="810375" y="1353816"/>
            <a:ext cx="9498850" cy="55399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Aft>
                <a:spcPts val="1000"/>
              </a:spcAft>
            </a:pPr>
            <a:r>
              <a:rPr lang="ru-RU" sz="3000" dirty="0">
                <a:solidFill>
                  <a:schemeClr val="bg1"/>
                </a:solidFill>
                <a:latin typeface="SB Sans Display" panose="020B0503040504020204" pitchFamily="34" charset="0"/>
                <a:ea typeface="SB Sans Display" panose="020B0503040504020204" pitchFamily="34" charset="0"/>
              </a:rPr>
              <a:t>Инвестиции — это потенциальная возможность:</a:t>
            </a:r>
          </a:p>
        </p:txBody>
      </p:sp>
      <p:pic>
        <p:nvPicPr>
          <p:cNvPr id="32" name="Рисунок 31">
            <a:extLst>
              <a:ext uri="{FF2B5EF4-FFF2-40B4-BE49-F238E27FC236}">
                <a16:creationId xmlns:a16="http://schemas.microsoft.com/office/drawing/2014/main" id="{38743BB7-3D81-6790-F4B4-5641CACF3C60}"/>
              </a:ext>
            </a:extLst>
          </p:cNvPr>
          <p:cNvPicPr>
            <a:picLocks noChangeAspect="1"/>
          </p:cNvPicPr>
          <p:nvPr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6258237" y="1883223"/>
            <a:ext cx="3511104" cy="4412876"/>
          </a:xfrm>
          <a:prstGeom prst="rect">
            <a:avLst/>
          </a:prstGeom>
          <a:effectLst>
            <a:glow rad="635000">
              <a:schemeClr val="accent1">
                <a:alpha val="20000"/>
              </a:schemeClr>
            </a:glow>
          </a:effectLst>
        </p:spPr>
      </p:pic>
    </p:spTree>
    <p:extLst>
      <p:ext uri="{BB962C8B-B14F-4D97-AF65-F5344CB8AC3E}">
        <p14:creationId xmlns:p14="http://schemas.microsoft.com/office/powerpoint/2010/main" val="3390088622"/>
      </p:ext>
    </p:extLst>
  </p:cSld>
  <p:clrMapOvr>
    <a:masterClrMapping/>
  </p:clrMapOvr>
  <p:transition spd="med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000"/>
                            </p:stCondLst>
                            <p:childTnLst>
                              <p:par>
                                <p:cTn id="1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500"/>
                            </p:stCondLst>
                            <p:childTnLst>
                              <p:par>
                                <p:cTn id="2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9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500"/>
                            </p:stCondLst>
                            <p:childTnLst>
                              <p:par>
                                <p:cTn id="3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3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/>
      <p:bldP spid="31" grpId="0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8C66A70-138F-14FF-166C-CD4428F4F27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" name="Рисунок 23">
            <a:extLst>
              <a:ext uri="{FF2B5EF4-FFF2-40B4-BE49-F238E27FC236}">
                <a16:creationId xmlns:a16="http://schemas.microsoft.com/office/drawing/2014/main" id="{FB72F854-122B-4A48-5802-C67A6DB21055}"/>
              </a:ext>
            </a:extLst>
          </p:cNvPr>
          <p:cNvPicPr>
            <a:picLocks noChangeAspect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1"/>
            <a:ext cx="12192000" cy="6858000"/>
          </a:xfrm>
          <a:prstGeom prst="rect">
            <a:avLst/>
          </a:prstGeom>
        </p:spPr>
      </p:pic>
      <p:grpSp>
        <p:nvGrpSpPr>
          <p:cNvPr id="2" name="Группа 1">
            <a:extLst>
              <a:ext uri="{FF2B5EF4-FFF2-40B4-BE49-F238E27FC236}">
                <a16:creationId xmlns:a16="http://schemas.microsoft.com/office/drawing/2014/main" id="{4DDE95DF-F4EE-55A2-E5DF-718EAC51411A}"/>
              </a:ext>
            </a:extLst>
          </p:cNvPr>
          <p:cNvGrpSpPr/>
          <p:nvPr/>
        </p:nvGrpSpPr>
        <p:grpSpPr>
          <a:xfrm>
            <a:off x="287469" y="535404"/>
            <a:ext cx="2781421" cy="748575"/>
            <a:chOff x="693621" y="497399"/>
            <a:chExt cx="2781421" cy="748575"/>
          </a:xfrm>
        </p:grpSpPr>
        <p:pic>
          <p:nvPicPr>
            <p:cNvPr id="3" name="Рисунок 2">
              <a:extLst>
                <a:ext uri="{FF2B5EF4-FFF2-40B4-BE49-F238E27FC236}">
                  <a16:creationId xmlns:a16="http://schemas.microsoft.com/office/drawing/2014/main" id="{796EF074-1219-D57C-3B55-65407D8CE442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>
            <a:xfrm>
              <a:off x="895698" y="497399"/>
              <a:ext cx="2335128" cy="581698"/>
            </a:xfrm>
            <a:prstGeom prst="rect">
              <a:avLst/>
            </a:prstGeom>
          </p:spPr>
        </p:pic>
        <p:sp>
          <p:nvSpPr>
            <p:cNvPr id="4" name="Текст 2">
              <a:extLst>
                <a:ext uri="{FF2B5EF4-FFF2-40B4-BE49-F238E27FC236}">
                  <a16:creationId xmlns:a16="http://schemas.microsoft.com/office/drawing/2014/main" id="{60622A8A-4366-7A3E-43D2-814D71B18FB4}"/>
                </a:ext>
              </a:extLst>
            </p:cNvPr>
            <p:cNvSpPr txBox="1">
              <a:spLocks/>
            </p:cNvSpPr>
            <p:nvPr/>
          </p:nvSpPr>
          <p:spPr>
            <a:xfrm>
              <a:off x="693621" y="1024375"/>
              <a:ext cx="2781421" cy="221599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>
              <a:lvl1pPr marL="0" indent="0" algn="l" defTabSz="914400" rtl="0" eaLnBrk="1" latinLnBrk="0" hangingPunct="1"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None/>
                <a:defRPr lang="ru-RU" sz="5000" kern="1200" dirty="0" smtClean="0">
                  <a:solidFill>
                    <a:schemeClr val="bg1"/>
                  </a:solidFill>
                  <a:latin typeface="+mj-lt"/>
                  <a:ea typeface="+mn-ea"/>
                  <a:cs typeface="+mn-cs"/>
                </a:defRPr>
              </a:lvl1pPr>
              <a:lvl2pPr marL="685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r>
                <a:rPr lang="ru-RU" sz="1600" dirty="0">
                  <a:latin typeface="SB Sans Display" panose="020B0503040504020204" pitchFamily="34" charset="0"/>
                  <a:ea typeface="SB Sans Display" panose="020B0503040504020204" pitchFamily="34" charset="0"/>
                </a:rPr>
                <a:t>Базовая броня</a:t>
              </a:r>
            </a:p>
          </p:txBody>
        </p:sp>
      </p:grpSp>
      <p:grpSp>
        <p:nvGrpSpPr>
          <p:cNvPr id="5" name="Группа 4">
            <a:extLst>
              <a:ext uri="{FF2B5EF4-FFF2-40B4-BE49-F238E27FC236}">
                <a16:creationId xmlns:a16="http://schemas.microsoft.com/office/drawing/2014/main" id="{56084FE1-375D-95B4-AFBD-092179D33CAC}"/>
              </a:ext>
            </a:extLst>
          </p:cNvPr>
          <p:cNvGrpSpPr/>
          <p:nvPr/>
        </p:nvGrpSpPr>
        <p:grpSpPr>
          <a:xfrm>
            <a:off x="1678179" y="1383871"/>
            <a:ext cx="685619" cy="810094"/>
            <a:chOff x="2039314" y="1363506"/>
            <a:chExt cx="685619" cy="810094"/>
          </a:xfrm>
        </p:grpSpPr>
        <p:cxnSp>
          <p:nvCxnSpPr>
            <p:cNvPr id="6" name="Прямая соединительная линия 5">
              <a:extLst>
                <a:ext uri="{FF2B5EF4-FFF2-40B4-BE49-F238E27FC236}">
                  <a16:creationId xmlns:a16="http://schemas.microsoft.com/office/drawing/2014/main" id="{9769234C-AD02-0EA4-24CA-8BD1B95908F9}"/>
                </a:ext>
              </a:extLst>
            </p:cNvPr>
            <p:cNvCxnSpPr>
              <a:cxnSpLocks/>
            </p:cNvCxnSpPr>
            <p:nvPr/>
          </p:nvCxnSpPr>
          <p:spPr>
            <a:xfrm>
              <a:off x="2044952" y="1363506"/>
              <a:ext cx="0" cy="211015"/>
            </a:xfrm>
            <a:prstGeom prst="line">
              <a:avLst/>
            </a:prstGeom>
            <a:ln w="127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Прямая соединительная линия 8">
              <a:extLst>
                <a:ext uri="{FF2B5EF4-FFF2-40B4-BE49-F238E27FC236}">
                  <a16:creationId xmlns:a16="http://schemas.microsoft.com/office/drawing/2014/main" id="{C4EEF893-9485-B6BB-353B-9810609404A8}"/>
                </a:ext>
              </a:extLst>
            </p:cNvPr>
            <p:cNvCxnSpPr>
              <a:cxnSpLocks/>
              <a:endCxn id="11" idx="1"/>
            </p:cNvCxnSpPr>
            <p:nvPr/>
          </p:nvCxnSpPr>
          <p:spPr>
            <a:xfrm>
              <a:off x="2039314" y="1566590"/>
              <a:ext cx="627805" cy="549196"/>
            </a:xfrm>
            <a:prstGeom prst="line">
              <a:avLst/>
            </a:prstGeom>
            <a:ln w="127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1" name="Овал 10">
              <a:extLst>
                <a:ext uri="{FF2B5EF4-FFF2-40B4-BE49-F238E27FC236}">
                  <a16:creationId xmlns:a16="http://schemas.microsoft.com/office/drawing/2014/main" id="{A7CC7B61-A6C5-36DC-B7B9-3EE5B342CDCC}"/>
                </a:ext>
              </a:extLst>
            </p:cNvPr>
            <p:cNvSpPr/>
            <p:nvPr/>
          </p:nvSpPr>
          <p:spPr>
            <a:xfrm>
              <a:off x="2657200" y="2105867"/>
              <a:ext cx="67733" cy="67733"/>
            </a:xfrm>
            <a:prstGeom prst="ellipse">
              <a:avLst/>
            </a:prstGeom>
            <a:noFill/>
            <a:ln w="12700">
              <a:solidFill>
                <a:schemeClr val="bg1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dirty="0"/>
            </a:p>
          </p:txBody>
        </p:sp>
      </p:grpSp>
      <p:grpSp>
        <p:nvGrpSpPr>
          <p:cNvPr id="7" name="Группа 6">
            <a:extLst>
              <a:ext uri="{FF2B5EF4-FFF2-40B4-BE49-F238E27FC236}">
                <a16:creationId xmlns:a16="http://schemas.microsoft.com/office/drawing/2014/main" id="{A4F495E1-3D9E-93A5-812E-793AA3C09EEF}"/>
              </a:ext>
            </a:extLst>
          </p:cNvPr>
          <p:cNvGrpSpPr/>
          <p:nvPr/>
        </p:nvGrpSpPr>
        <p:grpSpPr>
          <a:xfrm>
            <a:off x="3066296" y="535404"/>
            <a:ext cx="4998462" cy="1197385"/>
            <a:chOff x="3497652" y="535404"/>
            <a:chExt cx="4998462" cy="1197385"/>
          </a:xfrm>
        </p:grpSpPr>
        <p:pic>
          <p:nvPicPr>
            <p:cNvPr id="13" name="Рисунок 12">
              <a:extLst>
                <a:ext uri="{FF2B5EF4-FFF2-40B4-BE49-F238E27FC236}">
                  <a16:creationId xmlns:a16="http://schemas.microsoft.com/office/drawing/2014/main" id="{8D576D1F-71F8-6DCB-BD7D-841B565256EB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>
            <a:xfrm>
              <a:off x="4795453" y="535404"/>
              <a:ext cx="2335128" cy="523311"/>
            </a:xfrm>
            <a:prstGeom prst="rect">
              <a:avLst/>
            </a:prstGeom>
          </p:spPr>
        </p:pic>
        <p:sp>
          <p:nvSpPr>
            <p:cNvPr id="14" name="Текст 2">
              <a:extLst>
                <a:ext uri="{FF2B5EF4-FFF2-40B4-BE49-F238E27FC236}">
                  <a16:creationId xmlns:a16="http://schemas.microsoft.com/office/drawing/2014/main" id="{341FF4FD-F71B-52A8-6979-7F44D16282C8}"/>
                </a:ext>
              </a:extLst>
            </p:cNvPr>
            <p:cNvSpPr txBox="1">
              <a:spLocks/>
            </p:cNvSpPr>
            <p:nvPr/>
          </p:nvSpPr>
          <p:spPr>
            <a:xfrm>
              <a:off x="3497652" y="1067992"/>
              <a:ext cx="4998462" cy="664797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>
              <a:lvl1pPr marL="0" indent="0" algn="l" defTabSz="914400" rtl="0" eaLnBrk="1" latinLnBrk="0" hangingPunct="1"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None/>
                <a:defRPr lang="ru-RU" sz="5000" kern="1200" dirty="0" smtClean="0">
                  <a:solidFill>
                    <a:schemeClr val="bg1"/>
                  </a:solidFill>
                  <a:latin typeface="+mj-lt"/>
                  <a:ea typeface="+mn-ea"/>
                  <a:cs typeface="+mn-cs"/>
                </a:defRPr>
              </a:lvl1pPr>
              <a:lvl2pPr marL="685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r>
                <a:rPr lang="ru-RU" sz="1600" dirty="0">
                  <a:latin typeface="SB Sans Display" panose="020B0503040504020204" pitchFamily="34" charset="0"/>
                  <a:ea typeface="SB Sans Display" panose="020B0503040504020204" pitchFamily="34" charset="0"/>
                </a:rPr>
                <a:t>Позволяют не просто защищаться, </a:t>
              </a:r>
              <a:br>
                <a:rPr lang="ru-RU" sz="1600" dirty="0">
                  <a:latin typeface="SB Sans Display" panose="020B0503040504020204" pitchFamily="34" charset="0"/>
                  <a:ea typeface="SB Sans Display" panose="020B0503040504020204" pitchFamily="34" charset="0"/>
                </a:rPr>
              </a:br>
              <a:r>
                <a:rPr lang="ru-RU" sz="1600" dirty="0">
                  <a:latin typeface="SB Sans Display" panose="020B0503040504020204" pitchFamily="34" charset="0"/>
                  <a:ea typeface="SB Sans Display" panose="020B0503040504020204" pitchFamily="34" charset="0"/>
                </a:rPr>
                <a:t>но и наносить ответный </a:t>
              </a:r>
              <a:br>
                <a:rPr lang="ru-RU" sz="1600" dirty="0">
                  <a:latin typeface="SB Sans Display" panose="020B0503040504020204" pitchFamily="34" charset="0"/>
                  <a:ea typeface="SB Sans Display" panose="020B0503040504020204" pitchFamily="34" charset="0"/>
                </a:rPr>
              </a:br>
              <a:r>
                <a:rPr lang="ru-RU" sz="1600" dirty="0">
                  <a:latin typeface="SB Sans Display" panose="020B0503040504020204" pitchFamily="34" charset="0"/>
                  <a:ea typeface="SB Sans Display" panose="020B0503040504020204" pitchFamily="34" charset="0"/>
                </a:rPr>
                <a:t>удар инфляции</a:t>
              </a:r>
            </a:p>
          </p:txBody>
        </p:sp>
      </p:grpSp>
      <p:grpSp>
        <p:nvGrpSpPr>
          <p:cNvPr id="10" name="Группа 9">
            <a:extLst>
              <a:ext uri="{FF2B5EF4-FFF2-40B4-BE49-F238E27FC236}">
                <a16:creationId xmlns:a16="http://schemas.microsoft.com/office/drawing/2014/main" id="{3131BCAE-FFD5-095A-EE37-A58903479155}"/>
              </a:ext>
            </a:extLst>
          </p:cNvPr>
          <p:cNvGrpSpPr/>
          <p:nvPr/>
        </p:nvGrpSpPr>
        <p:grpSpPr>
          <a:xfrm>
            <a:off x="7987182" y="571952"/>
            <a:ext cx="4008299" cy="967813"/>
            <a:chOff x="7987182" y="571952"/>
            <a:chExt cx="4008299" cy="967813"/>
          </a:xfrm>
        </p:grpSpPr>
        <p:pic>
          <p:nvPicPr>
            <p:cNvPr id="15" name="Рисунок 14">
              <a:extLst>
                <a:ext uri="{FF2B5EF4-FFF2-40B4-BE49-F238E27FC236}">
                  <a16:creationId xmlns:a16="http://schemas.microsoft.com/office/drawing/2014/main" id="{F81D200D-9D2B-6534-298C-2016E202A017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>
            <a:xfrm>
              <a:off x="9014883" y="571952"/>
              <a:ext cx="2062480" cy="476905"/>
            </a:xfrm>
            <a:prstGeom prst="rect">
              <a:avLst/>
            </a:prstGeom>
          </p:spPr>
        </p:pic>
        <p:sp>
          <p:nvSpPr>
            <p:cNvPr id="16" name="Текст 2">
              <a:extLst>
                <a:ext uri="{FF2B5EF4-FFF2-40B4-BE49-F238E27FC236}">
                  <a16:creationId xmlns:a16="http://schemas.microsoft.com/office/drawing/2014/main" id="{3FFF283F-4D6C-95E6-F71C-036719810174}"/>
                </a:ext>
              </a:extLst>
            </p:cNvPr>
            <p:cNvSpPr txBox="1">
              <a:spLocks/>
            </p:cNvSpPr>
            <p:nvPr/>
          </p:nvSpPr>
          <p:spPr>
            <a:xfrm>
              <a:off x="7987182" y="1096567"/>
              <a:ext cx="4008299" cy="443198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>
              <a:lvl1pPr marL="0" indent="0" algn="l" defTabSz="914400" rtl="0" eaLnBrk="1" latinLnBrk="0" hangingPunct="1"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None/>
                <a:defRPr lang="ru-RU" sz="5000" kern="1200" dirty="0" smtClean="0">
                  <a:solidFill>
                    <a:schemeClr val="bg1"/>
                  </a:solidFill>
                  <a:latin typeface="+mj-lt"/>
                  <a:ea typeface="+mn-ea"/>
                  <a:cs typeface="+mn-cs"/>
                </a:defRPr>
              </a:lvl1pPr>
              <a:lvl2pPr marL="685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r>
                <a:rPr lang="ru-RU" sz="1600" dirty="0">
                  <a:latin typeface="SB Sans Display" panose="020B0503040504020204" pitchFamily="34" charset="0"/>
                  <a:ea typeface="SB Sans Display" panose="020B0503040504020204" pitchFamily="34" charset="0"/>
                </a:rPr>
                <a:t>Каждый год крадёт часть сбережений, </a:t>
              </a:r>
              <a:br>
                <a:rPr lang="ru-RU" sz="1600" dirty="0">
                  <a:latin typeface="SB Sans Display" panose="020B0503040504020204" pitchFamily="34" charset="0"/>
                  <a:ea typeface="SB Sans Display" panose="020B0503040504020204" pitchFamily="34" charset="0"/>
                </a:rPr>
              </a:br>
              <a:r>
                <a:rPr lang="ru-RU" sz="1600" dirty="0">
                  <a:latin typeface="SB Sans Display" panose="020B0503040504020204" pitchFamily="34" charset="0"/>
                  <a:ea typeface="SB Sans Display" panose="020B0503040504020204" pitchFamily="34" charset="0"/>
                </a:rPr>
                <a:t>пока они просто лежат</a:t>
              </a:r>
            </a:p>
          </p:txBody>
        </p:sp>
      </p:grpSp>
      <p:grpSp>
        <p:nvGrpSpPr>
          <p:cNvPr id="8" name="Группа 7">
            <a:extLst>
              <a:ext uri="{FF2B5EF4-FFF2-40B4-BE49-F238E27FC236}">
                <a16:creationId xmlns:a16="http://schemas.microsoft.com/office/drawing/2014/main" id="{25C0FAEE-3138-EF5E-A741-F0AF8529CA9D}"/>
              </a:ext>
            </a:extLst>
          </p:cNvPr>
          <p:cNvGrpSpPr/>
          <p:nvPr/>
        </p:nvGrpSpPr>
        <p:grpSpPr>
          <a:xfrm>
            <a:off x="5531661" y="1765831"/>
            <a:ext cx="67733" cy="493219"/>
            <a:chOff x="5963017" y="1469186"/>
            <a:chExt cx="67733" cy="493219"/>
          </a:xfrm>
        </p:grpSpPr>
        <p:cxnSp>
          <p:nvCxnSpPr>
            <p:cNvPr id="17" name="Прямая соединительная линия 16">
              <a:extLst>
                <a:ext uri="{FF2B5EF4-FFF2-40B4-BE49-F238E27FC236}">
                  <a16:creationId xmlns:a16="http://schemas.microsoft.com/office/drawing/2014/main" id="{EBF3B030-F4D1-DDC6-7AB0-CB52B97FE4B9}"/>
                </a:ext>
              </a:extLst>
            </p:cNvPr>
            <p:cNvCxnSpPr>
              <a:cxnSpLocks/>
            </p:cNvCxnSpPr>
            <p:nvPr/>
          </p:nvCxnSpPr>
          <p:spPr>
            <a:xfrm>
              <a:off x="5996883" y="1469186"/>
              <a:ext cx="0" cy="425486"/>
            </a:xfrm>
            <a:prstGeom prst="line">
              <a:avLst/>
            </a:prstGeom>
            <a:ln w="127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8" name="Овал 17">
              <a:extLst>
                <a:ext uri="{FF2B5EF4-FFF2-40B4-BE49-F238E27FC236}">
                  <a16:creationId xmlns:a16="http://schemas.microsoft.com/office/drawing/2014/main" id="{0169F9A8-7C2B-709E-A722-B37A02998C39}"/>
                </a:ext>
              </a:extLst>
            </p:cNvPr>
            <p:cNvSpPr/>
            <p:nvPr/>
          </p:nvSpPr>
          <p:spPr>
            <a:xfrm>
              <a:off x="5963017" y="1894672"/>
              <a:ext cx="67733" cy="67733"/>
            </a:xfrm>
            <a:prstGeom prst="ellipse">
              <a:avLst/>
            </a:prstGeom>
            <a:noFill/>
            <a:ln w="12700">
              <a:solidFill>
                <a:schemeClr val="bg1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dirty="0"/>
            </a:p>
          </p:txBody>
        </p:sp>
      </p:grpSp>
      <p:grpSp>
        <p:nvGrpSpPr>
          <p:cNvPr id="12" name="Группа 11">
            <a:extLst>
              <a:ext uri="{FF2B5EF4-FFF2-40B4-BE49-F238E27FC236}">
                <a16:creationId xmlns:a16="http://schemas.microsoft.com/office/drawing/2014/main" id="{EEF98DE4-A22E-DC47-A64D-5A4BABC756FF}"/>
              </a:ext>
            </a:extLst>
          </p:cNvPr>
          <p:cNvGrpSpPr/>
          <p:nvPr/>
        </p:nvGrpSpPr>
        <p:grpSpPr>
          <a:xfrm>
            <a:off x="9202376" y="1620808"/>
            <a:ext cx="854791" cy="1042210"/>
            <a:chOff x="9476985" y="1513013"/>
            <a:chExt cx="580182" cy="707391"/>
          </a:xfrm>
        </p:grpSpPr>
        <p:cxnSp>
          <p:nvCxnSpPr>
            <p:cNvPr id="19" name="Прямая соединительная линия 18">
              <a:extLst>
                <a:ext uri="{FF2B5EF4-FFF2-40B4-BE49-F238E27FC236}">
                  <a16:creationId xmlns:a16="http://schemas.microsoft.com/office/drawing/2014/main" id="{3B229944-7469-23F3-E13B-CEB924B99744}"/>
                </a:ext>
              </a:extLst>
            </p:cNvPr>
            <p:cNvCxnSpPr>
              <a:cxnSpLocks/>
            </p:cNvCxnSpPr>
            <p:nvPr/>
          </p:nvCxnSpPr>
          <p:spPr>
            <a:xfrm>
              <a:off x="10057167" y="1513013"/>
              <a:ext cx="0" cy="388586"/>
            </a:xfrm>
            <a:prstGeom prst="line">
              <a:avLst/>
            </a:prstGeom>
            <a:ln w="127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Прямая соединительная линия 20">
              <a:extLst>
                <a:ext uri="{FF2B5EF4-FFF2-40B4-BE49-F238E27FC236}">
                  <a16:creationId xmlns:a16="http://schemas.microsoft.com/office/drawing/2014/main" id="{1DBDE9C5-D00E-76F6-18FF-E0AC6FA4B656}"/>
                </a:ext>
              </a:extLst>
            </p:cNvPr>
            <p:cNvCxnSpPr>
              <a:cxnSpLocks/>
              <a:endCxn id="23" idx="7"/>
            </p:cNvCxnSpPr>
            <p:nvPr/>
          </p:nvCxnSpPr>
          <p:spPr>
            <a:xfrm flipH="1">
              <a:off x="9516612" y="1894672"/>
              <a:ext cx="540555" cy="286105"/>
            </a:xfrm>
            <a:prstGeom prst="line">
              <a:avLst/>
            </a:prstGeom>
            <a:ln w="127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3" name="Овал 22">
              <a:extLst>
                <a:ext uri="{FF2B5EF4-FFF2-40B4-BE49-F238E27FC236}">
                  <a16:creationId xmlns:a16="http://schemas.microsoft.com/office/drawing/2014/main" id="{B691C70B-7F77-B8D9-CD69-CC33996FC884}"/>
                </a:ext>
              </a:extLst>
            </p:cNvPr>
            <p:cNvSpPr/>
            <p:nvPr/>
          </p:nvSpPr>
          <p:spPr>
            <a:xfrm>
              <a:off x="9476985" y="2173978"/>
              <a:ext cx="46426" cy="46426"/>
            </a:xfrm>
            <a:prstGeom prst="ellipse">
              <a:avLst/>
            </a:prstGeom>
            <a:noFill/>
            <a:ln w="12700">
              <a:solidFill>
                <a:schemeClr val="bg1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dirty="0"/>
            </a:p>
          </p:txBody>
        </p:sp>
      </p:grpSp>
    </p:spTree>
    <p:extLst>
      <p:ext uri="{BB962C8B-B14F-4D97-AF65-F5344CB8AC3E}">
        <p14:creationId xmlns:p14="http://schemas.microsoft.com/office/powerpoint/2010/main" val="1735146553"/>
      </p:ext>
    </p:extLst>
  </p:cSld>
  <p:clrMapOvr>
    <a:masterClrMapping/>
  </p:clrMapOvr>
  <p:transition spd="slow">
    <p:wipe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A8D9688-E8E7-68F5-8FEC-0EBD4F4F979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6">
            <a:extLst>
              <a:ext uri="{FF2B5EF4-FFF2-40B4-BE49-F238E27FC236}">
                <a16:creationId xmlns:a16="http://schemas.microsoft.com/office/drawing/2014/main" id="{568944F0-0E90-1155-9E11-B4DAD4840487}"/>
              </a:ext>
            </a:extLst>
          </p:cNvPr>
          <p:cNvSpPr/>
          <p:nvPr/>
        </p:nvSpPr>
        <p:spPr>
          <a:xfrm>
            <a:off x="799454" y="440953"/>
            <a:ext cx="10593093" cy="921876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wrap="square" lIns="90000" tIns="45000" rIns="90000" bIns="45000" anchor="t">
            <a:spAutoFit/>
          </a:bodyPr>
          <a:lstStyle/>
          <a:p>
            <a:pPr defTabSz="914400">
              <a:lnSpc>
                <a:spcPct val="90000"/>
              </a:lnSpc>
            </a:pPr>
            <a:r>
              <a:rPr lang="ru-RU" sz="3000" b="1" dirty="0">
                <a:solidFill>
                  <a:schemeClr val="bg1"/>
                </a:solidFill>
                <a:latin typeface="SB Sans Display Bold" panose="020B0803040504020204" pitchFamily="34" charset="0"/>
              </a:rPr>
              <a:t>Хотите узнать больше об инвестициях </a:t>
            </a:r>
            <a:br>
              <a:rPr lang="ru-RU" sz="3000" b="1" dirty="0">
                <a:solidFill>
                  <a:schemeClr val="bg1"/>
                </a:solidFill>
                <a:latin typeface="SB Sans Display Bold" panose="020B0803040504020204" pitchFamily="34" charset="0"/>
              </a:rPr>
            </a:br>
            <a:r>
              <a:rPr lang="ru-RU" sz="3000" b="1" dirty="0">
                <a:solidFill>
                  <a:schemeClr val="bg1"/>
                </a:solidFill>
                <a:latin typeface="SB Sans Display Bold" panose="020B0803040504020204" pitchFamily="34" charset="0"/>
              </a:rPr>
              <a:t>и попробовать их на практике? </a:t>
            </a:r>
            <a:endParaRPr lang="ru-RU" sz="3000" b="1" u="none" strike="noStrike" dirty="0">
              <a:gradFill>
                <a:gsLst>
                  <a:gs pos="0">
                    <a:srgbClr val="CFFF01"/>
                  </a:gs>
                  <a:gs pos="100000">
                    <a:schemeClr val="accent3"/>
                  </a:gs>
                </a:gsLst>
                <a:lin ang="0" scaled="1"/>
              </a:gradFill>
              <a:effectLst/>
              <a:uFillTx/>
              <a:latin typeface="SB Sans Display Bold" panose="020B0803040504020204" pitchFamily="34" charset="0"/>
            </a:endParaRPr>
          </a:p>
        </p:txBody>
      </p:sp>
      <p:sp>
        <p:nvSpPr>
          <p:cNvPr id="5" name="TextBox 36">
            <a:extLst>
              <a:ext uri="{FF2B5EF4-FFF2-40B4-BE49-F238E27FC236}">
                <a16:creationId xmlns:a16="http://schemas.microsoft.com/office/drawing/2014/main" id="{95B640C8-0DE5-9C3A-3597-67721B36A172}"/>
              </a:ext>
            </a:extLst>
          </p:cNvPr>
          <p:cNvSpPr/>
          <p:nvPr/>
        </p:nvSpPr>
        <p:spPr>
          <a:xfrm>
            <a:off x="799454" y="1559356"/>
            <a:ext cx="5123826" cy="921876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wrap="square" lIns="90000" tIns="45000" rIns="90000" bIns="45000" anchor="t">
            <a:spAutoFit/>
          </a:bodyPr>
          <a:lstStyle/>
          <a:p>
            <a:pPr defTabSz="914400">
              <a:lnSpc>
                <a:spcPct val="90000"/>
              </a:lnSpc>
            </a:pPr>
            <a:r>
              <a:rPr lang="ru-RU" sz="3000" dirty="0">
                <a:gradFill>
                  <a:gsLst>
                    <a:gs pos="0">
                      <a:srgbClr val="CFFF01"/>
                    </a:gs>
                    <a:gs pos="100000">
                      <a:schemeClr val="accent3"/>
                    </a:gs>
                  </a:gsLst>
                  <a:lin ang="0" scaled="1"/>
                </a:gradFill>
                <a:latin typeface="SB Sans Display Bold" panose="020B0803040504020204" pitchFamily="34" charset="0"/>
                <a:ea typeface="SB Sans Display" panose="020B0503040504020204" pitchFamily="34" charset="0"/>
              </a:rPr>
              <a:t>Участвуйте в программе </a:t>
            </a:r>
            <a:br>
              <a:rPr lang="ru-RU" sz="3000" dirty="0">
                <a:gradFill>
                  <a:gsLst>
                    <a:gs pos="0">
                      <a:srgbClr val="CFFF01"/>
                    </a:gs>
                    <a:gs pos="100000">
                      <a:schemeClr val="accent3"/>
                    </a:gs>
                  </a:gsLst>
                  <a:lin ang="0" scaled="1"/>
                </a:gradFill>
                <a:latin typeface="SB Sans Display Bold" panose="020B0803040504020204" pitchFamily="34" charset="0"/>
                <a:ea typeface="SB Sans Display" panose="020B0503040504020204" pitchFamily="34" charset="0"/>
              </a:rPr>
            </a:br>
            <a:r>
              <a:rPr lang="ru-RU" sz="3000" dirty="0">
                <a:gradFill>
                  <a:gsLst>
                    <a:gs pos="0">
                      <a:srgbClr val="CFFF01"/>
                    </a:gs>
                    <a:gs pos="100000">
                      <a:schemeClr val="accent3"/>
                    </a:gs>
                  </a:gsLst>
                  <a:lin ang="0" scaled="1"/>
                </a:gradFill>
                <a:latin typeface="SB Sans Display Bold" panose="020B0803040504020204" pitchFamily="34" charset="0"/>
                <a:ea typeface="SB Sans Display" panose="020B0503040504020204" pitchFamily="34" charset="0"/>
              </a:rPr>
              <a:t>«</a:t>
            </a:r>
            <a:r>
              <a:rPr lang="ru-RU" sz="3000" dirty="0" err="1">
                <a:gradFill>
                  <a:gsLst>
                    <a:gs pos="0">
                      <a:srgbClr val="CFFF01"/>
                    </a:gs>
                    <a:gs pos="100000">
                      <a:schemeClr val="accent3"/>
                    </a:gs>
                  </a:gsLst>
                  <a:lin ang="0" scaled="1"/>
                </a:gradFill>
                <a:latin typeface="SB Sans Display Bold" panose="020B0803040504020204" pitchFamily="34" charset="0"/>
                <a:ea typeface="SB Sans Display" panose="020B0503040504020204" pitchFamily="34" charset="0"/>
              </a:rPr>
              <a:t>ИнвестВышка</a:t>
            </a:r>
            <a:r>
              <a:rPr lang="ru-RU" sz="3000" dirty="0">
                <a:gradFill>
                  <a:gsLst>
                    <a:gs pos="0">
                      <a:srgbClr val="CFFF01"/>
                    </a:gs>
                    <a:gs pos="100000">
                      <a:schemeClr val="accent3"/>
                    </a:gs>
                  </a:gsLst>
                  <a:lin ang="0" scaled="1"/>
                </a:gradFill>
                <a:latin typeface="SB Sans Display Bold" panose="020B0803040504020204" pitchFamily="34" charset="0"/>
                <a:ea typeface="SB Sans Display" panose="020B0503040504020204" pitchFamily="34" charset="0"/>
              </a:rPr>
              <a:t>»</a:t>
            </a:r>
            <a:endParaRPr lang="ru-RU" sz="3000" u="none" strike="noStrike" dirty="0">
              <a:gradFill>
                <a:gsLst>
                  <a:gs pos="0">
                    <a:srgbClr val="CFFF01"/>
                  </a:gs>
                  <a:gs pos="100000">
                    <a:schemeClr val="accent3"/>
                  </a:gs>
                </a:gsLst>
                <a:lin ang="0" scaled="1"/>
              </a:gradFill>
              <a:effectLst/>
              <a:uFillTx/>
              <a:latin typeface="SB Sans Display Bold" panose="020B0803040504020204" pitchFamily="34" charset="0"/>
              <a:ea typeface="SB Sans Display" panose="020B0503040504020204" pitchFamily="34" charset="0"/>
            </a:endParaRPr>
          </a:p>
        </p:txBody>
      </p:sp>
      <p:pic>
        <p:nvPicPr>
          <p:cNvPr id="9" name="Рисунок 8">
            <a:extLst>
              <a:ext uri="{FF2B5EF4-FFF2-40B4-BE49-F238E27FC236}">
                <a16:creationId xmlns:a16="http://schemas.microsoft.com/office/drawing/2014/main" id="{C2818202-EA5E-C079-F6F3-D4D5D528452E}"/>
              </a:ext>
            </a:extLst>
          </p:cNvPr>
          <p:cNvPicPr>
            <a:picLocks noChangeAspect="1"/>
          </p:cNvPicPr>
          <p:nvPr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-7474"/>
          <a:stretch>
            <a:fillRect/>
          </a:stretch>
        </p:blipFill>
        <p:spPr>
          <a:xfrm>
            <a:off x="2578100" y="2129208"/>
            <a:ext cx="9599953" cy="4728792"/>
          </a:xfrm>
          <a:prstGeom prst="rect">
            <a:avLst/>
          </a:prstGeom>
        </p:spPr>
      </p:pic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F476A011-AF48-C12B-42E2-C1F9EDB5069A}"/>
              </a:ext>
            </a:extLst>
          </p:cNvPr>
          <p:cNvPicPr>
            <a:picLocks noChangeAspect="1"/>
          </p:cNvPicPr>
          <p:nvPr/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9788" y="2896743"/>
            <a:ext cx="2960052" cy="2960052"/>
          </a:xfrm>
          <a:prstGeom prst="roundRect">
            <a:avLst>
              <a:gd name="adj" fmla="val 6538"/>
            </a:avLst>
          </a:prstGeom>
        </p:spPr>
      </p:pic>
    </p:spTree>
    <p:extLst>
      <p:ext uri="{BB962C8B-B14F-4D97-AF65-F5344CB8AC3E}">
        <p14:creationId xmlns:p14="http://schemas.microsoft.com/office/powerpoint/2010/main" val="2055800770"/>
      </p:ext>
    </p:extLst>
  </p:cSld>
  <p:clrMapOvr>
    <a:masterClrMapping/>
  </p:clrMapOvr>
  <p:transition spd="med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allAtOnce"/>
      <p:bldP spid="5" grpId="0"/>
    </p:bld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3EAECC2-D369-7D9F-B867-FF4E0A3544C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" name="Рисунок 20" descr="https://r2.syntx.ai/user_368993258/generated/b5deb7f3311d7ebaf7ea9e4fd0160751_f2e43c32-a85f-4027-9f1a-f72660182632.jpg">
            <a:extLst>
              <a:ext uri="{FF2B5EF4-FFF2-40B4-BE49-F238E27FC236}">
                <a16:creationId xmlns:a16="http://schemas.microsoft.com/office/drawing/2014/main" id="{1DF43945-35FD-87FC-97E6-CDD964F7E384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r="4319" b="357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4" name="Скругленный прямоугольник 18">
            <a:extLst>
              <a:ext uri="{FF2B5EF4-FFF2-40B4-BE49-F238E27FC236}">
                <a16:creationId xmlns:a16="http://schemas.microsoft.com/office/drawing/2014/main" id="{BFC7A853-2F3A-5D12-24DF-82AA3B244B22}"/>
              </a:ext>
            </a:extLst>
          </p:cNvPr>
          <p:cNvSpPr/>
          <p:nvPr/>
        </p:nvSpPr>
        <p:spPr>
          <a:xfrm>
            <a:off x="2856074" y="1983882"/>
            <a:ext cx="2366261" cy="1302878"/>
          </a:xfrm>
          <a:prstGeom prst="roundRect">
            <a:avLst>
              <a:gd name="adj" fmla="val 6178"/>
            </a:avLst>
          </a:prstGeom>
          <a:solidFill>
            <a:srgbClr val="231A68">
              <a:alpha val="69804"/>
            </a:srgbClr>
          </a:solidFill>
          <a:ln w="19050">
            <a:noFill/>
          </a:ln>
          <a:effectLst>
            <a:softEdge rad="471352"/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chemeClr val="tx1"/>
              </a:solidFill>
              <a:latin typeface="SB Sans Display" panose="020B0503040504020204" pitchFamily="34" charset="0"/>
              <a:cs typeface="SB Sans Display" panose="020B0503040504020204" pitchFamily="34" charset="0"/>
            </a:endParaRPr>
          </a:p>
        </p:txBody>
      </p:sp>
      <p:sp>
        <p:nvSpPr>
          <p:cNvPr id="13" name="Скругленный прямоугольник 18">
            <a:extLst>
              <a:ext uri="{FF2B5EF4-FFF2-40B4-BE49-F238E27FC236}">
                <a16:creationId xmlns:a16="http://schemas.microsoft.com/office/drawing/2014/main" id="{3C7009AB-F436-766E-AD74-10C650116492}"/>
              </a:ext>
            </a:extLst>
          </p:cNvPr>
          <p:cNvSpPr/>
          <p:nvPr/>
        </p:nvSpPr>
        <p:spPr>
          <a:xfrm>
            <a:off x="448059" y="1983882"/>
            <a:ext cx="2366261" cy="1302878"/>
          </a:xfrm>
          <a:prstGeom prst="roundRect">
            <a:avLst>
              <a:gd name="adj" fmla="val 6178"/>
            </a:avLst>
          </a:prstGeom>
          <a:solidFill>
            <a:srgbClr val="231A68">
              <a:alpha val="69804"/>
            </a:srgbClr>
          </a:solidFill>
          <a:ln w="19050">
            <a:noFill/>
          </a:ln>
          <a:effectLst>
            <a:softEdge rad="471352"/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chemeClr val="tx1"/>
              </a:solidFill>
              <a:latin typeface="SB Sans Display" panose="020B0503040504020204" pitchFamily="34" charset="0"/>
              <a:cs typeface="SB Sans Display" panose="020B0503040504020204" pitchFamily="34" charset="0"/>
            </a:endParaRPr>
          </a:p>
        </p:txBody>
      </p:sp>
      <p:sp>
        <p:nvSpPr>
          <p:cNvPr id="2" name="Скругленный прямоугольник 18">
            <a:extLst>
              <a:ext uri="{FF2B5EF4-FFF2-40B4-BE49-F238E27FC236}">
                <a16:creationId xmlns:a16="http://schemas.microsoft.com/office/drawing/2014/main" id="{109D59AF-ABC2-1027-F3FD-69DFB660E9BB}"/>
              </a:ext>
            </a:extLst>
          </p:cNvPr>
          <p:cNvSpPr/>
          <p:nvPr/>
        </p:nvSpPr>
        <p:spPr>
          <a:xfrm>
            <a:off x="437899" y="781663"/>
            <a:ext cx="4490720" cy="2014656"/>
          </a:xfrm>
          <a:prstGeom prst="roundRect">
            <a:avLst>
              <a:gd name="adj" fmla="val 6178"/>
            </a:avLst>
          </a:prstGeom>
          <a:solidFill>
            <a:srgbClr val="231A68">
              <a:alpha val="69804"/>
            </a:srgbClr>
          </a:solidFill>
          <a:ln w="19050">
            <a:noFill/>
          </a:ln>
          <a:effectLst>
            <a:softEdge rad="471352"/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chemeClr val="tx1"/>
              </a:solidFill>
              <a:latin typeface="SB Sans Display" panose="020B0503040504020204" pitchFamily="34" charset="0"/>
              <a:cs typeface="SB Sans Display" panose="020B0503040504020204" pitchFamily="34" charset="0"/>
            </a:endParaRPr>
          </a:p>
        </p:txBody>
      </p:sp>
      <p:sp>
        <p:nvSpPr>
          <p:cNvPr id="3" name="TextBox 15">
            <a:extLst>
              <a:ext uri="{FF2B5EF4-FFF2-40B4-BE49-F238E27FC236}">
                <a16:creationId xmlns:a16="http://schemas.microsoft.com/office/drawing/2014/main" id="{3C9A57CE-F012-C9CC-B8BF-3827260D785E}"/>
              </a:ext>
            </a:extLst>
          </p:cNvPr>
          <p:cNvSpPr/>
          <p:nvPr/>
        </p:nvSpPr>
        <p:spPr>
          <a:xfrm>
            <a:off x="796018" y="1180189"/>
            <a:ext cx="4012728" cy="921876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wrap="square" lIns="90000" tIns="45000" rIns="90000" bIns="45000" anchor="t">
            <a:spAutoFit/>
          </a:bodyPr>
          <a:lstStyle/>
          <a:p>
            <a:pPr algn="ctr" defTabSz="914400">
              <a:spcBef>
                <a:spcPts val="601"/>
              </a:spcBef>
              <a:spcAft>
                <a:spcPts val="601"/>
              </a:spcAft>
            </a:pPr>
            <a:r>
              <a:rPr lang="ru-RU" dirty="0">
                <a:solidFill>
                  <a:schemeClr val="bg1"/>
                </a:solidFill>
                <a:latin typeface="SB Sans Display" panose="020B0503040504020204" pitchFamily="34" charset="0"/>
                <a:ea typeface="SB Sans Display" panose="020B0503040504020204" pitchFamily="34" charset="0"/>
              </a:rPr>
              <a:t>Мы создали закрытый канал </a:t>
            </a:r>
            <a:br>
              <a:rPr lang="ru-RU" dirty="0">
                <a:solidFill>
                  <a:schemeClr val="bg1"/>
                </a:solidFill>
                <a:latin typeface="SB Sans Display" panose="020B0503040504020204" pitchFamily="34" charset="0"/>
                <a:ea typeface="SB Sans Display" panose="020B0503040504020204" pitchFamily="34" charset="0"/>
              </a:rPr>
            </a:br>
            <a:r>
              <a:rPr lang="ru-RU" dirty="0">
                <a:solidFill>
                  <a:schemeClr val="bg1"/>
                </a:solidFill>
                <a:latin typeface="SB Sans Display" panose="020B0503040504020204" pitchFamily="34" charset="0"/>
                <a:ea typeface="SB Sans Display" panose="020B0503040504020204" pitchFamily="34" charset="0"/>
              </a:rPr>
              <a:t>для вас, в котором объясняют сложные вещи простыми словами</a:t>
            </a:r>
            <a:endParaRPr lang="ru-RU" b="0" u="none" strike="noStrike" dirty="0">
              <a:solidFill>
                <a:schemeClr val="bg1"/>
              </a:solidFill>
              <a:effectLst/>
              <a:uFillTx/>
              <a:latin typeface="SB Sans Display" panose="020B0503040504020204" pitchFamily="34" charset="0"/>
              <a:ea typeface="SB Sans Display" panose="020B0503040504020204" pitchFamily="34" charset="0"/>
            </a:endParaRPr>
          </a:p>
        </p:txBody>
      </p:sp>
      <p:sp>
        <p:nvSpPr>
          <p:cNvPr id="7" name="Скругленный прямоугольник 18">
            <a:extLst>
              <a:ext uri="{FF2B5EF4-FFF2-40B4-BE49-F238E27FC236}">
                <a16:creationId xmlns:a16="http://schemas.microsoft.com/office/drawing/2014/main" id="{AC013641-D1FD-855A-2387-08B6EDDF8A0E}"/>
              </a:ext>
            </a:extLst>
          </p:cNvPr>
          <p:cNvSpPr/>
          <p:nvPr/>
        </p:nvSpPr>
        <p:spPr>
          <a:xfrm>
            <a:off x="2573093" y="2245360"/>
            <a:ext cx="2903737" cy="2879762"/>
          </a:xfrm>
          <a:prstGeom prst="roundRect">
            <a:avLst>
              <a:gd name="adj" fmla="val 6178"/>
            </a:avLst>
          </a:prstGeom>
          <a:solidFill>
            <a:srgbClr val="2B2082"/>
          </a:solidFill>
          <a:ln w="19050">
            <a:noFill/>
          </a:ln>
          <a:effectLst>
            <a:softEdge rad="471352"/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chemeClr val="tx1"/>
              </a:solidFill>
              <a:latin typeface="SB Sans Display" panose="020B0503040504020204" pitchFamily="34" charset="0"/>
              <a:cs typeface="SB Sans Display" panose="020B0503040504020204" pitchFamily="34" charset="0"/>
            </a:endParaRPr>
          </a:p>
        </p:txBody>
      </p:sp>
      <p:sp>
        <p:nvSpPr>
          <p:cNvPr id="23" name="Скругленный прямоугольник 18">
            <a:extLst>
              <a:ext uri="{FF2B5EF4-FFF2-40B4-BE49-F238E27FC236}">
                <a16:creationId xmlns:a16="http://schemas.microsoft.com/office/drawing/2014/main" id="{1C86BC0D-ABCA-D873-3EA1-B1845E8A4291}"/>
              </a:ext>
            </a:extLst>
          </p:cNvPr>
          <p:cNvSpPr/>
          <p:nvPr/>
        </p:nvSpPr>
        <p:spPr>
          <a:xfrm>
            <a:off x="154343" y="2245360"/>
            <a:ext cx="2903737" cy="2879762"/>
          </a:xfrm>
          <a:prstGeom prst="roundRect">
            <a:avLst>
              <a:gd name="adj" fmla="val 6178"/>
            </a:avLst>
          </a:prstGeom>
          <a:solidFill>
            <a:srgbClr val="2B2082"/>
          </a:solidFill>
          <a:ln w="19050">
            <a:noFill/>
          </a:ln>
          <a:effectLst>
            <a:softEdge rad="471352"/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chemeClr val="tx1"/>
              </a:solidFill>
              <a:latin typeface="SB Sans Display" panose="020B0503040504020204" pitchFamily="34" charset="0"/>
              <a:cs typeface="SB Sans Display" panose="020B0503040504020204" pitchFamily="34" charset="0"/>
            </a:endParaRPr>
          </a:p>
        </p:txBody>
      </p:sp>
      <p:pic>
        <p:nvPicPr>
          <p:cNvPr id="20" name="Рисунок 19">
            <a:extLst>
              <a:ext uri="{FF2B5EF4-FFF2-40B4-BE49-F238E27FC236}">
                <a16:creationId xmlns:a16="http://schemas.microsoft.com/office/drawing/2014/main" id="{8A003099-4400-336D-F11E-13EB9F49F52F}"/>
              </a:ext>
            </a:extLst>
          </p:cNvPr>
          <p:cNvPicPr>
            <a:picLocks noChangeAspect="1"/>
          </p:cNvPicPr>
          <p:nvPr/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640749" y="2741304"/>
            <a:ext cx="1930925" cy="1930925"/>
          </a:xfrm>
          <a:prstGeom prst="roundRect">
            <a:avLst>
              <a:gd name="adj" fmla="val 10530"/>
            </a:avLst>
          </a:prstGeom>
        </p:spPr>
      </p:pic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10A69A66-43DD-451A-6C9E-9519DC8BED41}"/>
              </a:ext>
            </a:extLst>
          </p:cNvPr>
          <p:cNvPicPr>
            <a:picLocks noChangeAspect="1"/>
          </p:cNvPicPr>
          <p:nvPr/>
        </p:nvPicPr>
        <p:blipFill>
          <a:blip r:embed="rId5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3039442" y="2741304"/>
            <a:ext cx="1930925" cy="1930925"/>
          </a:xfrm>
          <a:prstGeom prst="roundRect">
            <a:avLst>
              <a:gd name="adj" fmla="val 10530"/>
            </a:avLst>
          </a:prstGeom>
        </p:spPr>
      </p:pic>
      <p:sp>
        <p:nvSpPr>
          <p:cNvPr id="4" name="TextBox 15">
            <a:extLst>
              <a:ext uri="{FF2B5EF4-FFF2-40B4-BE49-F238E27FC236}">
                <a16:creationId xmlns:a16="http://schemas.microsoft.com/office/drawing/2014/main" id="{08939862-7835-98EA-5534-E3BE42898DD7}"/>
              </a:ext>
            </a:extLst>
          </p:cNvPr>
          <p:cNvSpPr/>
          <p:nvPr/>
        </p:nvSpPr>
        <p:spPr>
          <a:xfrm>
            <a:off x="602053" y="2380814"/>
            <a:ext cx="1971040" cy="306323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wrap="square" lIns="90000" tIns="45000" rIns="90000" bIns="45000" anchor="t">
            <a:spAutoFit/>
          </a:bodyPr>
          <a:lstStyle/>
          <a:p>
            <a:pPr algn="ctr" defTabSz="914400">
              <a:spcBef>
                <a:spcPts val="601"/>
              </a:spcBef>
              <a:spcAft>
                <a:spcPts val="601"/>
              </a:spcAft>
            </a:pPr>
            <a:r>
              <a:rPr lang="en-US" sz="1400" dirty="0">
                <a:solidFill>
                  <a:schemeClr val="bg1"/>
                </a:solidFill>
                <a:latin typeface="SB Sans Display" panose="020B0503040504020204" pitchFamily="34" charset="0"/>
                <a:ea typeface="SB Sans Display" panose="020B0503040504020204" pitchFamily="34" charset="0"/>
                <a:cs typeface="SB Sans Display" panose="020B0503040504020204" pitchFamily="34" charset="0"/>
              </a:rPr>
              <a:t>Telegram</a:t>
            </a:r>
            <a:endParaRPr lang="ru-RU" sz="1400" b="0" u="none" strike="noStrike" dirty="0">
              <a:solidFill>
                <a:schemeClr val="bg1"/>
              </a:solidFill>
              <a:effectLst/>
              <a:uFillTx/>
              <a:latin typeface="SB Sans Display" panose="020B0503040504020204" pitchFamily="34" charset="0"/>
              <a:ea typeface="SB Sans Display" panose="020B0503040504020204" pitchFamily="34" charset="0"/>
              <a:cs typeface="SB Sans Display" panose="020B0503040504020204" pitchFamily="34" charset="0"/>
            </a:endParaRPr>
          </a:p>
        </p:txBody>
      </p:sp>
      <p:sp>
        <p:nvSpPr>
          <p:cNvPr id="9" name="TextBox 15">
            <a:extLst>
              <a:ext uri="{FF2B5EF4-FFF2-40B4-BE49-F238E27FC236}">
                <a16:creationId xmlns:a16="http://schemas.microsoft.com/office/drawing/2014/main" id="{9E2A7C51-FC39-01B8-50B7-B27CCB64B35C}"/>
              </a:ext>
            </a:extLst>
          </p:cNvPr>
          <p:cNvSpPr/>
          <p:nvPr/>
        </p:nvSpPr>
        <p:spPr>
          <a:xfrm>
            <a:off x="3019384" y="2380814"/>
            <a:ext cx="1971040" cy="306323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wrap="square" lIns="90000" tIns="45000" rIns="90000" bIns="45000" anchor="t">
            <a:spAutoFit/>
          </a:bodyPr>
          <a:lstStyle/>
          <a:p>
            <a:pPr algn="ctr" defTabSz="914400">
              <a:spcBef>
                <a:spcPts val="601"/>
              </a:spcBef>
              <a:spcAft>
                <a:spcPts val="601"/>
              </a:spcAft>
            </a:pPr>
            <a:r>
              <a:rPr lang="en-US" sz="1400">
                <a:solidFill>
                  <a:schemeClr val="bg1"/>
                </a:solidFill>
                <a:latin typeface="SB Sans Display" panose="020B0503040504020204" pitchFamily="34" charset="0"/>
                <a:ea typeface="SB Sans Display" panose="020B0503040504020204" pitchFamily="34" charset="0"/>
                <a:cs typeface="SB Sans Display" panose="020B0503040504020204" pitchFamily="34" charset="0"/>
              </a:rPr>
              <a:t>MAX</a:t>
            </a:r>
            <a:endParaRPr lang="ru-RU" sz="1400" b="0" u="none" strike="noStrike" dirty="0">
              <a:solidFill>
                <a:schemeClr val="bg1"/>
              </a:solidFill>
              <a:effectLst/>
              <a:uFillTx/>
              <a:latin typeface="SB Sans Display" panose="020B0503040504020204" pitchFamily="34" charset="0"/>
              <a:ea typeface="SB Sans Display" panose="020B0503040504020204" pitchFamily="34" charset="0"/>
              <a:cs typeface="SB Sans Display" panose="020B0503040504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072881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7B28A95-A324-E52A-43B2-D2748B22D78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3" name="Группа 32">
            <a:extLst>
              <a:ext uri="{FF2B5EF4-FFF2-40B4-BE49-F238E27FC236}">
                <a16:creationId xmlns:a16="http://schemas.microsoft.com/office/drawing/2014/main" id="{C1423C7A-8F04-001B-65E5-9399CD0B1EF3}"/>
              </a:ext>
            </a:extLst>
          </p:cNvPr>
          <p:cNvGrpSpPr/>
          <p:nvPr/>
        </p:nvGrpSpPr>
        <p:grpSpPr>
          <a:xfrm>
            <a:off x="839788" y="620712"/>
            <a:ext cx="3912400" cy="844243"/>
            <a:chOff x="839788" y="620712"/>
            <a:chExt cx="3912400" cy="844243"/>
          </a:xfrm>
        </p:grpSpPr>
        <p:sp>
          <p:nvSpPr>
            <p:cNvPr id="3" name="Прямоугольник: скругленные углы 2">
              <a:extLst>
                <a:ext uri="{FF2B5EF4-FFF2-40B4-BE49-F238E27FC236}">
                  <a16:creationId xmlns:a16="http://schemas.microsoft.com/office/drawing/2014/main" id="{12FEEC14-35D9-1F52-29E7-96F49D264E0B}"/>
                </a:ext>
              </a:extLst>
            </p:cNvPr>
            <p:cNvSpPr/>
            <p:nvPr/>
          </p:nvSpPr>
          <p:spPr>
            <a:xfrm>
              <a:off x="839788" y="620712"/>
              <a:ext cx="3912400" cy="844243"/>
            </a:xfrm>
            <a:prstGeom prst="roundRect">
              <a:avLst/>
            </a:prstGeom>
            <a:solidFill>
              <a:srgbClr val="FFFFFF">
                <a:alpha val="20000"/>
              </a:srgbClr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504000">
                <a:lnSpc>
                  <a:spcPts val="1740"/>
                </a:lnSpc>
              </a:pPr>
              <a:r>
                <a:rPr lang="ru-RU" sz="2000" dirty="0">
                  <a:solidFill>
                    <a:schemeClr val="bg1"/>
                  </a:solidFill>
                  <a:latin typeface="+mj-lt"/>
                  <a:cs typeface="SB Sans Display" panose="020B0503040504020204" pitchFamily="34" charset="0"/>
                </a:rPr>
                <a:t>Онлайн-курсы</a:t>
              </a:r>
            </a:p>
          </p:txBody>
        </p:sp>
        <p:sp>
          <p:nvSpPr>
            <p:cNvPr id="6" name="Полилиния: фигура 124">
              <a:extLst>
                <a:ext uri="{FF2B5EF4-FFF2-40B4-BE49-F238E27FC236}">
                  <a16:creationId xmlns:a16="http://schemas.microsoft.com/office/drawing/2014/main" id="{658957C3-6ED5-7D34-0C14-A9029C89E8E5}"/>
                </a:ext>
              </a:extLst>
            </p:cNvPr>
            <p:cNvSpPr/>
            <p:nvPr/>
          </p:nvSpPr>
          <p:spPr>
            <a:xfrm>
              <a:off x="1011488" y="901476"/>
              <a:ext cx="284649" cy="213042"/>
            </a:xfrm>
            <a:custGeom>
              <a:avLst/>
              <a:gdLst>
                <a:gd name="connsiteX0" fmla="*/ 5885 w 284649"/>
                <a:gd name="connsiteY0" fmla="*/ 66993 h 213042"/>
                <a:gd name="connsiteX1" fmla="*/ 137965 w 284649"/>
                <a:gd name="connsiteY1" fmla="*/ 952 h 213042"/>
                <a:gd name="connsiteX2" fmla="*/ 146855 w 284649"/>
                <a:gd name="connsiteY2" fmla="*/ 952 h 213042"/>
                <a:gd name="connsiteX3" fmla="*/ 278935 w 284649"/>
                <a:gd name="connsiteY3" fmla="*/ 66993 h 213042"/>
                <a:gd name="connsiteX4" fmla="*/ 278935 w 284649"/>
                <a:gd name="connsiteY4" fmla="*/ 84772 h 213042"/>
                <a:gd name="connsiteX5" fmla="*/ 233215 w 284649"/>
                <a:gd name="connsiteY5" fmla="*/ 107633 h 213042"/>
                <a:gd name="connsiteX6" fmla="*/ 233215 w 284649"/>
                <a:gd name="connsiteY6" fmla="*/ 162243 h 213042"/>
                <a:gd name="connsiteX7" fmla="*/ 141775 w 284649"/>
                <a:gd name="connsiteY7" fmla="*/ 213043 h 213042"/>
                <a:gd name="connsiteX8" fmla="*/ 50335 w 284649"/>
                <a:gd name="connsiteY8" fmla="*/ 162243 h 213042"/>
                <a:gd name="connsiteX9" fmla="*/ 50335 w 284649"/>
                <a:gd name="connsiteY9" fmla="*/ 107633 h 213042"/>
                <a:gd name="connsiteX10" fmla="*/ 4615 w 284649"/>
                <a:gd name="connsiteY10" fmla="*/ 84772 h 213042"/>
                <a:gd name="connsiteX11" fmla="*/ 5885 w 284649"/>
                <a:gd name="connsiteY11" fmla="*/ 66993 h 213042"/>
                <a:gd name="connsiteX12" fmla="*/ 70655 w 284649"/>
                <a:gd name="connsiteY12" fmla="*/ 117793 h 213042"/>
                <a:gd name="connsiteX13" fmla="*/ 70655 w 284649"/>
                <a:gd name="connsiteY13" fmla="*/ 162243 h 213042"/>
                <a:gd name="connsiteX14" fmla="*/ 141775 w 284649"/>
                <a:gd name="connsiteY14" fmla="*/ 192722 h 213042"/>
                <a:gd name="connsiteX15" fmla="*/ 212895 w 284649"/>
                <a:gd name="connsiteY15" fmla="*/ 162243 h 213042"/>
                <a:gd name="connsiteX16" fmla="*/ 212895 w 284649"/>
                <a:gd name="connsiteY16" fmla="*/ 117793 h 213042"/>
                <a:gd name="connsiteX17" fmla="*/ 146855 w 284649"/>
                <a:gd name="connsiteY17" fmla="*/ 150813 h 213042"/>
                <a:gd name="connsiteX18" fmla="*/ 137965 w 284649"/>
                <a:gd name="connsiteY18" fmla="*/ 150813 h 213042"/>
                <a:gd name="connsiteX19" fmla="*/ 70655 w 284649"/>
                <a:gd name="connsiteY19" fmla="*/ 117793 h 213042"/>
                <a:gd name="connsiteX20" fmla="*/ 253535 w 284649"/>
                <a:gd name="connsiteY20" fmla="*/ 121602 h 213042"/>
                <a:gd name="connsiteX21" fmla="*/ 253535 w 284649"/>
                <a:gd name="connsiteY21" fmla="*/ 172402 h 213042"/>
                <a:gd name="connsiteX22" fmla="*/ 263695 w 284649"/>
                <a:gd name="connsiteY22" fmla="*/ 182563 h 213042"/>
                <a:gd name="connsiteX23" fmla="*/ 273855 w 284649"/>
                <a:gd name="connsiteY23" fmla="*/ 172402 h 213042"/>
                <a:gd name="connsiteX24" fmla="*/ 273855 w 284649"/>
                <a:gd name="connsiteY24" fmla="*/ 121602 h 213042"/>
                <a:gd name="connsiteX25" fmla="*/ 263695 w 284649"/>
                <a:gd name="connsiteY25" fmla="*/ 111443 h 213042"/>
                <a:gd name="connsiteX26" fmla="*/ 253535 w 284649"/>
                <a:gd name="connsiteY26" fmla="*/ 121602 h 213042"/>
                <a:gd name="connsiteX27" fmla="*/ 141775 w 284649"/>
                <a:gd name="connsiteY27" fmla="*/ 21272 h 213042"/>
                <a:gd name="connsiteX28" fmla="*/ 250995 w 284649"/>
                <a:gd name="connsiteY28" fmla="*/ 75883 h 213042"/>
                <a:gd name="connsiteX29" fmla="*/ 141775 w 284649"/>
                <a:gd name="connsiteY29" fmla="*/ 130493 h 213042"/>
                <a:gd name="connsiteX30" fmla="*/ 32555 w 284649"/>
                <a:gd name="connsiteY30" fmla="*/ 75883 h 213042"/>
                <a:gd name="connsiteX31" fmla="*/ 141775 w 284649"/>
                <a:gd name="connsiteY31" fmla="*/ 21272 h 2130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</a:cxnLst>
              <a:rect l="l" t="t" r="r" b="b"/>
              <a:pathLst>
                <a:path w="284649" h="213042">
                  <a:moveTo>
                    <a:pt x="5885" y="66993"/>
                  </a:moveTo>
                  <a:lnTo>
                    <a:pt x="137965" y="952"/>
                  </a:lnTo>
                  <a:cubicBezTo>
                    <a:pt x="140505" y="-317"/>
                    <a:pt x="144315" y="-317"/>
                    <a:pt x="146855" y="952"/>
                  </a:cubicBezTo>
                  <a:lnTo>
                    <a:pt x="278935" y="66993"/>
                  </a:lnTo>
                  <a:cubicBezTo>
                    <a:pt x="286555" y="70802"/>
                    <a:pt x="286555" y="80963"/>
                    <a:pt x="278935" y="84772"/>
                  </a:cubicBezTo>
                  <a:lnTo>
                    <a:pt x="233215" y="107633"/>
                  </a:lnTo>
                  <a:lnTo>
                    <a:pt x="233215" y="162243"/>
                  </a:lnTo>
                  <a:cubicBezTo>
                    <a:pt x="233215" y="191452"/>
                    <a:pt x="191305" y="213043"/>
                    <a:pt x="141775" y="213043"/>
                  </a:cubicBezTo>
                  <a:cubicBezTo>
                    <a:pt x="92245" y="213043"/>
                    <a:pt x="50335" y="191452"/>
                    <a:pt x="50335" y="162243"/>
                  </a:cubicBezTo>
                  <a:lnTo>
                    <a:pt x="50335" y="107633"/>
                  </a:lnTo>
                  <a:lnTo>
                    <a:pt x="4615" y="84772"/>
                  </a:lnTo>
                  <a:cubicBezTo>
                    <a:pt x="-1735" y="80963"/>
                    <a:pt x="-1735" y="70802"/>
                    <a:pt x="5885" y="66993"/>
                  </a:cubicBezTo>
                  <a:close/>
                  <a:moveTo>
                    <a:pt x="70655" y="117793"/>
                  </a:moveTo>
                  <a:lnTo>
                    <a:pt x="70655" y="162243"/>
                  </a:lnTo>
                  <a:cubicBezTo>
                    <a:pt x="70655" y="176213"/>
                    <a:pt x="102405" y="192722"/>
                    <a:pt x="141775" y="192722"/>
                  </a:cubicBezTo>
                  <a:cubicBezTo>
                    <a:pt x="181145" y="192722"/>
                    <a:pt x="212895" y="176213"/>
                    <a:pt x="212895" y="162243"/>
                  </a:cubicBezTo>
                  <a:lnTo>
                    <a:pt x="212895" y="117793"/>
                  </a:lnTo>
                  <a:lnTo>
                    <a:pt x="146855" y="150813"/>
                  </a:lnTo>
                  <a:cubicBezTo>
                    <a:pt x="144315" y="152083"/>
                    <a:pt x="140505" y="152083"/>
                    <a:pt x="137965" y="150813"/>
                  </a:cubicBezTo>
                  <a:lnTo>
                    <a:pt x="70655" y="117793"/>
                  </a:lnTo>
                  <a:close/>
                  <a:moveTo>
                    <a:pt x="253535" y="121602"/>
                  </a:moveTo>
                  <a:lnTo>
                    <a:pt x="253535" y="172402"/>
                  </a:lnTo>
                  <a:cubicBezTo>
                    <a:pt x="253535" y="177483"/>
                    <a:pt x="258615" y="182563"/>
                    <a:pt x="263695" y="182563"/>
                  </a:cubicBezTo>
                  <a:cubicBezTo>
                    <a:pt x="268775" y="182563"/>
                    <a:pt x="273855" y="177483"/>
                    <a:pt x="273855" y="172402"/>
                  </a:cubicBezTo>
                  <a:lnTo>
                    <a:pt x="273855" y="121602"/>
                  </a:lnTo>
                  <a:cubicBezTo>
                    <a:pt x="273855" y="116522"/>
                    <a:pt x="268775" y="111443"/>
                    <a:pt x="263695" y="111443"/>
                  </a:cubicBezTo>
                  <a:cubicBezTo>
                    <a:pt x="258615" y="111443"/>
                    <a:pt x="253535" y="115252"/>
                    <a:pt x="253535" y="121602"/>
                  </a:cubicBezTo>
                  <a:close/>
                  <a:moveTo>
                    <a:pt x="141775" y="21272"/>
                  </a:moveTo>
                  <a:lnTo>
                    <a:pt x="250995" y="75883"/>
                  </a:lnTo>
                  <a:lnTo>
                    <a:pt x="141775" y="130493"/>
                  </a:lnTo>
                  <a:lnTo>
                    <a:pt x="32555" y="75883"/>
                  </a:lnTo>
                  <a:lnTo>
                    <a:pt x="141775" y="21272"/>
                  </a:lnTo>
                  <a:close/>
                </a:path>
              </a:pathLst>
            </a:custGeom>
            <a:solidFill>
              <a:srgbClr val="FFC000"/>
            </a:solidFill>
            <a:ln w="12700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504000"/>
              <a:endParaRPr lang="ru-RU" sz="2000">
                <a:latin typeface="+mj-lt"/>
              </a:endParaRPr>
            </a:p>
          </p:txBody>
        </p:sp>
      </p:grpSp>
      <p:grpSp>
        <p:nvGrpSpPr>
          <p:cNvPr id="34" name="Группа 33">
            <a:extLst>
              <a:ext uri="{FF2B5EF4-FFF2-40B4-BE49-F238E27FC236}">
                <a16:creationId xmlns:a16="http://schemas.microsoft.com/office/drawing/2014/main" id="{8C432B67-7BFA-BAED-1E69-5C0450D312D0}"/>
              </a:ext>
            </a:extLst>
          </p:cNvPr>
          <p:cNvGrpSpPr/>
          <p:nvPr/>
        </p:nvGrpSpPr>
        <p:grpSpPr>
          <a:xfrm>
            <a:off x="4959526" y="620712"/>
            <a:ext cx="4009650" cy="844243"/>
            <a:chOff x="4642100" y="620712"/>
            <a:chExt cx="3828587" cy="844243"/>
          </a:xfrm>
        </p:grpSpPr>
        <p:sp>
          <p:nvSpPr>
            <p:cNvPr id="12" name="Прямоугольник: скругленные углы 11">
              <a:extLst>
                <a:ext uri="{FF2B5EF4-FFF2-40B4-BE49-F238E27FC236}">
                  <a16:creationId xmlns:a16="http://schemas.microsoft.com/office/drawing/2014/main" id="{D26D585A-B378-912F-D4FA-B2EC16842864}"/>
                </a:ext>
              </a:extLst>
            </p:cNvPr>
            <p:cNvSpPr/>
            <p:nvPr/>
          </p:nvSpPr>
          <p:spPr>
            <a:xfrm>
              <a:off x="4642100" y="620712"/>
              <a:ext cx="3828587" cy="844243"/>
            </a:xfrm>
            <a:prstGeom prst="roundRect">
              <a:avLst/>
            </a:prstGeom>
            <a:solidFill>
              <a:srgbClr val="FFFFFF">
                <a:alpha val="20000"/>
              </a:srgbClr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504000">
                <a:lnSpc>
                  <a:spcPts val="1740"/>
                </a:lnSpc>
              </a:pPr>
              <a:r>
                <a:rPr lang="ru-RU" sz="2000" dirty="0">
                  <a:solidFill>
                    <a:schemeClr val="bg1"/>
                  </a:solidFill>
                  <a:latin typeface="+mj-lt"/>
                  <a:cs typeface="SB Sans Display" panose="020B0503040504020204" pitchFamily="34" charset="0"/>
                </a:rPr>
                <a:t>Вебинары с экспертами </a:t>
              </a:r>
            </a:p>
          </p:txBody>
        </p:sp>
        <p:sp>
          <p:nvSpPr>
            <p:cNvPr id="15" name="Полилиния: фигура 93">
              <a:extLst>
                <a:ext uri="{FF2B5EF4-FFF2-40B4-BE49-F238E27FC236}">
                  <a16:creationId xmlns:a16="http://schemas.microsoft.com/office/drawing/2014/main" id="{0E9F1899-897F-4C30-597C-A9866FFEE077}"/>
                </a:ext>
              </a:extLst>
            </p:cNvPr>
            <p:cNvSpPr/>
            <p:nvPr/>
          </p:nvSpPr>
          <p:spPr>
            <a:xfrm>
              <a:off x="4830579" y="873505"/>
              <a:ext cx="264674" cy="262456"/>
            </a:xfrm>
            <a:custGeom>
              <a:avLst/>
              <a:gdLst>
                <a:gd name="connsiteX0" fmla="*/ 110747 w 264674"/>
                <a:gd name="connsiteY0" fmla="*/ 13335 h 262456"/>
                <a:gd name="connsiteX1" fmla="*/ 82807 w 264674"/>
                <a:gd name="connsiteY1" fmla="*/ 73025 h 262456"/>
                <a:gd name="connsiteX2" fmla="*/ 81538 w 264674"/>
                <a:gd name="connsiteY2" fmla="*/ 74295 h 262456"/>
                <a:gd name="connsiteX3" fmla="*/ 19307 w 264674"/>
                <a:gd name="connsiteY3" fmla="*/ 83185 h 262456"/>
                <a:gd name="connsiteX4" fmla="*/ 6607 w 264674"/>
                <a:gd name="connsiteY4" fmla="*/ 122555 h 262456"/>
                <a:gd name="connsiteX5" fmla="*/ 51057 w 264674"/>
                <a:gd name="connsiteY5" fmla="*/ 168275 h 262456"/>
                <a:gd name="connsiteX6" fmla="*/ 52327 w 264674"/>
                <a:gd name="connsiteY6" fmla="*/ 170815 h 262456"/>
                <a:gd name="connsiteX7" fmla="*/ 42167 w 264674"/>
                <a:gd name="connsiteY7" fmla="*/ 235585 h 262456"/>
                <a:gd name="connsiteX8" fmla="*/ 75188 w 264674"/>
                <a:gd name="connsiteY8" fmla="*/ 259715 h 262456"/>
                <a:gd name="connsiteX9" fmla="*/ 131067 w 264674"/>
                <a:gd name="connsiteY9" fmla="*/ 229235 h 262456"/>
                <a:gd name="connsiteX10" fmla="*/ 133607 w 264674"/>
                <a:gd name="connsiteY10" fmla="*/ 229235 h 262456"/>
                <a:gd name="connsiteX11" fmla="*/ 189488 w 264674"/>
                <a:gd name="connsiteY11" fmla="*/ 259715 h 262456"/>
                <a:gd name="connsiteX12" fmla="*/ 222507 w 264674"/>
                <a:gd name="connsiteY12" fmla="*/ 235585 h 262456"/>
                <a:gd name="connsiteX13" fmla="*/ 212347 w 264674"/>
                <a:gd name="connsiteY13" fmla="*/ 170815 h 262456"/>
                <a:gd name="connsiteX14" fmla="*/ 213617 w 264674"/>
                <a:gd name="connsiteY14" fmla="*/ 168275 h 262456"/>
                <a:gd name="connsiteX15" fmla="*/ 258067 w 264674"/>
                <a:gd name="connsiteY15" fmla="*/ 122555 h 262456"/>
                <a:gd name="connsiteX16" fmla="*/ 245367 w 264674"/>
                <a:gd name="connsiteY16" fmla="*/ 83185 h 262456"/>
                <a:gd name="connsiteX17" fmla="*/ 183138 w 264674"/>
                <a:gd name="connsiteY17" fmla="*/ 74295 h 262456"/>
                <a:gd name="connsiteX18" fmla="*/ 181867 w 264674"/>
                <a:gd name="connsiteY18" fmla="*/ 73025 h 262456"/>
                <a:gd name="connsiteX19" fmla="*/ 153927 w 264674"/>
                <a:gd name="connsiteY19" fmla="*/ 13335 h 262456"/>
                <a:gd name="connsiteX20" fmla="*/ 110747 w 264674"/>
                <a:gd name="connsiteY20" fmla="*/ 13335 h 262456"/>
                <a:gd name="connsiteX21" fmla="*/ 133607 w 264674"/>
                <a:gd name="connsiteY21" fmla="*/ 22225 h 262456"/>
                <a:gd name="connsiteX22" fmla="*/ 161547 w 264674"/>
                <a:gd name="connsiteY22" fmla="*/ 81915 h 262456"/>
                <a:gd name="connsiteX23" fmla="*/ 178057 w 264674"/>
                <a:gd name="connsiteY23" fmla="*/ 94615 h 262456"/>
                <a:gd name="connsiteX24" fmla="*/ 240288 w 264674"/>
                <a:gd name="connsiteY24" fmla="*/ 103505 h 262456"/>
                <a:gd name="connsiteX25" fmla="*/ 241557 w 264674"/>
                <a:gd name="connsiteY25" fmla="*/ 108585 h 262456"/>
                <a:gd name="connsiteX26" fmla="*/ 197107 w 264674"/>
                <a:gd name="connsiteY26" fmla="*/ 154305 h 262456"/>
                <a:gd name="connsiteX27" fmla="*/ 190757 w 264674"/>
                <a:gd name="connsiteY27" fmla="*/ 174625 h 262456"/>
                <a:gd name="connsiteX28" fmla="*/ 200917 w 264674"/>
                <a:gd name="connsiteY28" fmla="*/ 239395 h 262456"/>
                <a:gd name="connsiteX29" fmla="*/ 197107 w 264674"/>
                <a:gd name="connsiteY29" fmla="*/ 243205 h 262456"/>
                <a:gd name="connsiteX30" fmla="*/ 141227 w 264674"/>
                <a:gd name="connsiteY30" fmla="*/ 212725 h 262456"/>
                <a:gd name="connsiteX31" fmla="*/ 119638 w 264674"/>
                <a:gd name="connsiteY31" fmla="*/ 212725 h 262456"/>
                <a:gd name="connsiteX32" fmla="*/ 63757 w 264674"/>
                <a:gd name="connsiteY32" fmla="*/ 243205 h 262456"/>
                <a:gd name="connsiteX33" fmla="*/ 59947 w 264674"/>
                <a:gd name="connsiteY33" fmla="*/ 239395 h 262456"/>
                <a:gd name="connsiteX34" fmla="*/ 70107 w 264674"/>
                <a:gd name="connsiteY34" fmla="*/ 174625 h 262456"/>
                <a:gd name="connsiteX35" fmla="*/ 63757 w 264674"/>
                <a:gd name="connsiteY35" fmla="*/ 154305 h 262456"/>
                <a:gd name="connsiteX36" fmla="*/ 19307 w 264674"/>
                <a:gd name="connsiteY36" fmla="*/ 108585 h 262456"/>
                <a:gd name="connsiteX37" fmla="*/ 20577 w 264674"/>
                <a:gd name="connsiteY37" fmla="*/ 103505 h 262456"/>
                <a:gd name="connsiteX38" fmla="*/ 82807 w 264674"/>
                <a:gd name="connsiteY38" fmla="*/ 94615 h 262456"/>
                <a:gd name="connsiteX39" fmla="*/ 99317 w 264674"/>
                <a:gd name="connsiteY39" fmla="*/ 81915 h 262456"/>
                <a:gd name="connsiteX40" fmla="*/ 127257 w 264674"/>
                <a:gd name="connsiteY40" fmla="*/ 22225 h 262456"/>
                <a:gd name="connsiteX41" fmla="*/ 133607 w 264674"/>
                <a:gd name="connsiteY41" fmla="*/ 22225 h 26245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</a:cxnLst>
              <a:rect l="l" t="t" r="r" b="b"/>
              <a:pathLst>
                <a:path w="264674" h="262456">
                  <a:moveTo>
                    <a:pt x="110747" y="13335"/>
                  </a:moveTo>
                  <a:lnTo>
                    <a:pt x="82807" y="73025"/>
                  </a:lnTo>
                  <a:cubicBezTo>
                    <a:pt x="82807" y="74295"/>
                    <a:pt x="81538" y="74295"/>
                    <a:pt x="81538" y="74295"/>
                  </a:cubicBezTo>
                  <a:lnTo>
                    <a:pt x="19307" y="83185"/>
                  </a:lnTo>
                  <a:cubicBezTo>
                    <a:pt x="257" y="85725"/>
                    <a:pt x="-6093" y="109855"/>
                    <a:pt x="6607" y="122555"/>
                  </a:cubicBezTo>
                  <a:lnTo>
                    <a:pt x="51057" y="168275"/>
                  </a:lnTo>
                  <a:cubicBezTo>
                    <a:pt x="52327" y="169545"/>
                    <a:pt x="52327" y="169545"/>
                    <a:pt x="52327" y="170815"/>
                  </a:cubicBezTo>
                  <a:lnTo>
                    <a:pt x="42167" y="235585"/>
                  </a:lnTo>
                  <a:cubicBezTo>
                    <a:pt x="39627" y="254635"/>
                    <a:pt x="58677" y="268605"/>
                    <a:pt x="75188" y="259715"/>
                  </a:cubicBezTo>
                  <a:lnTo>
                    <a:pt x="131067" y="229235"/>
                  </a:lnTo>
                  <a:cubicBezTo>
                    <a:pt x="131067" y="229235"/>
                    <a:pt x="132338" y="229235"/>
                    <a:pt x="133607" y="229235"/>
                  </a:cubicBezTo>
                  <a:lnTo>
                    <a:pt x="189488" y="259715"/>
                  </a:lnTo>
                  <a:cubicBezTo>
                    <a:pt x="205997" y="268605"/>
                    <a:pt x="226317" y="254635"/>
                    <a:pt x="222507" y="235585"/>
                  </a:cubicBezTo>
                  <a:lnTo>
                    <a:pt x="212347" y="170815"/>
                  </a:lnTo>
                  <a:cubicBezTo>
                    <a:pt x="212347" y="169545"/>
                    <a:pt x="212347" y="168275"/>
                    <a:pt x="213617" y="168275"/>
                  </a:cubicBezTo>
                  <a:lnTo>
                    <a:pt x="258067" y="122555"/>
                  </a:lnTo>
                  <a:cubicBezTo>
                    <a:pt x="270767" y="108585"/>
                    <a:pt x="264417" y="85725"/>
                    <a:pt x="245367" y="83185"/>
                  </a:cubicBezTo>
                  <a:lnTo>
                    <a:pt x="183138" y="74295"/>
                  </a:lnTo>
                  <a:cubicBezTo>
                    <a:pt x="181867" y="74295"/>
                    <a:pt x="181867" y="73025"/>
                    <a:pt x="181867" y="73025"/>
                  </a:cubicBezTo>
                  <a:lnTo>
                    <a:pt x="153927" y="13335"/>
                  </a:lnTo>
                  <a:cubicBezTo>
                    <a:pt x="143767" y="-4445"/>
                    <a:pt x="119638" y="-4445"/>
                    <a:pt x="110747" y="13335"/>
                  </a:cubicBezTo>
                  <a:close/>
                  <a:moveTo>
                    <a:pt x="133607" y="22225"/>
                  </a:moveTo>
                  <a:lnTo>
                    <a:pt x="161547" y="81915"/>
                  </a:lnTo>
                  <a:cubicBezTo>
                    <a:pt x="165357" y="88265"/>
                    <a:pt x="171707" y="93345"/>
                    <a:pt x="178057" y="94615"/>
                  </a:cubicBezTo>
                  <a:lnTo>
                    <a:pt x="240288" y="103505"/>
                  </a:lnTo>
                  <a:cubicBezTo>
                    <a:pt x="242827" y="103505"/>
                    <a:pt x="242827" y="107315"/>
                    <a:pt x="241557" y="108585"/>
                  </a:cubicBezTo>
                  <a:lnTo>
                    <a:pt x="197107" y="154305"/>
                  </a:lnTo>
                  <a:cubicBezTo>
                    <a:pt x="192027" y="159385"/>
                    <a:pt x="189488" y="167005"/>
                    <a:pt x="190757" y="174625"/>
                  </a:cubicBezTo>
                  <a:lnTo>
                    <a:pt x="200917" y="239395"/>
                  </a:lnTo>
                  <a:cubicBezTo>
                    <a:pt x="200917" y="241935"/>
                    <a:pt x="199647" y="243205"/>
                    <a:pt x="197107" y="243205"/>
                  </a:cubicBezTo>
                  <a:lnTo>
                    <a:pt x="141227" y="212725"/>
                  </a:lnTo>
                  <a:cubicBezTo>
                    <a:pt x="134877" y="208915"/>
                    <a:pt x="125988" y="208915"/>
                    <a:pt x="119638" y="212725"/>
                  </a:cubicBezTo>
                  <a:lnTo>
                    <a:pt x="63757" y="243205"/>
                  </a:lnTo>
                  <a:cubicBezTo>
                    <a:pt x="62488" y="244475"/>
                    <a:pt x="59947" y="241935"/>
                    <a:pt x="59947" y="239395"/>
                  </a:cubicBezTo>
                  <a:lnTo>
                    <a:pt x="70107" y="174625"/>
                  </a:lnTo>
                  <a:cubicBezTo>
                    <a:pt x="71377" y="167005"/>
                    <a:pt x="68838" y="159385"/>
                    <a:pt x="63757" y="154305"/>
                  </a:cubicBezTo>
                  <a:lnTo>
                    <a:pt x="19307" y="108585"/>
                  </a:lnTo>
                  <a:cubicBezTo>
                    <a:pt x="18038" y="107315"/>
                    <a:pt x="18038" y="103505"/>
                    <a:pt x="20577" y="103505"/>
                  </a:cubicBezTo>
                  <a:lnTo>
                    <a:pt x="82807" y="94615"/>
                  </a:lnTo>
                  <a:cubicBezTo>
                    <a:pt x="90427" y="93345"/>
                    <a:pt x="96777" y="88265"/>
                    <a:pt x="99317" y="81915"/>
                  </a:cubicBezTo>
                  <a:lnTo>
                    <a:pt x="127257" y="22225"/>
                  </a:lnTo>
                  <a:cubicBezTo>
                    <a:pt x="129797" y="19685"/>
                    <a:pt x="132338" y="19685"/>
                    <a:pt x="133607" y="22225"/>
                  </a:cubicBezTo>
                  <a:close/>
                </a:path>
              </a:pathLst>
            </a:custGeom>
            <a:solidFill>
              <a:srgbClr val="FFC000"/>
            </a:solidFill>
            <a:ln w="12700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504000"/>
              <a:endParaRPr lang="ru-RU" sz="2000" dirty="0">
                <a:latin typeface="+mj-lt"/>
              </a:endParaRPr>
            </a:p>
          </p:txBody>
        </p:sp>
      </p:grpSp>
      <p:grpSp>
        <p:nvGrpSpPr>
          <p:cNvPr id="44" name="Группа 43">
            <a:extLst>
              <a:ext uri="{FF2B5EF4-FFF2-40B4-BE49-F238E27FC236}">
                <a16:creationId xmlns:a16="http://schemas.microsoft.com/office/drawing/2014/main" id="{6043CAAA-88FF-C1D5-0100-3BA4F6326D74}"/>
              </a:ext>
            </a:extLst>
          </p:cNvPr>
          <p:cNvGrpSpPr/>
          <p:nvPr/>
        </p:nvGrpSpPr>
        <p:grpSpPr>
          <a:xfrm>
            <a:off x="4959526" y="1662245"/>
            <a:ext cx="4009650" cy="844243"/>
            <a:chOff x="839788" y="2742484"/>
            <a:chExt cx="4009650" cy="844243"/>
          </a:xfrm>
        </p:grpSpPr>
        <p:sp>
          <p:nvSpPr>
            <p:cNvPr id="19" name="Прямоугольник: скругленные углы 18">
              <a:extLst>
                <a:ext uri="{FF2B5EF4-FFF2-40B4-BE49-F238E27FC236}">
                  <a16:creationId xmlns:a16="http://schemas.microsoft.com/office/drawing/2014/main" id="{E31DB0C9-B1E3-1027-2618-5AB383E74072}"/>
                </a:ext>
              </a:extLst>
            </p:cNvPr>
            <p:cNvSpPr/>
            <p:nvPr/>
          </p:nvSpPr>
          <p:spPr>
            <a:xfrm>
              <a:off x="839788" y="2742484"/>
              <a:ext cx="4009650" cy="844243"/>
            </a:xfrm>
            <a:prstGeom prst="roundRect">
              <a:avLst/>
            </a:prstGeom>
            <a:solidFill>
              <a:srgbClr val="FFFFFF">
                <a:alpha val="20000"/>
              </a:srgbClr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504000">
                <a:lnSpc>
                  <a:spcPts val="1740"/>
                </a:lnSpc>
              </a:pPr>
              <a:r>
                <a:rPr lang="ru-RU" sz="2000" dirty="0">
                  <a:solidFill>
                    <a:schemeClr val="bg1"/>
                  </a:solidFill>
                  <a:latin typeface="+mj-lt"/>
                  <a:cs typeface="SB Sans Display" panose="020B0503040504020204" pitchFamily="34" charset="0"/>
                </a:rPr>
                <a:t>Игра «Фондовый рынок»</a:t>
              </a:r>
            </a:p>
          </p:txBody>
        </p:sp>
        <p:sp>
          <p:nvSpPr>
            <p:cNvPr id="21" name="Полилиния: фигура 583">
              <a:extLst>
                <a:ext uri="{FF2B5EF4-FFF2-40B4-BE49-F238E27FC236}">
                  <a16:creationId xmlns:a16="http://schemas.microsoft.com/office/drawing/2014/main" id="{16DF8164-C69B-E9F6-0118-3599B8BD6EF1}"/>
                </a:ext>
              </a:extLst>
            </p:cNvPr>
            <p:cNvSpPr/>
            <p:nvPr/>
          </p:nvSpPr>
          <p:spPr>
            <a:xfrm>
              <a:off x="1037615" y="3026230"/>
              <a:ext cx="243840" cy="233680"/>
            </a:xfrm>
            <a:custGeom>
              <a:avLst/>
              <a:gdLst>
                <a:gd name="connsiteX0" fmla="*/ 20320 w 243840"/>
                <a:gd name="connsiteY0" fmla="*/ 10160 h 233680"/>
                <a:gd name="connsiteX1" fmla="*/ 10160 w 243840"/>
                <a:gd name="connsiteY1" fmla="*/ 0 h 233680"/>
                <a:gd name="connsiteX2" fmla="*/ 0 w 243840"/>
                <a:gd name="connsiteY2" fmla="*/ 10160 h 233680"/>
                <a:gd name="connsiteX3" fmla="*/ 0 w 243840"/>
                <a:gd name="connsiteY3" fmla="*/ 222250 h 233680"/>
                <a:gd name="connsiteX4" fmla="*/ 11430 w 243840"/>
                <a:gd name="connsiteY4" fmla="*/ 233680 h 233680"/>
                <a:gd name="connsiteX5" fmla="*/ 233680 w 243840"/>
                <a:gd name="connsiteY5" fmla="*/ 233680 h 233680"/>
                <a:gd name="connsiteX6" fmla="*/ 243840 w 243840"/>
                <a:gd name="connsiteY6" fmla="*/ 223520 h 233680"/>
                <a:gd name="connsiteX7" fmla="*/ 233680 w 243840"/>
                <a:gd name="connsiteY7" fmla="*/ 213360 h 233680"/>
                <a:gd name="connsiteX8" fmla="*/ 20320 w 243840"/>
                <a:gd name="connsiteY8" fmla="*/ 213360 h 233680"/>
                <a:gd name="connsiteX9" fmla="*/ 20320 w 243840"/>
                <a:gd name="connsiteY9" fmla="*/ 10160 h 233680"/>
                <a:gd name="connsiteX10" fmla="*/ 222250 w 243840"/>
                <a:gd name="connsiteY10" fmla="*/ 45720 h 233680"/>
                <a:gd name="connsiteX11" fmla="*/ 218440 w 243840"/>
                <a:gd name="connsiteY11" fmla="*/ 31750 h 233680"/>
                <a:gd name="connsiteX12" fmla="*/ 204470 w 243840"/>
                <a:gd name="connsiteY12" fmla="*/ 35560 h 233680"/>
                <a:gd name="connsiteX13" fmla="*/ 160020 w 243840"/>
                <a:gd name="connsiteY13" fmla="*/ 115570 h 233680"/>
                <a:gd name="connsiteX14" fmla="*/ 139700 w 243840"/>
                <a:gd name="connsiteY14" fmla="*/ 95250 h 233680"/>
                <a:gd name="connsiteX15" fmla="*/ 121920 w 243840"/>
                <a:gd name="connsiteY15" fmla="*/ 97790 h 233680"/>
                <a:gd name="connsiteX16" fmla="*/ 93980 w 243840"/>
                <a:gd name="connsiteY16" fmla="*/ 146050 h 233680"/>
                <a:gd name="connsiteX17" fmla="*/ 83820 w 243840"/>
                <a:gd name="connsiteY17" fmla="*/ 135890 h 233680"/>
                <a:gd name="connsiteX18" fmla="*/ 66040 w 243840"/>
                <a:gd name="connsiteY18" fmla="*/ 138430 h 233680"/>
                <a:gd name="connsiteX19" fmla="*/ 41910 w 243840"/>
                <a:gd name="connsiteY19" fmla="*/ 177800 h 233680"/>
                <a:gd name="connsiteX20" fmla="*/ 45720 w 243840"/>
                <a:gd name="connsiteY20" fmla="*/ 191770 h 233680"/>
                <a:gd name="connsiteX21" fmla="*/ 59690 w 243840"/>
                <a:gd name="connsiteY21" fmla="*/ 187960 h 233680"/>
                <a:gd name="connsiteX22" fmla="*/ 78740 w 243840"/>
                <a:gd name="connsiteY22" fmla="*/ 158750 h 233680"/>
                <a:gd name="connsiteX23" fmla="*/ 88900 w 243840"/>
                <a:gd name="connsiteY23" fmla="*/ 168910 h 233680"/>
                <a:gd name="connsiteX24" fmla="*/ 106680 w 243840"/>
                <a:gd name="connsiteY24" fmla="*/ 166370 h 233680"/>
                <a:gd name="connsiteX25" fmla="*/ 134620 w 243840"/>
                <a:gd name="connsiteY25" fmla="*/ 118110 h 233680"/>
                <a:gd name="connsiteX26" fmla="*/ 154940 w 243840"/>
                <a:gd name="connsiteY26" fmla="*/ 138430 h 233680"/>
                <a:gd name="connsiteX27" fmla="*/ 172720 w 243840"/>
                <a:gd name="connsiteY27" fmla="*/ 135890 h 233680"/>
                <a:gd name="connsiteX28" fmla="*/ 222250 w 243840"/>
                <a:gd name="connsiteY28" fmla="*/ 45720 h 23368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</a:cxnLst>
              <a:rect l="l" t="t" r="r" b="b"/>
              <a:pathLst>
                <a:path w="243840" h="233680">
                  <a:moveTo>
                    <a:pt x="20320" y="10160"/>
                  </a:moveTo>
                  <a:cubicBezTo>
                    <a:pt x="20320" y="5080"/>
                    <a:pt x="15240" y="0"/>
                    <a:pt x="10160" y="0"/>
                  </a:cubicBezTo>
                  <a:cubicBezTo>
                    <a:pt x="5080" y="0"/>
                    <a:pt x="0" y="5080"/>
                    <a:pt x="0" y="10160"/>
                  </a:cubicBezTo>
                  <a:lnTo>
                    <a:pt x="0" y="222250"/>
                  </a:lnTo>
                  <a:cubicBezTo>
                    <a:pt x="0" y="228600"/>
                    <a:pt x="5080" y="233680"/>
                    <a:pt x="11430" y="233680"/>
                  </a:cubicBezTo>
                  <a:lnTo>
                    <a:pt x="233680" y="233680"/>
                  </a:lnTo>
                  <a:cubicBezTo>
                    <a:pt x="238760" y="233680"/>
                    <a:pt x="243840" y="228600"/>
                    <a:pt x="243840" y="223520"/>
                  </a:cubicBezTo>
                  <a:cubicBezTo>
                    <a:pt x="243840" y="218440"/>
                    <a:pt x="238760" y="213360"/>
                    <a:pt x="233680" y="213360"/>
                  </a:cubicBezTo>
                  <a:lnTo>
                    <a:pt x="20320" y="213360"/>
                  </a:lnTo>
                  <a:lnTo>
                    <a:pt x="20320" y="10160"/>
                  </a:lnTo>
                  <a:close/>
                  <a:moveTo>
                    <a:pt x="222250" y="45720"/>
                  </a:moveTo>
                  <a:cubicBezTo>
                    <a:pt x="224790" y="40640"/>
                    <a:pt x="223520" y="34290"/>
                    <a:pt x="218440" y="31750"/>
                  </a:cubicBezTo>
                  <a:cubicBezTo>
                    <a:pt x="213360" y="29210"/>
                    <a:pt x="207010" y="30480"/>
                    <a:pt x="204470" y="35560"/>
                  </a:cubicBezTo>
                  <a:lnTo>
                    <a:pt x="160020" y="115570"/>
                  </a:lnTo>
                  <a:lnTo>
                    <a:pt x="139700" y="95250"/>
                  </a:lnTo>
                  <a:cubicBezTo>
                    <a:pt x="134620" y="90170"/>
                    <a:pt x="125730" y="91440"/>
                    <a:pt x="121920" y="97790"/>
                  </a:cubicBezTo>
                  <a:lnTo>
                    <a:pt x="93980" y="146050"/>
                  </a:lnTo>
                  <a:lnTo>
                    <a:pt x="83820" y="135890"/>
                  </a:lnTo>
                  <a:cubicBezTo>
                    <a:pt x="78740" y="130810"/>
                    <a:pt x="69850" y="132080"/>
                    <a:pt x="66040" y="138430"/>
                  </a:cubicBezTo>
                  <a:lnTo>
                    <a:pt x="41910" y="177800"/>
                  </a:lnTo>
                  <a:cubicBezTo>
                    <a:pt x="39370" y="182880"/>
                    <a:pt x="40640" y="189230"/>
                    <a:pt x="45720" y="191770"/>
                  </a:cubicBezTo>
                  <a:cubicBezTo>
                    <a:pt x="50800" y="194310"/>
                    <a:pt x="57150" y="193040"/>
                    <a:pt x="59690" y="187960"/>
                  </a:cubicBezTo>
                  <a:lnTo>
                    <a:pt x="78740" y="158750"/>
                  </a:lnTo>
                  <a:lnTo>
                    <a:pt x="88900" y="168910"/>
                  </a:lnTo>
                  <a:cubicBezTo>
                    <a:pt x="93980" y="173990"/>
                    <a:pt x="102870" y="172720"/>
                    <a:pt x="106680" y="166370"/>
                  </a:cubicBezTo>
                  <a:lnTo>
                    <a:pt x="134620" y="118110"/>
                  </a:lnTo>
                  <a:lnTo>
                    <a:pt x="154940" y="138430"/>
                  </a:lnTo>
                  <a:cubicBezTo>
                    <a:pt x="160020" y="143510"/>
                    <a:pt x="168910" y="142240"/>
                    <a:pt x="172720" y="135890"/>
                  </a:cubicBezTo>
                  <a:lnTo>
                    <a:pt x="222250" y="45720"/>
                  </a:lnTo>
                  <a:close/>
                </a:path>
              </a:pathLst>
            </a:custGeom>
            <a:solidFill>
              <a:srgbClr val="FFC000"/>
            </a:solidFill>
            <a:ln w="12700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504000"/>
              <a:endParaRPr lang="ru-RU" sz="2000">
                <a:latin typeface="+mj-lt"/>
              </a:endParaRPr>
            </a:p>
          </p:txBody>
        </p:sp>
      </p:grpSp>
      <p:grpSp>
        <p:nvGrpSpPr>
          <p:cNvPr id="45" name="Группа 44">
            <a:extLst>
              <a:ext uri="{FF2B5EF4-FFF2-40B4-BE49-F238E27FC236}">
                <a16:creationId xmlns:a16="http://schemas.microsoft.com/office/drawing/2014/main" id="{76CB3CEF-C30E-6CBA-EC4B-29FC981EF6D9}"/>
              </a:ext>
            </a:extLst>
          </p:cNvPr>
          <p:cNvGrpSpPr/>
          <p:nvPr/>
        </p:nvGrpSpPr>
        <p:grpSpPr>
          <a:xfrm>
            <a:off x="839787" y="2742484"/>
            <a:ext cx="3912399" cy="844243"/>
            <a:chOff x="839787" y="3803370"/>
            <a:chExt cx="3912399" cy="844243"/>
          </a:xfrm>
        </p:grpSpPr>
        <p:sp>
          <p:nvSpPr>
            <p:cNvPr id="20" name="Прямоугольник: скругленные углы 19">
              <a:extLst>
                <a:ext uri="{FF2B5EF4-FFF2-40B4-BE49-F238E27FC236}">
                  <a16:creationId xmlns:a16="http://schemas.microsoft.com/office/drawing/2014/main" id="{583D78B0-2F66-4C35-5B95-AFDA4C52AC39}"/>
                </a:ext>
              </a:extLst>
            </p:cNvPr>
            <p:cNvSpPr/>
            <p:nvPr/>
          </p:nvSpPr>
          <p:spPr>
            <a:xfrm>
              <a:off x="839787" y="3803370"/>
              <a:ext cx="3912399" cy="844243"/>
            </a:xfrm>
            <a:prstGeom prst="roundRect">
              <a:avLst/>
            </a:prstGeom>
            <a:solidFill>
              <a:srgbClr val="FFFFFF">
                <a:alpha val="20000"/>
              </a:srgbClr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504000">
                <a:lnSpc>
                  <a:spcPts val="1740"/>
                </a:lnSpc>
              </a:pPr>
              <a:r>
                <a:rPr lang="ru-RU" sz="2000" dirty="0">
                  <a:solidFill>
                    <a:schemeClr val="bg1"/>
                  </a:solidFill>
                  <a:latin typeface="+mj-lt"/>
                  <a:cs typeface="SB Sans Display" panose="020B0503040504020204" pitchFamily="34" charset="0"/>
                </a:rPr>
                <a:t>Торговля на бирже</a:t>
              </a:r>
            </a:p>
          </p:txBody>
        </p:sp>
        <p:sp>
          <p:nvSpPr>
            <p:cNvPr id="23" name="Полилиния: фигура 151">
              <a:extLst>
                <a:ext uri="{FF2B5EF4-FFF2-40B4-BE49-F238E27FC236}">
                  <a16:creationId xmlns:a16="http://schemas.microsoft.com/office/drawing/2014/main" id="{147F9C10-D11C-5188-5273-D1B64BC862C7}"/>
                </a:ext>
              </a:extLst>
            </p:cNvPr>
            <p:cNvSpPr/>
            <p:nvPr/>
          </p:nvSpPr>
          <p:spPr>
            <a:xfrm>
              <a:off x="1031892" y="4077445"/>
              <a:ext cx="243839" cy="243839"/>
            </a:xfrm>
            <a:custGeom>
              <a:avLst/>
              <a:gdLst>
                <a:gd name="connsiteX0" fmla="*/ 91439 w 243839"/>
                <a:gd name="connsiteY0" fmla="*/ 20320 h 243839"/>
                <a:gd name="connsiteX1" fmla="*/ 81280 w 243839"/>
                <a:gd name="connsiteY1" fmla="*/ 30480 h 243839"/>
                <a:gd name="connsiteX2" fmla="*/ 81280 w 243839"/>
                <a:gd name="connsiteY2" fmla="*/ 35560 h 243839"/>
                <a:gd name="connsiteX3" fmla="*/ 71120 w 243839"/>
                <a:gd name="connsiteY3" fmla="*/ 45720 h 243839"/>
                <a:gd name="connsiteX4" fmla="*/ 60960 w 243839"/>
                <a:gd name="connsiteY4" fmla="*/ 35560 h 243839"/>
                <a:gd name="connsiteX5" fmla="*/ 60960 w 243839"/>
                <a:gd name="connsiteY5" fmla="*/ 30480 h 243839"/>
                <a:gd name="connsiteX6" fmla="*/ 91439 w 243839"/>
                <a:gd name="connsiteY6" fmla="*/ 0 h 243839"/>
                <a:gd name="connsiteX7" fmla="*/ 152400 w 243839"/>
                <a:gd name="connsiteY7" fmla="*/ 0 h 243839"/>
                <a:gd name="connsiteX8" fmla="*/ 182880 w 243839"/>
                <a:gd name="connsiteY8" fmla="*/ 30480 h 243839"/>
                <a:gd name="connsiteX9" fmla="*/ 182880 w 243839"/>
                <a:gd name="connsiteY9" fmla="*/ 35560 h 243839"/>
                <a:gd name="connsiteX10" fmla="*/ 172720 w 243839"/>
                <a:gd name="connsiteY10" fmla="*/ 45720 h 243839"/>
                <a:gd name="connsiteX11" fmla="*/ 162560 w 243839"/>
                <a:gd name="connsiteY11" fmla="*/ 35560 h 243839"/>
                <a:gd name="connsiteX12" fmla="*/ 162560 w 243839"/>
                <a:gd name="connsiteY12" fmla="*/ 30480 h 243839"/>
                <a:gd name="connsiteX13" fmla="*/ 152400 w 243839"/>
                <a:gd name="connsiteY13" fmla="*/ 20320 h 243839"/>
                <a:gd name="connsiteX14" fmla="*/ 91439 w 243839"/>
                <a:gd name="connsiteY14" fmla="*/ 20320 h 243839"/>
                <a:gd name="connsiteX15" fmla="*/ 213360 w 243839"/>
                <a:gd name="connsiteY15" fmla="*/ 81280 h 243839"/>
                <a:gd name="connsiteX16" fmla="*/ 30480 w 243839"/>
                <a:gd name="connsiteY16" fmla="*/ 81280 h 243839"/>
                <a:gd name="connsiteX17" fmla="*/ 20320 w 243839"/>
                <a:gd name="connsiteY17" fmla="*/ 91440 h 243839"/>
                <a:gd name="connsiteX18" fmla="*/ 20320 w 243839"/>
                <a:gd name="connsiteY18" fmla="*/ 213360 h 243839"/>
                <a:gd name="connsiteX19" fmla="*/ 30480 w 243839"/>
                <a:gd name="connsiteY19" fmla="*/ 223520 h 243839"/>
                <a:gd name="connsiteX20" fmla="*/ 213360 w 243839"/>
                <a:gd name="connsiteY20" fmla="*/ 223520 h 243839"/>
                <a:gd name="connsiteX21" fmla="*/ 223520 w 243839"/>
                <a:gd name="connsiteY21" fmla="*/ 213360 h 243839"/>
                <a:gd name="connsiteX22" fmla="*/ 223520 w 243839"/>
                <a:gd name="connsiteY22" fmla="*/ 91440 h 243839"/>
                <a:gd name="connsiteX23" fmla="*/ 213360 w 243839"/>
                <a:gd name="connsiteY23" fmla="*/ 81280 h 243839"/>
                <a:gd name="connsiteX24" fmla="*/ 30480 w 243839"/>
                <a:gd name="connsiteY24" fmla="*/ 60960 h 243839"/>
                <a:gd name="connsiteX25" fmla="*/ 0 w 243839"/>
                <a:gd name="connsiteY25" fmla="*/ 91440 h 243839"/>
                <a:gd name="connsiteX26" fmla="*/ 0 w 243839"/>
                <a:gd name="connsiteY26" fmla="*/ 213360 h 243839"/>
                <a:gd name="connsiteX27" fmla="*/ 30480 w 243839"/>
                <a:gd name="connsiteY27" fmla="*/ 243840 h 243839"/>
                <a:gd name="connsiteX28" fmla="*/ 213360 w 243839"/>
                <a:gd name="connsiteY28" fmla="*/ 243840 h 243839"/>
                <a:gd name="connsiteX29" fmla="*/ 243839 w 243839"/>
                <a:gd name="connsiteY29" fmla="*/ 213360 h 243839"/>
                <a:gd name="connsiteX30" fmla="*/ 243839 w 243839"/>
                <a:gd name="connsiteY30" fmla="*/ 91440 h 243839"/>
                <a:gd name="connsiteX31" fmla="*/ 213360 w 243839"/>
                <a:gd name="connsiteY31" fmla="*/ 60960 h 243839"/>
                <a:gd name="connsiteX32" fmla="*/ 30480 w 243839"/>
                <a:gd name="connsiteY32" fmla="*/ 60960 h 243839"/>
                <a:gd name="connsiteX33" fmla="*/ 180339 w 243839"/>
                <a:gd name="connsiteY33" fmla="*/ 139700 h 243839"/>
                <a:gd name="connsiteX34" fmla="*/ 180339 w 243839"/>
                <a:gd name="connsiteY34" fmla="*/ 125730 h 243839"/>
                <a:gd name="connsiteX35" fmla="*/ 166370 w 243839"/>
                <a:gd name="connsiteY35" fmla="*/ 125730 h 243839"/>
                <a:gd name="connsiteX36" fmla="*/ 133350 w 243839"/>
                <a:gd name="connsiteY36" fmla="*/ 158750 h 243839"/>
                <a:gd name="connsiteX37" fmla="*/ 110489 w 243839"/>
                <a:gd name="connsiteY37" fmla="*/ 135890 h 243839"/>
                <a:gd name="connsiteX38" fmla="*/ 95250 w 243839"/>
                <a:gd name="connsiteY38" fmla="*/ 135890 h 243839"/>
                <a:gd name="connsiteX39" fmla="*/ 66039 w 243839"/>
                <a:gd name="connsiteY39" fmla="*/ 165100 h 243839"/>
                <a:gd name="connsiteX40" fmla="*/ 66039 w 243839"/>
                <a:gd name="connsiteY40" fmla="*/ 179070 h 243839"/>
                <a:gd name="connsiteX41" fmla="*/ 80010 w 243839"/>
                <a:gd name="connsiteY41" fmla="*/ 179070 h 243839"/>
                <a:gd name="connsiteX42" fmla="*/ 102870 w 243839"/>
                <a:gd name="connsiteY42" fmla="*/ 156210 h 243839"/>
                <a:gd name="connsiteX43" fmla="*/ 125730 w 243839"/>
                <a:gd name="connsiteY43" fmla="*/ 179070 h 243839"/>
                <a:gd name="connsiteX44" fmla="*/ 140970 w 243839"/>
                <a:gd name="connsiteY44" fmla="*/ 179070 h 243839"/>
                <a:gd name="connsiteX45" fmla="*/ 180339 w 243839"/>
                <a:gd name="connsiteY45" fmla="*/ 139700 h 24383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</a:cxnLst>
              <a:rect l="l" t="t" r="r" b="b"/>
              <a:pathLst>
                <a:path w="243839" h="243839">
                  <a:moveTo>
                    <a:pt x="91439" y="20320"/>
                  </a:moveTo>
                  <a:cubicBezTo>
                    <a:pt x="86360" y="20320"/>
                    <a:pt x="81280" y="25400"/>
                    <a:pt x="81280" y="30480"/>
                  </a:cubicBezTo>
                  <a:lnTo>
                    <a:pt x="81280" y="35560"/>
                  </a:lnTo>
                  <a:cubicBezTo>
                    <a:pt x="81280" y="40640"/>
                    <a:pt x="76200" y="45720"/>
                    <a:pt x="71120" y="45720"/>
                  </a:cubicBezTo>
                  <a:cubicBezTo>
                    <a:pt x="66039" y="45720"/>
                    <a:pt x="60960" y="40640"/>
                    <a:pt x="60960" y="35560"/>
                  </a:cubicBezTo>
                  <a:lnTo>
                    <a:pt x="60960" y="30480"/>
                  </a:lnTo>
                  <a:cubicBezTo>
                    <a:pt x="60960" y="13970"/>
                    <a:pt x="74930" y="0"/>
                    <a:pt x="91439" y="0"/>
                  </a:cubicBezTo>
                  <a:lnTo>
                    <a:pt x="152400" y="0"/>
                  </a:lnTo>
                  <a:cubicBezTo>
                    <a:pt x="168910" y="0"/>
                    <a:pt x="182880" y="13970"/>
                    <a:pt x="182880" y="30480"/>
                  </a:cubicBezTo>
                  <a:lnTo>
                    <a:pt x="182880" y="35560"/>
                  </a:lnTo>
                  <a:cubicBezTo>
                    <a:pt x="182880" y="40640"/>
                    <a:pt x="177800" y="45720"/>
                    <a:pt x="172720" y="45720"/>
                  </a:cubicBezTo>
                  <a:cubicBezTo>
                    <a:pt x="167639" y="45720"/>
                    <a:pt x="162560" y="40640"/>
                    <a:pt x="162560" y="35560"/>
                  </a:cubicBezTo>
                  <a:lnTo>
                    <a:pt x="162560" y="30480"/>
                  </a:lnTo>
                  <a:cubicBezTo>
                    <a:pt x="162560" y="25400"/>
                    <a:pt x="157480" y="20320"/>
                    <a:pt x="152400" y="20320"/>
                  </a:cubicBezTo>
                  <a:lnTo>
                    <a:pt x="91439" y="20320"/>
                  </a:lnTo>
                  <a:close/>
                  <a:moveTo>
                    <a:pt x="213360" y="81280"/>
                  </a:moveTo>
                  <a:lnTo>
                    <a:pt x="30480" y="81280"/>
                  </a:lnTo>
                  <a:cubicBezTo>
                    <a:pt x="25400" y="81280"/>
                    <a:pt x="20320" y="86360"/>
                    <a:pt x="20320" y="91440"/>
                  </a:cubicBezTo>
                  <a:lnTo>
                    <a:pt x="20320" y="213360"/>
                  </a:lnTo>
                  <a:cubicBezTo>
                    <a:pt x="20320" y="218440"/>
                    <a:pt x="25400" y="223520"/>
                    <a:pt x="30480" y="223520"/>
                  </a:cubicBezTo>
                  <a:lnTo>
                    <a:pt x="213360" y="223520"/>
                  </a:lnTo>
                  <a:cubicBezTo>
                    <a:pt x="218439" y="223520"/>
                    <a:pt x="223520" y="218440"/>
                    <a:pt x="223520" y="213360"/>
                  </a:cubicBezTo>
                  <a:lnTo>
                    <a:pt x="223520" y="91440"/>
                  </a:lnTo>
                  <a:cubicBezTo>
                    <a:pt x="223520" y="86360"/>
                    <a:pt x="218439" y="81280"/>
                    <a:pt x="213360" y="81280"/>
                  </a:cubicBezTo>
                  <a:close/>
                  <a:moveTo>
                    <a:pt x="30480" y="60960"/>
                  </a:moveTo>
                  <a:cubicBezTo>
                    <a:pt x="13970" y="60960"/>
                    <a:pt x="0" y="74930"/>
                    <a:pt x="0" y="91440"/>
                  </a:cubicBezTo>
                  <a:lnTo>
                    <a:pt x="0" y="213360"/>
                  </a:lnTo>
                  <a:cubicBezTo>
                    <a:pt x="0" y="229870"/>
                    <a:pt x="13970" y="243840"/>
                    <a:pt x="30480" y="243840"/>
                  </a:cubicBezTo>
                  <a:lnTo>
                    <a:pt x="213360" y="243840"/>
                  </a:lnTo>
                  <a:cubicBezTo>
                    <a:pt x="229870" y="243840"/>
                    <a:pt x="243839" y="229870"/>
                    <a:pt x="243839" y="213360"/>
                  </a:cubicBezTo>
                  <a:lnTo>
                    <a:pt x="243839" y="91440"/>
                  </a:lnTo>
                  <a:cubicBezTo>
                    <a:pt x="243839" y="74930"/>
                    <a:pt x="229870" y="60960"/>
                    <a:pt x="213360" y="60960"/>
                  </a:cubicBezTo>
                  <a:lnTo>
                    <a:pt x="30480" y="60960"/>
                  </a:lnTo>
                  <a:close/>
                  <a:moveTo>
                    <a:pt x="180339" y="139700"/>
                  </a:moveTo>
                  <a:cubicBezTo>
                    <a:pt x="184150" y="135890"/>
                    <a:pt x="184150" y="129540"/>
                    <a:pt x="180339" y="125730"/>
                  </a:cubicBezTo>
                  <a:cubicBezTo>
                    <a:pt x="176530" y="121920"/>
                    <a:pt x="170180" y="121920"/>
                    <a:pt x="166370" y="125730"/>
                  </a:cubicBezTo>
                  <a:lnTo>
                    <a:pt x="133350" y="158750"/>
                  </a:lnTo>
                  <a:lnTo>
                    <a:pt x="110489" y="135890"/>
                  </a:lnTo>
                  <a:cubicBezTo>
                    <a:pt x="106680" y="132080"/>
                    <a:pt x="99060" y="132080"/>
                    <a:pt x="95250" y="135890"/>
                  </a:cubicBezTo>
                  <a:lnTo>
                    <a:pt x="66039" y="165100"/>
                  </a:lnTo>
                  <a:cubicBezTo>
                    <a:pt x="62230" y="168910"/>
                    <a:pt x="62230" y="175260"/>
                    <a:pt x="66039" y="179070"/>
                  </a:cubicBezTo>
                  <a:cubicBezTo>
                    <a:pt x="69850" y="182880"/>
                    <a:pt x="76200" y="182880"/>
                    <a:pt x="80010" y="179070"/>
                  </a:cubicBezTo>
                  <a:lnTo>
                    <a:pt x="102870" y="156210"/>
                  </a:lnTo>
                  <a:lnTo>
                    <a:pt x="125730" y="179070"/>
                  </a:lnTo>
                  <a:cubicBezTo>
                    <a:pt x="129539" y="182880"/>
                    <a:pt x="137160" y="182880"/>
                    <a:pt x="140970" y="179070"/>
                  </a:cubicBezTo>
                  <a:lnTo>
                    <a:pt x="180339" y="139700"/>
                  </a:lnTo>
                  <a:close/>
                </a:path>
              </a:pathLst>
            </a:custGeom>
            <a:solidFill>
              <a:srgbClr val="FFC000"/>
            </a:solidFill>
            <a:ln w="12700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504000"/>
              <a:endParaRPr lang="ru-RU" sz="2000">
                <a:latin typeface="+mj-lt"/>
              </a:endParaRPr>
            </a:p>
          </p:txBody>
        </p:sp>
      </p:grpSp>
      <p:grpSp>
        <p:nvGrpSpPr>
          <p:cNvPr id="41" name="Группа 40">
            <a:extLst>
              <a:ext uri="{FF2B5EF4-FFF2-40B4-BE49-F238E27FC236}">
                <a16:creationId xmlns:a16="http://schemas.microsoft.com/office/drawing/2014/main" id="{A2418A29-7421-EA93-3C11-B1ECEAB38E1C}"/>
              </a:ext>
            </a:extLst>
          </p:cNvPr>
          <p:cNvGrpSpPr/>
          <p:nvPr/>
        </p:nvGrpSpPr>
        <p:grpSpPr>
          <a:xfrm>
            <a:off x="839788" y="1681598"/>
            <a:ext cx="3912400" cy="844243"/>
            <a:chOff x="3728494" y="1681598"/>
            <a:chExt cx="3912400" cy="844243"/>
          </a:xfrm>
        </p:grpSpPr>
        <p:sp>
          <p:nvSpPr>
            <p:cNvPr id="18" name="Прямоугольник: скругленные углы 17">
              <a:extLst>
                <a:ext uri="{FF2B5EF4-FFF2-40B4-BE49-F238E27FC236}">
                  <a16:creationId xmlns:a16="http://schemas.microsoft.com/office/drawing/2014/main" id="{365DBFF1-3779-179D-6C2D-E054A96A6740}"/>
                </a:ext>
              </a:extLst>
            </p:cNvPr>
            <p:cNvSpPr/>
            <p:nvPr/>
          </p:nvSpPr>
          <p:spPr>
            <a:xfrm>
              <a:off x="3728494" y="1681598"/>
              <a:ext cx="3912400" cy="844243"/>
            </a:xfrm>
            <a:prstGeom prst="roundRect">
              <a:avLst/>
            </a:prstGeom>
            <a:solidFill>
              <a:srgbClr val="FFFFFF">
                <a:alpha val="20000"/>
              </a:srgbClr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504000">
                <a:lnSpc>
                  <a:spcPts val="1740"/>
                </a:lnSpc>
              </a:pPr>
              <a:r>
                <a:rPr lang="ru-RU" sz="2000" dirty="0">
                  <a:solidFill>
                    <a:schemeClr val="bg1"/>
                  </a:solidFill>
                  <a:latin typeface="+mj-lt"/>
                  <a:cs typeface="SB Sans Display" panose="020B0503040504020204" pitchFamily="34" charset="0"/>
                </a:rPr>
                <a:t>Интерактивные задания</a:t>
              </a:r>
            </a:p>
          </p:txBody>
        </p:sp>
        <p:sp>
          <p:nvSpPr>
            <p:cNvPr id="24" name="Полилиния: фигура 361">
              <a:extLst>
                <a:ext uri="{FF2B5EF4-FFF2-40B4-BE49-F238E27FC236}">
                  <a16:creationId xmlns:a16="http://schemas.microsoft.com/office/drawing/2014/main" id="{DB6672B7-DA12-0DC8-ECBA-B37E028C8CDB}"/>
                </a:ext>
              </a:extLst>
            </p:cNvPr>
            <p:cNvSpPr/>
            <p:nvPr/>
          </p:nvSpPr>
          <p:spPr>
            <a:xfrm>
              <a:off x="3937434" y="1945513"/>
              <a:ext cx="233997" cy="264159"/>
            </a:xfrm>
            <a:custGeom>
              <a:avLst/>
              <a:gdLst>
                <a:gd name="connsiteX0" fmla="*/ 203518 w 233997"/>
                <a:gd name="connsiteY0" fmla="*/ 0 h 264159"/>
                <a:gd name="connsiteX1" fmla="*/ 233998 w 233997"/>
                <a:gd name="connsiteY1" fmla="*/ 30480 h 264159"/>
                <a:gd name="connsiteX2" fmla="*/ 233998 w 233997"/>
                <a:gd name="connsiteY2" fmla="*/ 233680 h 264159"/>
                <a:gd name="connsiteX3" fmla="*/ 203518 w 233997"/>
                <a:gd name="connsiteY3" fmla="*/ 264160 h 264159"/>
                <a:gd name="connsiteX4" fmla="*/ 127318 w 233997"/>
                <a:gd name="connsiteY4" fmla="*/ 264160 h 264159"/>
                <a:gd name="connsiteX5" fmla="*/ 117157 w 233997"/>
                <a:gd name="connsiteY5" fmla="*/ 254000 h 264159"/>
                <a:gd name="connsiteX6" fmla="*/ 127318 w 233997"/>
                <a:gd name="connsiteY6" fmla="*/ 243840 h 264159"/>
                <a:gd name="connsiteX7" fmla="*/ 203518 w 233997"/>
                <a:gd name="connsiteY7" fmla="*/ 243840 h 264159"/>
                <a:gd name="connsiteX8" fmla="*/ 213677 w 233997"/>
                <a:gd name="connsiteY8" fmla="*/ 233680 h 264159"/>
                <a:gd name="connsiteX9" fmla="*/ 213677 w 233997"/>
                <a:gd name="connsiteY9" fmla="*/ 30480 h 264159"/>
                <a:gd name="connsiteX10" fmla="*/ 203518 w 233997"/>
                <a:gd name="connsiteY10" fmla="*/ 20320 h 264159"/>
                <a:gd name="connsiteX11" fmla="*/ 40957 w 233997"/>
                <a:gd name="connsiteY11" fmla="*/ 20320 h 264159"/>
                <a:gd name="connsiteX12" fmla="*/ 30798 w 233997"/>
                <a:gd name="connsiteY12" fmla="*/ 30480 h 264159"/>
                <a:gd name="connsiteX13" fmla="*/ 30798 w 233997"/>
                <a:gd name="connsiteY13" fmla="*/ 132080 h 264159"/>
                <a:gd name="connsiteX14" fmla="*/ 20637 w 233997"/>
                <a:gd name="connsiteY14" fmla="*/ 142240 h 264159"/>
                <a:gd name="connsiteX15" fmla="*/ 10477 w 233997"/>
                <a:gd name="connsiteY15" fmla="*/ 132080 h 264159"/>
                <a:gd name="connsiteX16" fmla="*/ 10477 w 233997"/>
                <a:gd name="connsiteY16" fmla="*/ 30480 h 264159"/>
                <a:gd name="connsiteX17" fmla="*/ 40957 w 233997"/>
                <a:gd name="connsiteY17" fmla="*/ 0 h 264159"/>
                <a:gd name="connsiteX18" fmla="*/ 203518 w 233997"/>
                <a:gd name="connsiteY18" fmla="*/ 0 h 264159"/>
                <a:gd name="connsiteX19" fmla="*/ 183198 w 233997"/>
                <a:gd name="connsiteY19" fmla="*/ 81280 h 264159"/>
                <a:gd name="connsiteX20" fmla="*/ 61277 w 233997"/>
                <a:gd name="connsiteY20" fmla="*/ 81280 h 264159"/>
                <a:gd name="connsiteX21" fmla="*/ 61277 w 233997"/>
                <a:gd name="connsiteY21" fmla="*/ 60960 h 264159"/>
                <a:gd name="connsiteX22" fmla="*/ 183198 w 233997"/>
                <a:gd name="connsiteY22" fmla="*/ 60960 h 264159"/>
                <a:gd name="connsiteX23" fmla="*/ 183198 w 233997"/>
                <a:gd name="connsiteY23" fmla="*/ 81280 h 264159"/>
                <a:gd name="connsiteX24" fmla="*/ 183198 w 233997"/>
                <a:gd name="connsiteY24" fmla="*/ 132080 h 264159"/>
                <a:gd name="connsiteX25" fmla="*/ 61277 w 233997"/>
                <a:gd name="connsiteY25" fmla="*/ 132080 h 264159"/>
                <a:gd name="connsiteX26" fmla="*/ 61277 w 233997"/>
                <a:gd name="connsiteY26" fmla="*/ 111760 h 264159"/>
                <a:gd name="connsiteX27" fmla="*/ 183198 w 233997"/>
                <a:gd name="connsiteY27" fmla="*/ 111760 h 264159"/>
                <a:gd name="connsiteX28" fmla="*/ 183198 w 233997"/>
                <a:gd name="connsiteY28" fmla="*/ 132080 h 264159"/>
                <a:gd name="connsiteX29" fmla="*/ 132398 w 233997"/>
                <a:gd name="connsiteY29" fmla="*/ 182880 h 264159"/>
                <a:gd name="connsiteX30" fmla="*/ 183198 w 233997"/>
                <a:gd name="connsiteY30" fmla="*/ 182880 h 264159"/>
                <a:gd name="connsiteX31" fmla="*/ 183198 w 233997"/>
                <a:gd name="connsiteY31" fmla="*/ 162560 h 264159"/>
                <a:gd name="connsiteX32" fmla="*/ 132398 w 233997"/>
                <a:gd name="connsiteY32" fmla="*/ 162560 h 264159"/>
                <a:gd name="connsiteX33" fmla="*/ 132398 w 233997"/>
                <a:gd name="connsiteY33" fmla="*/ 182880 h 264159"/>
                <a:gd name="connsiteX34" fmla="*/ 16827 w 233997"/>
                <a:gd name="connsiteY34" fmla="*/ 232410 h 264159"/>
                <a:gd name="connsiteX35" fmla="*/ 2857 w 233997"/>
                <a:gd name="connsiteY35" fmla="*/ 246380 h 264159"/>
                <a:gd name="connsiteX36" fmla="*/ 2857 w 233997"/>
                <a:gd name="connsiteY36" fmla="*/ 260350 h 264159"/>
                <a:gd name="connsiteX37" fmla="*/ 16827 w 233997"/>
                <a:gd name="connsiteY37" fmla="*/ 260350 h 264159"/>
                <a:gd name="connsiteX38" fmla="*/ 30798 w 233997"/>
                <a:gd name="connsiteY38" fmla="*/ 246380 h 264159"/>
                <a:gd name="connsiteX39" fmla="*/ 54927 w 233997"/>
                <a:gd name="connsiteY39" fmla="*/ 254000 h 264159"/>
                <a:gd name="connsiteX40" fmla="*/ 100648 w 233997"/>
                <a:gd name="connsiteY40" fmla="*/ 208280 h 264159"/>
                <a:gd name="connsiteX41" fmla="*/ 54927 w 233997"/>
                <a:gd name="connsiteY41" fmla="*/ 162560 h 264159"/>
                <a:gd name="connsiteX42" fmla="*/ 9207 w 233997"/>
                <a:gd name="connsiteY42" fmla="*/ 208280 h 264159"/>
                <a:gd name="connsiteX43" fmla="*/ 16827 w 233997"/>
                <a:gd name="connsiteY43" fmla="*/ 232410 h 264159"/>
                <a:gd name="connsiteX44" fmla="*/ 30798 w 233997"/>
                <a:gd name="connsiteY44" fmla="*/ 208280 h 264159"/>
                <a:gd name="connsiteX45" fmla="*/ 56198 w 233997"/>
                <a:gd name="connsiteY45" fmla="*/ 182880 h 264159"/>
                <a:gd name="connsiteX46" fmla="*/ 81598 w 233997"/>
                <a:gd name="connsiteY46" fmla="*/ 208280 h 264159"/>
                <a:gd name="connsiteX47" fmla="*/ 56198 w 233997"/>
                <a:gd name="connsiteY47" fmla="*/ 233680 h 264159"/>
                <a:gd name="connsiteX48" fmla="*/ 30798 w 233997"/>
                <a:gd name="connsiteY48" fmla="*/ 208280 h 26415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</a:cxnLst>
              <a:rect l="l" t="t" r="r" b="b"/>
              <a:pathLst>
                <a:path w="233997" h="264159">
                  <a:moveTo>
                    <a:pt x="203518" y="0"/>
                  </a:moveTo>
                  <a:cubicBezTo>
                    <a:pt x="220027" y="0"/>
                    <a:pt x="233998" y="13970"/>
                    <a:pt x="233998" y="30480"/>
                  </a:cubicBezTo>
                  <a:lnTo>
                    <a:pt x="233998" y="233680"/>
                  </a:lnTo>
                  <a:cubicBezTo>
                    <a:pt x="233998" y="250190"/>
                    <a:pt x="220027" y="264160"/>
                    <a:pt x="203518" y="264160"/>
                  </a:cubicBezTo>
                  <a:lnTo>
                    <a:pt x="127318" y="264160"/>
                  </a:lnTo>
                  <a:cubicBezTo>
                    <a:pt x="122237" y="264160"/>
                    <a:pt x="117157" y="259080"/>
                    <a:pt x="117157" y="254000"/>
                  </a:cubicBezTo>
                  <a:cubicBezTo>
                    <a:pt x="117157" y="248920"/>
                    <a:pt x="122237" y="243840"/>
                    <a:pt x="127318" y="243840"/>
                  </a:cubicBezTo>
                  <a:lnTo>
                    <a:pt x="203518" y="243840"/>
                  </a:lnTo>
                  <a:cubicBezTo>
                    <a:pt x="208598" y="243840"/>
                    <a:pt x="213677" y="238760"/>
                    <a:pt x="213677" y="233680"/>
                  </a:cubicBezTo>
                  <a:lnTo>
                    <a:pt x="213677" y="30480"/>
                  </a:lnTo>
                  <a:cubicBezTo>
                    <a:pt x="213677" y="25400"/>
                    <a:pt x="208598" y="20320"/>
                    <a:pt x="203518" y="20320"/>
                  </a:cubicBezTo>
                  <a:lnTo>
                    <a:pt x="40957" y="20320"/>
                  </a:lnTo>
                  <a:cubicBezTo>
                    <a:pt x="35877" y="20320"/>
                    <a:pt x="30798" y="25400"/>
                    <a:pt x="30798" y="30480"/>
                  </a:cubicBezTo>
                  <a:lnTo>
                    <a:pt x="30798" y="132080"/>
                  </a:lnTo>
                  <a:cubicBezTo>
                    <a:pt x="30798" y="137160"/>
                    <a:pt x="25718" y="142240"/>
                    <a:pt x="20637" y="142240"/>
                  </a:cubicBezTo>
                  <a:cubicBezTo>
                    <a:pt x="15557" y="142240"/>
                    <a:pt x="10477" y="137160"/>
                    <a:pt x="10477" y="132080"/>
                  </a:cubicBezTo>
                  <a:lnTo>
                    <a:pt x="10477" y="30480"/>
                  </a:lnTo>
                  <a:cubicBezTo>
                    <a:pt x="10477" y="13970"/>
                    <a:pt x="24448" y="0"/>
                    <a:pt x="40957" y="0"/>
                  </a:cubicBezTo>
                  <a:lnTo>
                    <a:pt x="203518" y="0"/>
                  </a:lnTo>
                  <a:close/>
                  <a:moveTo>
                    <a:pt x="183198" y="81280"/>
                  </a:moveTo>
                  <a:lnTo>
                    <a:pt x="61277" y="81280"/>
                  </a:lnTo>
                  <a:lnTo>
                    <a:pt x="61277" y="60960"/>
                  </a:lnTo>
                  <a:lnTo>
                    <a:pt x="183198" y="60960"/>
                  </a:lnTo>
                  <a:lnTo>
                    <a:pt x="183198" y="81280"/>
                  </a:lnTo>
                  <a:close/>
                  <a:moveTo>
                    <a:pt x="183198" y="132080"/>
                  </a:moveTo>
                  <a:lnTo>
                    <a:pt x="61277" y="132080"/>
                  </a:lnTo>
                  <a:lnTo>
                    <a:pt x="61277" y="111760"/>
                  </a:lnTo>
                  <a:lnTo>
                    <a:pt x="183198" y="111760"/>
                  </a:lnTo>
                  <a:lnTo>
                    <a:pt x="183198" y="132080"/>
                  </a:lnTo>
                  <a:close/>
                  <a:moveTo>
                    <a:pt x="132398" y="182880"/>
                  </a:moveTo>
                  <a:lnTo>
                    <a:pt x="183198" y="182880"/>
                  </a:lnTo>
                  <a:lnTo>
                    <a:pt x="183198" y="162560"/>
                  </a:lnTo>
                  <a:lnTo>
                    <a:pt x="132398" y="162560"/>
                  </a:lnTo>
                  <a:lnTo>
                    <a:pt x="132398" y="182880"/>
                  </a:lnTo>
                  <a:close/>
                  <a:moveTo>
                    <a:pt x="16827" y="232410"/>
                  </a:moveTo>
                  <a:lnTo>
                    <a:pt x="2857" y="246380"/>
                  </a:lnTo>
                  <a:cubicBezTo>
                    <a:pt x="-952" y="250190"/>
                    <a:pt x="-952" y="256540"/>
                    <a:pt x="2857" y="260350"/>
                  </a:cubicBezTo>
                  <a:cubicBezTo>
                    <a:pt x="6668" y="264160"/>
                    <a:pt x="13018" y="264160"/>
                    <a:pt x="16827" y="260350"/>
                  </a:cubicBezTo>
                  <a:lnTo>
                    <a:pt x="30798" y="246380"/>
                  </a:lnTo>
                  <a:cubicBezTo>
                    <a:pt x="38418" y="250190"/>
                    <a:pt x="46037" y="254000"/>
                    <a:pt x="54927" y="254000"/>
                  </a:cubicBezTo>
                  <a:cubicBezTo>
                    <a:pt x="80327" y="254000"/>
                    <a:pt x="100648" y="233680"/>
                    <a:pt x="100648" y="208280"/>
                  </a:cubicBezTo>
                  <a:cubicBezTo>
                    <a:pt x="100648" y="182880"/>
                    <a:pt x="80327" y="162560"/>
                    <a:pt x="54927" y="162560"/>
                  </a:cubicBezTo>
                  <a:cubicBezTo>
                    <a:pt x="29527" y="162560"/>
                    <a:pt x="9207" y="182880"/>
                    <a:pt x="9207" y="208280"/>
                  </a:cubicBezTo>
                  <a:cubicBezTo>
                    <a:pt x="10477" y="217170"/>
                    <a:pt x="13018" y="224790"/>
                    <a:pt x="16827" y="232410"/>
                  </a:cubicBezTo>
                  <a:close/>
                  <a:moveTo>
                    <a:pt x="30798" y="208280"/>
                  </a:moveTo>
                  <a:cubicBezTo>
                    <a:pt x="30798" y="194310"/>
                    <a:pt x="42227" y="182880"/>
                    <a:pt x="56198" y="182880"/>
                  </a:cubicBezTo>
                  <a:cubicBezTo>
                    <a:pt x="70168" y="182880"/>
                    <a:pt x="81598" y="194310"/>
                    <a:pt x="81598" y="208280"/>
                  </a:cubicBezTo>
                  <a:cubicBezTo>
                    <a:pt x="81598" y="222250"/>
                    <a:pt x="70168" y="233680"/>
                    <a:pt x="56198" y="233680"/>
                  </a:cubicBezTo>
                  <a:cubicBezTo>
                    <a:pt x="42227" y="233680"/>
                    <a:pt x="30798" y="222250"/>
                    <a:pt x="30798" y="208280"/>
                  </a:cubicBezTo>
                  <a:close/>
                </a:path>
              </a:pathLst>
            </a:custGeom>
            <a:solidFill>
              <a:srgbClr val="FFC000"/>
            </a:solidFill>
            <a:ln w="12700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504000"/>
              <a:endParaRPr lang="ru-RU" sz="2000">
                <a:latin typeface="+mj-lt"/>
              </a:endParaRPr>
            </a:p>
          </p:txBody>
        </p:sp>
      </p:grpSp>
      <p:grpSp>
        <p:nvGrpSpPr>
          <p:cNvPr id="37" name="Группа 36">
            <a:extLst>
              <a:ext uri="{FF2B5EF4-FFF2-40B4-BE49-F238E27FC236}">
                <a16:creationId xmlns:a16="http://schemas.microsoft.com/office/drawing/2014/main" id="{7986D3A8-076A-AE93-AEB9-936139114598}"/>
              </a:ext>
            </a:extLst>
          </p:cNvPr>
          <p:cNvGrpSpPr/>
          <p:nvPr/>
        </p:nvGrpSpPr>
        <p:grpSpPr>
          <a:xfrm>
            <a:off x="9176514" y="620713"/>
            <a:ext cx="2728912" cy="844243"/>
            <a:chOff x="839788" y="1681598"/>
            <a:chExt cx="2728912" cy="844243"/>
          </a:xfrm>
        </p:grpSpPr>
        <p:sp>
          <p:nvSpPr>
            <p:cNvPr id="7" name="Прямоугольник: скругленные углы 6">
              <a:extLst>
                <a:ext uri="{FF2B5EF4-FFF2-40B4-BE49-F238E27FC236}">
                  <a16:creationId xmlns:a16="http://schemas.microsoft.com/office/drawing/2014/main" id="{5CED79C7-96DF-D623-C577-382C81E40793}"/>
                </a:ext>
              </a:extLst>
            </p:cNvPr>
            <p:cNvSpPr/>
            <p:nvPr/>
          </p:nvSpPr>
          <p:spPr>
            <a:xfrm>
              <a:off x="839788" y="1681598"/>
              <a:ext cx="2728912" cy="844243"/>
            </a:xfrm>
            <a:prstGeom prst="roundRect">
              <a:avLst/>
            </a:prstGeom>
            <a:solidFill>
              <a:srgbClr val="FFFFFF">
                <a:alpha val="20000"/>
              </a:srgbClr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504000">
                <a:lnSpc>
                  <a:spcPts val="1740"/>
                </a:lnSpc>
              </a:pPr>
              <a:r>
                <a:rPr lang="ru-RU" sz="2000" dirty="0">
                  <a:solidFill>
                    <a:schemeClr val="bg1"/>
                  </a:solidFill>
                  <a:latin typeface="+mj-lt"/>
                  <a:cs typeface="SB Sans Display" panose="020B0503040504020204" pitchFamily="34" charset="0"/>
                </a:rPr>
                <a:t>Квизы и тесты</a:t>
              </a:r>
            </a:p>
          </p:txBody>
        </p:sp>
        <p:sp>
          <p:nvSpPr>
            <p:cNvPr id="28" name="Полилиния: фигура 500">
              <a:extLst>
                <a:ext uri="{FF2B5EF4-FFF2-40B4-BE49-F238E27FC236}">
                  <a16:creationId xmlns:a16="http://schemas.microsoft.com/office/drawing/2014/main" id="{0C5FED3B-3D9A-BE8C-27A4-5F0EA53CBB2D}"/>
                </a:ext>
              </a:extLst>
            </p:cNvPr>
            <p:cNvSpPr/>
            <p:nvPr/>
          </p:nvSpPr>
          <p:spPr>
            <a:xfrm>
              <a:off x="1064544" y="1957216"/>
              <a:ext cx="252000" cy="216000"/>
            </a:xfrm>
            <a:custGeom>
              <a:avLst/>
              <a:gdLst>
                <a:gd name="connsiteX0" fmla="*/ 195580 w 213360"/>
                <a:gd name="connsiteY0" fmla="*/ 58737 h 199707"/>
                <a:gd name="connsiteX1" fmla="*/ 195580 w 213360"/>
                <a:gd name="connsiteY1" fmla="*/ 44767 h 199707"/>
                <a:gd name="connsiteX2" fmla="*/ 153670 w 213360"/>
                <a:gd name="connsiteY2" fmla="*/ 2858 h 199707"/>
                <a:gd name="connsiteX3" fmla="*/ 139700 w 213360"/>
                <a:gd name="connsiteY3" fmla="*/ 2858 h 199707"/>
                <a:gd name="connsiteX4" fmla="*/ 2540 w 213360"/>
                <a:gd name="connsiteY4" fmla="*/ 140017 h 199707"/>
                <a:gd name="connsiteX5" fmla="*/ 0 w 213360"/>
                <a:gd name="connsiteY5" fmla="*/ 147637 h 199707"/>
                <a:gd name="connsiteX6" fmla="*/ 0 w 213360"/>
                <a:gd name="connsiteY6" fmla="*/ 189547 h 199707"/>
                <a:gd name="connsiteX7" fmla="*/ 10160 w 213360"/>
                <a:gd name="connsiteY7" fmla="*/ 199708 h 199707"/>
                <a:gd name="connsiteX8" fmla="*/ 52070 w 213360"/>
                <a:gd name="connsiteY8" fmla="*/ 199708 h 199707"/>
                <a:gd name="connsiteX9" fmla="*/ 59690 w 213360"/>
                <a:gd name="connsiteY9" fmla="*/ 197167 h 199707"/>
                <a:gd name="connsiteX10" fmla="*/ 195580 w 213360"/>
                <a:gd name="connsiteY10" fmla="*/ 58737 h 199707"/>
                <a:gd name="connsiteX11" fmla="*/ 20320 w 213360"/>
                <a:gd name="connsiteY11" fmla="*/ 178117 h 199707"/>
                <a:gd name="connsiteX12" fmla="*/ 46990 w 213360"/>
                <a:gd name="connsiteY12" fmla="*/ 178117 h 199707"/>
                <a:gd name="connsiteX13" fmla="*/ 138430 w 213360"/>
                <a:gd name="connsiteY13" fmla="*/ 86677 h 199707"/>
                <a:gd name="connsiteX14" fmla="*/ 111760 w 213360"/>
                <a:gd name="connsiteY14" fmla="*/ 60008 h 199707"/>
                <a:gd name="connsiteX15" fmla="*/ 20320 w 213360"/>
                <a:gd name="connsiteY15" fmla="*/ 151447 h 199707"/>
                <a:gd name="connsiteX16" fmla="*/ 20320 w 213360"/>
                <a:gd name="connsiteY16" fmla="*/ 178117 h 199707"/>
                <a:gd name="connsiteX17" fmla="*/ 125730 w 213360"/>
                <a:gd name="connsiteY17" fmla="*/ 46037 h 199707"/>
                <a:gd name="connsiteX18" fmla="*/ 152400 w 213360"/>
                <a:gd name="connsiteY18" fmla="*/ 72708 h 199707"/>
                <a:gd name="connsiteX19" fmla="*/ 173990 w 213360"/>
                <a:gd name="connsiteY19" fmla="*/ 51117 h 199707"/>
                <a:gd name="connsiteX20" fmla="*/ 147320 w 213360"/>
                <a:gd name="connsiteY20" fmla="*/ 24447 h 199707"/>
                <a:gd name="connsiteX21" fmla="*/ 125730 w 213360"/>
                <a:gd name="connsiteY21" fmla="*/ 46037 h 199707"/>
                <a:gd name="connsiteX22" fmla="*/ 111760 w 213360"/>
                <a:gd name="connsiteY22" fmla="*/ 178117 h 199707"/>
                <a:gd name="connsiteX23" fmla="*/ 101600 w 213360"/>
                <a:gd name="connsiteY23" fmla="*/ 188277 h 199707"/>
                <a:gd name="connsiteX24" fmla="*/ 111760 w 213360"/>
                <a:gd name="connsiteY24" fmla="*/ 198437 h 199707"/>
                <a:gd name="connsiteX25" fmla="*/ 203200 w 213360"/>
                <a:gd name="connsiteY25" fmla="*/ 198437 h 199707"/>
                <a:gd name="connsiteX26" fmla="*/ 213360 w 213360"/>
                <a:gd name="connsiteY26" fmla="*/ 188277 h 199707"/>
                <a:gd name="connsiteX27" fmla="*/ 203200 w 213360"/>
                <a:gd name="connsiteY27" fmla="*/ 178117 h 199707"/>
                <a:gd name="connsiteX28" fmla="*/ 111760 w 213360"/>
                <a:gd name="connsiteY28" fmla="*/ 178117 h 19970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</a:cxnLst>
              <a:rect l="l" t="t" r="r" b="b"/>
              <a:pathLst>
                <a:path w="213360" h="199707">
                  <a:moveTo>
                    <a:pt x="195580" y="58737"/>
                  </a:moveTo>
                  <a:cubicBezTo>
                    <a:pt x="199390" y="54927"/>
                    <a:pt x="199390" y="48577"/>
                    <a:pt x="195580" y="44767"/>
                  </a:cubicBezTo>
                  <a:lnTo>
                    <a:pt x="153670" y="2858"/>
                  </a:lnTo>
                  <a:cubicBezTo>
                    <a:pt x="149860" y="-953"/>
                    <a:pt x="143510" y="-953"/>
                    <a:pt x="139700" y="2858"/>
                  </a:cubicBezTo>
                  <a:lnTo>
                    <a:pt x="2540" y="140017"/>
                  </a:lnTo>
                  <a:cubicBezTo>
                    <a:pt x="1270" y="142558"/>
                    <a:pt x="0" y="145097"/>
                    <a:pt x="0" y="147637"/>
                  </a:cubicBezTo>
                  <a:lnTo>
                    <a:pt x="0" y="189547"/>
                  </a:lnTo>
                  <a:cubicBezTo>
                    <a:pt x="0" y="194628"/>
                    <a:pt x="5080" y="199708"/>
                    <a:pt x="10160" y="199708"/>
                  </a:cubicBezTo>
                  <a:lnTo>
                    <a:pt x="52070" y="199708"/>
                  </a:lnTo>
                  <a:cubicBezTo>
                    <a:pt x="54610" y="199708"/>
                    <a:pt x="57150" y="198437"/>
                    <a:pt x="59690" y="197167"/>
                  </a:cubicBezTo>
                  <a:lnTo>
                    <a:pt x="195580" y="58737"/>
                  </a:lnTo>
                  <a:close/>
                  <a:moveTo>
                    <a:pt x="20320" y="178117"/>
                  </a:moveTo>
                  <a:lnTo>
                    <a:pt x="46990" y="178117"/>
                  </a:lnTo>
                  <a:lnTo>
                    <a:pt x="138430" y="86677"/>
                  </a:lnTo>
                  <a:lnTo>
                    <a:pt x="111760" y="60008"/>
                  </a:lnTo>
                  <a:lnTo>
                    <a:pt x="20320" y="151447"/>
                  </a:lnTo>
                  <a:lnTo>
                    <a:pt x="20320" y="178117"/>
                  </a:lnTo>
                  <a:close/>
                  <a:moveTo>
                    <a:pt x="125730" y="46037"/>
                  </a:moveTo>
                  <a:lnTo>
                    <a:pt x="152400" y="72708"/>
                  </a:lnTo>
                  <a:lnTo>
                    <a:pt x="173990" y="51117"/>
                  </a:lnTo>
                  <a:lnTo>
                    <a:pt x="147320" y="24447"/>
                  </a:lnTo>
                  <a:lnTo>
                    <a:pt x="125730" y="46037"/>
                  </a:lnTo>
                  <a:close/>
                  <a:moveTo>
                    <a:pt x="111760" y="178117"/>
                  </a:moveTo>
                  <a:cubicBezTo>
                    <a:pt x="106680" y="178117"/>
                    <a:pt x="101600" y="183197"/>
                    <a:pt x="101600" y="188277"/>
                  </a:cubicBezTo>
                  <a:cubicBezTo>
                    <a:pt x="101600" y="193358"/>
                    <a:pt x="106680" y="198437"/>
                    <a:pt x="111760" y="198437"/>
                  </a:cubicBezTo>
                  <a:lnTo>
                    <a:pt x="203200" y="198437"/>
                  </a:lnTo>
                  <a:cubicBezTo>
                    <a:pt x="208280" y="198437"/>
                    <a:pt x="213360" y="193358"/>
                    <a:pt x="213360" y="188277"/>
                  </a:cubicBezTo>
                  <a:cubicBezTo>
                    <a:pt x="213360" y="183197"/>
                    <a:pt x="208280" y="178117"/>
                    <a:pt x="203200" y="178117"/>
                  </a:cubicBezTo>
                  <a:lnTo>
                    <a:pt x="111760" y="178117"/>
                  </a:lnTo>
                  <a:close/>
                </a:path>
              </a:pathLst>
            </a:custGeom>
            <a:solidFill>
              <a:srgbClr val="FFC000"/>
            </a:solidFill>
            <a:ln w="12700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504000"/>
              <a:endParaRPr lang="ru-RU" sz="2000">
                <a:latin typeface="+mj-lt"/>
              </a:endParaRPr>
            </a:p>
          </p:txBody>
        </p:sp>
      </p:grpSp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856F89B6-5AB8-C707-8690-2B4CC058419B}"/>
              </a:ext>
            </a:extLst>
          </p:cNvPr>
          <p:cNvPicPr>
            <a:picLocks noChangeAspect="1"/>
          </p:cNvPicPr>
          <p:nvPr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-7474"/>
          <a:stretch>
            <a:fillRect/>
          </a:stretch>
        </p:blipFill>
        <p:spPr>
          <a:xfrm>
            <a:off x="1191126" y="2684620"/>
            <a:ext cx="8472404" cy="41733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982837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5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5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5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5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5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75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5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00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5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250"/>
                            </p:stCondLst>
                            <p:childTnLst>
                              <p:par>
                                <p:cTn id="2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25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4617D7C-9C88-77F6-EEC0-C02ACA102D9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" name="TextBox 15">
            <a:extLst>
              <a:ext uri="{FF2B5EF4-FFF2-40B4-BE49-F238E27FC236}">
                <a16:creationId xmlns:a16="http://schemas.microsoft.com/office/drawing/2014/main" id="{53DEE0A4-5C7E-D179-FB33-B86B26569666}"/>
              </a:ext>
            </a:extLst>
          </p:cNvPr>
          <p:cNvSpPr/>
          <p:nvPr/>
        </p:nvSpPr>
        <p:spPr>
          <a:xfrm>
            <a:off x="720862" y="401583"/>
            <a:ext cx="7627680" cy="755676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t">
            <a:spAutoFit/>
          </a:bodyPr>
          <a:lstStyle/>
          <a:p>
            <a:pPr defTabSz="914400">
              <a:lnSpc>
                <a:spcPct val="90000"/>
              </a:lnSpc>
            </a:pPr>
            <a:r>
              <a:rPr lang="ru-RU" sz="4800" u="none" strike="noStrike" dirty="0">
                <a:solidFill>
                  <a:schemeClr val="bg1"/>
                </a:solidFill>
                <a:effectLst/>
                <a:uFillTx/>
                <a:latin typeface="SB Sans Display Bold" panose="020B0803040504020204" pitchFamily="34" charset="0"/>
              </a:rPr>
              <a:t>Призы и подарки</a:t>
            </a:r>
            <a:endParaRPr lang="ru-RU" sz="6000" b="0" u="none" strike="noStrike" dirty="0">
              <a:gradFill>
                <a:gsLst>
                  <a:gs pos="0">
                    <a:srgbClr val="B9F414"/>
                  </a:gs>
                  <a:gs pos="100000">
                    <a:schemeClr val="accent3"/>
                  </a:gs>
                </a:gsLst>
                <a:lin ang="0" scaled="1"/>
              </a:gradFill>
              <a:effectLst/>
              <a:uFillTx/>
              <a:latin typeface="SB Sans Display Bold" panose="020B0803040504020204" pitchFamily="34" charset="0"/>
            </a:endParaRPr>
          </a:p>
        </p:txBody>
      </p:sp>
      <p:sp>
        <p:nvSpPr>
          <p:cNvPr id="26" name="Прямоугольник: скругленные углы 25">
            <a:extLst>
              <a:ext uri="{FF2B5EF4-FFF2-40B4-BE49-F238E27FC236}">
                <a16:creationId xmlns:a16="http://schemas.microsoft.com/office/drawing/2014/main" id="{AB204090-4B08-FAD0-A71D-A367A7687E6B}"/>
              </a:ext>
            </a:extLst>
          </p:cNvPr>
          <p:cNvSpPr/>
          <p:nvPr/>
        </p:nvSpPr>
        <p:spPr>
          <a:xfrm>
            <a:off x="5535136" y="2654910"/>
            <a:ext cx="4055581" cy="1689518"/>
          </a:xfrm>
          <a:prstGeom prst="roundRect">
            <a:avLst>
              <a:gd name="adj" fmla="val 7821"/>
            </a:avLst>
          </a:prstGeom>
          <a:solidFill>
            <a:schemeClr val="bg1">
              <a:alpha val="20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1600" dirty="0"/>
          </a:p>
        </p:txBody>
      </p:sp>
      <p:sp>
        <p:nvSpPr>
          <p:cNvPr id="28" name="TextBox 27">
            <a:extLst>
              <a:ext uri="{FF2B5EF4-FFF2-40B4-BE49-F238E27FC236}">
                <a16:creationId xmlns:a16="http://schemas.microsoft.com/office/drawing/2014/main" id="{9CE42EE7-3606-C750-910C-ADB4D3479E9C}"/>
              </a:ext>
            </a:extLst>
          </p:cNvPr>
          <p:cNvSpPr txBox="1"/>
          <p:nvPr/>
        </p:nvSpPr>
        <p:spPr>
          <a:xfrm>
            <a:off x="5637768" y="2777328"/>
            <a:ext cx="3380594" cy="132343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2000" dirty="0">
                <a:solidFill>
                  <a:srgbClr val="CFFF01"/>
                </a:solidFill>
                <a:latin typeface="+mj-lt"/>
                <a:ea typeface="SB Sans Display" panose="020B0503040504020204" pitchFamily="34" charset="0"/>
              </a:rPr>
              <a:t>100 000 рублей </a:t>
            </a:r>
            <a:br>
              <a:rPr lang="ru-RU" sz="2000" dirty="0">
                <a:solidFill>
                  <a:srgbClr val="CFFF01"/>
                </a:solidFill>
                <a:latin typeface="+mj-lt"/>
                <a:ea typeface="SB Sans Display" panose="020B0503040504020204" pitchFamily="34" charset="0"/>
              </a:rPr>
            </a:br>
            <a:r>
              <a:rPr lang="ru-RU" sz="2000" dirty="0">
                <a:solidFill>
                  <a:schemeClr val="bg1"/>
                </a:solidFill>
                <a:latin typeface="+mj-lt"/>
                <a:ea typeface="SB Sans Display" panose="020B0503040504020204" pitchFamily="34" charset="0"/>
              </a:rPr>
              <a:t>победителю </a:t>
            </a:r>
            <a:br>
              <a:rPr lang="ru-RU" sz="2000" dirty="0">
                <a:solidFill>
                  <a:schemeClr val="bg1"/>
                </a:solidFill>
                <a:latin typeface="+mj-lt"/>
                <a:ea typeface="SB Sans Display" panose="020B0503040504020204" pitchFamily="34" charset="0"/>
              </a:rPr>
            </a:br>
            <a:r>
              <a:rPr lang="ru-RU" sz="2000" dirty="0">
                <a:solidFill>
                  <a:schemeClr val="bg1"/>
                </a:solidFill>
                <a:latin typeface="+mj-lt"/>
                <a:ea typeface="SB Sans Display" panose="020B0503040504020204" pitchFamily="34" charset="0"/>
              </a:rPr>
              <a:t>в общем рейтинге «</a:t>
            </a:r>
            <a:r>
              <a:rPr lang="ru-RU" sz="2000" dirty="0" err="1">
                <a:solidFill>
                  <a:schemeClr val="bg1"/>
                </a:solidFill>
                <a:latin typeface="+mj-lt"/>
                <a:ea typeface="SB Sans Display" panose="020B0503040504020204" pitchFamily="34" charset="0"/>
              </a:rPr>
              <a:t>ИнвестЧемпа</a:t>
            </a:r>
            <a:r>
              <a:rPr lang="ru-RU" sz="2000" dirty="0">
                <a:solidFill>
                  <a:schemeClr val="bg1"/>
                </a:solidFill>
                <a:latin typeface="+mj-lt"/>
                <a:ea typeface="SB Sans Display" panose="020B0503040504020204" pitchFamily="34" charset="0"/>
              </a:rPr>
              <a:t>»</a:t>
            </a:r>
          </a:p>
        </p:txBody>
      </p:sp>
      <p:pic>
        <p:nvPicPr>
          <p:cNvPr id="43" name="Рисунок 42">
            <a:extLst>
              <a:ext uri="{FF2B5EF4-FFF2-40B4-BE49-F238E27FC236}">
                <a16:creationId xmlns:a16="http://schemas.microsoft.com/office/drawing/2014/main" id="{20B8F7EC-84F0-E02A-5A69-84EBB435D73B}"/>
              </a:ext>
            </a:extLst>
          </p:cNvPr>
          <p:cNvPicPr>
            <a:picLocks noChangeAspect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8137203" y="2989677"/>
            <a:ext cx="1453514" cy="1354751"/>
          </a:xfrm>
          <a:prstGeom prst="roundRect">
            <a:avLst>
              <a:gd name="adj" fmla="val 6918"/>
            </a:avLst>
          </a:prstGeom>
        </p:spPr>
      </p:pic>
      <p:sp>
        <p:nvSpPr>
          <p:cNvPr id="20" name="Прямоугольник: скругленные углы 19">
            <a:extLst>
              <a:ext uri="{FF2B5EF4-FFF2-40B4-BE49-F238E27FC236}">
                <a16:creationId xmlns:a16="http://schemas.microsoft.com/office/drawing/2014/main" id="{41A2E928-7117-8192-5109-0F158C4ABFFA}"/>
              </a:ext>
            </a:extLst>
          </p:cNvPr>
          <p:cNvSpPr/>
          <p:nvPr/>
        </p:nvSpPr>
        <p:spPr>
          <a:xfrm>
            <a:off x="838198" y="2673130"/>
            <a:ext cx="4503891" cy="1689518"/>
          </a:xfrm>
          <a:prstGeom prst="roundRect">
            <a:avLst>
              <a:gd name="adj" fmla="val 7821"/>
            </a:avLst>
          </a:prstGeom>
          <a:solidFill>
            <a:schemeClr val="bg1">
              <a:alpha val="20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1600" dirty="0"/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36865123-30AB-97D5-7513-FD2643FDE905}"/>
              </a:ext>
            </a:extLst>
          </p:cNvPr>
          <p:cNvSpPr txBox="1"/>
          <p:nvPr/>
        </p:nvSpPr>
        <p:spPr>
          <a:xfrm>
            <a:off x="943954" y="2777328"/>
            <a:ext cx="3213738" cy="101566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2000" dirty="0">
                <a:solidFill>
                  <a:srgbClr val="CFFF01"/>
                </a:solidFill>
                <a:latin typeface="+mj-lt"/>
                <a:ea typeface="SB Sans Display" panose="020B0503040504020204" pitchFamily="34" charset="0"/>
              </a:rPr>
              <a:t>1 000 000 рублей </a:t>
            </a:r>
            <a:br>
              <a:rPr lang="ru-RU" sz="2000" dirty="0">
                <a:solidFill>
                  <a:srgbClr val="CFFF01"/>
                </a:solidFill>
                <a:latin typeface="+mj-lt"/>
                <a:ea typeface="SB Sans Display" panose="020B0503040504020204" pitchFamily="34" charset="0"/>
              </a:rPr>
            </a:br>
            <a:r>
              <a:rPr lang="ru-RU" sz="2000" dirty="0">
                <a:solidFill>
                  <a:schemeClr val="bg1"/>
                </a:solidFill>
                <a:latin typeface="+mj-lt"/>
                <a:ea typeface="SB Sans Display" panose="020B0503040504020204" pitchFamily="34" charset="0"/>
              </a:rPr>
              <a:t>команде, победившей </a:t>
            </a:r>
            <a:br>
              <a:rPr lang="ru-RU" sz="2000" dirty="0">
                <a:solidFill>
                  <a:schemeClr val="bg1"/>
                </a:solidFill>
                <a:latin typeface="+mj-lt"/>
                <a:ea typeface="SB Sans Display" panose="020B0503040504020204" pitchFamily="34" charset="0"/>
              </a:rPr>
            </a:br>
            <a:r>
              <a:rPr lang="ru-RU" sz="2000" dirty="0">
                <a:solidFill>
                  <a:schemeClr val="bg1"/>
                </a:solidFill>
                <a:latin typeface="+mj-lt"/>
                <a:ea typeface="SB Sans Display" panose="020B0503040504020204" pitchFamily="34" charset="0"/>
              </a:rPr>
              <a:t>в «</a:t>
            </a:r>
            <a:r>
              <a:rPr lang="ru-RU" sz="2000" dirty="0" err="1">
                <a:solidFill>
                  <a:schemeClr val="bg1"/>
                </a:solidFill>
                <a:latin typeface="+mj-lt"/>
                <a:ea typeface="SB Sans Display" panose="020B0503040504020204" pitchFamily="34" charset="0"/>
              </a:rPr>
              <a:t>ИнвестЧемпе</a:t>
            </a:r>
            <a:r>
              <a:rPr lang="ru-RU" sz="2000" dirty="0">
                <a:solidFill>
                  <a:schemeClr val="bg1"/>
                </a:solidFill>
                <a:latin typeface="+mj-lt"/>
                <a:ea typeface="SB Sans Display" panose="020B0503040504020204" pitchFamily="34" charset="0"/>
              </a:rPr>
              <a:t>» </a:t>
            </a:r>
          </a:p>
        </p:txBody>
      </p:sp>
      <p:pic>
        <p:nvPicPr>
          <p:cNvPr id="47" name="Рисунок 46">
            <a:extLst>
              <a:ext uri="{FF2B5EF4-FFF2-40B4-BE49-F238E27FC236}">
                <a16:creationId xmlns:a16="http://schemas.microsoft.com/office/drawing/2014/main" id="{E739952E-D52C-8385-003C-3A4D0EFC555B}"/>
              </a:ext>
            </a:extLst>
          </p:cNvPr>
          <p:cNvPicPr>
            <a:picLocks noChangeAspect="1"/>
          </p:cNvPicPr>
          <p:nvPr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3708978" y="2935173"/>
            <a:ext cx="1560197" cy="1427475"/>
          </a:xfrm>
          <a:prstGeom prst="rect">
            <a:avLst/>
          </a:prstGeom>
        </p:spPr>
      </p:pic>
      <p:sp>
        <p:nvSpPr>
          <p:cNvPr id="7" name="Прямоугольник: скругленные углы 6">
            <a:extLst>
              <a:ext uri="{FF2B5EF4-FFF2-40B4-BE49-F238E27FC236}">
                <a16:creationId xmlns:a16="http://schemas.microsoft.com/office/drawing/2014/main" id="{204ADF3D-5EB5-5473-B07B-04CE73C8C0D0}"/>
              </a:ext>
            </a:extLst>
          </p:cNvPr>
          <p:cNvSpPr/>
          <p:nvPr/>
        </p:nvSpPr>
        <p:spPr>
          <a:xfrm>
            <a:off x="5535136" y="4560641"/>
            <a:ext cx="4055581" cy="1689518"/>
          </a:xfrm>
          <a:prstGeom prst="roundRect">
            <a:avLst>
              <a:gd name="adj" fmla="val 7821"/>
            </a:avLst>
          </a:prstGeom>
          <a:solidFill>
            <a:schemeClr val="bg1">
              <a:alpha val="20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1600" dirty="0"/>
          </a:p>
        </p:txBody>
      </p:sp>
      <p:sp>
        <p:nvSpPr>
          <p:cNvPr id="34" name="TextBox 33">
            <a:extLst>
              <a:ext uri="{FF2B5EF4-FFF2-40B4-BE49-F238E27FC236}">
                <a16:creationId xmlns:a16="http://schemas.microsoft.com/office/drawing/2014/main" id="{9B57FC4A-A97D-A4BF-81DE-0096DD3EA838}"/>
              </a:ext>
            </a:extLst>
          </p:cNvPr>
          <p:cNvSpPr txBox="1"/>
          <p:nvPr/>
        </p:nvSpPr>
        <p:spPr>
          <a:xfrm>
            <a:off x="5638006" y="4633731"/>
            <a:ext cx="3518694" cy="132343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2000" dirty="0">
                <a:solidFill>
                  <a:srgbClr val="CFFF01"/>
                </a:solidFill>
                <a:latin typeface="+mj-lt"/>
                <a:ea typeface="SB Sans Display" panose="020B0503040504020204" pitchFamily="34" charset="0"/>
              </a:rPr>
              <a:t>Акция Сбера </a:t>
            </a:r>
            <a:r>
              <a:rPr lang="ru-RU" sz="2000" dirty="0">
                <a:solidFill>
                  <a:schemeClr val="bg1"/>
                </a:solidFill>
                <a:latin typeface="+mj-lt"/>
                <a:ea typeface="SB Sans Display" panose="020B0503040504020204" pitchFamily="34" charset="0"/>
              </a:rPr>
              <a:t>за открытие </a:t>
            </a:r>
            <a:br>
              <a:rPr lang="ru-RU" sz="2000" dirty="0">
                <a:solidFill>
                  <a:schemeClr val="bg1"/>
                </a:solidFill>
                <a:latin typeface="+mj-lt"/>
                <a:ea typeface="SB Sans Display" panose="020B0503040504020204" pitchFamily="34" charset="0"/>
              </a:rPr>
            </a:br>
            <a:r>
              <a:rPr lang="ru-RU" sz="2000" dirty="0">
                <a:solidFill>
                  <a:schemeClr val="bg1"/>
                </a:solidFill>
                <a:latin typeface="+mj-lt"/>
                <a:ea typeface="SB Sans Display" panose="020B0503040504020204" pitchFamily="34" charset="0"/>
              </a:rPr>
              <a:t>и пополнение брокерского счёта </a:t>
            </a:r>
            <a:br>
              <a:rPr lang="ru-RU" sz="2000" dirty="0">
                <a:solidFill>
                  <a:schemeClr val="bg1"/>
                </a:solidFill>
                <a:latin typeface="+mj-lt"/>
                <a:ea typeface="SB Sans Display" panose="020B0503040504020204" pitchFamily="34" charset="0"/>
              </a:rPr>
            </a:br>
            <a:r>
              <a:rPr lang="ru-RU" sz="2000" dirty="0">
                <a:solidFill>
                  <a:schemeClr val="bg1"/>
                </a:solidFill>
                <a:latin typeface="+mj-lt"/>
                <a:ea typeface="SB Sans Display" panose="020B0503040504020204" pitchFamily="34" charset="0"/>
              </a:rPr>
              <a:t>с промокодом</a:t>
            </a:r>
          </a:p>
        </p:txBody>
      </p:sp>
      <p:pic>
        <p:nvPicPr>
          <p:cNvPr id="12" name="Рисунок 11">
            <a:extLst>
              <a:ext uri="{FF2B5EF4-FFF2-40B4-BE49-F238E27FC236}">
                <a16:creationId xmlns:a16="http://schemas.microsoft.com/office/drawing/2014/main" id="{E7795C8D-1A22-B036-4EFC-A1B7BE2BD62C}"/>
              </a:ext>
            </a:extLst>
          </p:cNvPr>
          <p:cNvPicPr>
            <a:picLocks noChangeAspect="1"/>
          </p:cNvPicPr>
          <p:nvPr/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8004537" y="5113420"/>
            <a:ext cx="1295038" cy="1123867"/>
          </a:xfrm>
          <a:prstGeom prst="rect">
            <a:avLst/>
          </a:prstGeom>
        </p:spPr>
      </p:pic>
      <p:sp>
        <p:nvSpPr>
          <p:cNvPr id="30" name="Прямоугольник: скругленные углы 29">
            <a:extLst>
              <a:ext uri="{FF2B5EF4-FFF2-40B4-BE49-F238E27FC236}">
                <a16:creationId xmlns:a16="http://schemas.microsoft.com/office/drawing/2014/main" id="{9FC3D6A5-42A3-F775-D99C-61690FB23AA7}"/>
              </a:ext>
            </a:extLst>
          </p:cNvPr>
          <p:cNvSpPr/>
          <p:nvPr/>
        </p:nvSpPr>
        <p:spPr>
          <a:xfrm>
            <a:off x="841085" y="4560641"/>
            <a:ext cx="4503891" cy="1689518"/>
          </a:xfrm>
          <a:prstGeom prst="roundRect">
            <a:avLst>
              <a:gd name="adj" fmla="val 7821"/>
            </a:avLst>
          </a:prstGeom>
          <a:solidFill>
            <a:schemeClr val="bg1">
              <a:alpha val="20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1600" dirty="0"/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2B3E8842-C95F-D693-1DC8-3D6594357FC8}"/>
              </a:ext>
            </a:extLst>
          </p:cNvPr>
          <p:cNvSpPr txBox="1"/>
          <p:nvPr/>
        </p:nvSpPr>
        <p:spPr>
          <a:xfrm>
            <a:off x="943955" y="4633731"/>
            <a:ext cx="3376192" cy="132343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2000" dirty="0">
                <a:solidFill>
                  <a:srgbClr val="CFFF01"/>
                </a:solidFill>
                <a:latin typeface="+mj-lt"/>
                <a:ea typeface="SB Sans Display" panose="020B0503040504020204" pitchFamily="34" charset="0"/>
              </a:rPr>
              <a:t>Ценные бумаги </a:t>
            </a:r>
            <a:br>
              <a:rPr lang="ru-RU" sz="2000" dirty="0">
                <a:solidFill>
                  <a:schemeClr val="bg1"/>
                </a:solidFill>
                <a:latin typeface="+mj-lt"/>
                <a:ea typeface="SB Sans Display" panose="020B0503040504020204" pitchFamily="34" charset="0"/>
              </a:rPr>
            </a:br>
            <a:r>
              <a:rPr lang="ru-RU" sz="2000" dirty="0">
                <a:solidFill>
                  <a:schemeClr val="bg1"/>
                </a:solidFill>
                <a:latin typeface="+mj-lt"/>
                <a:ea typeface="SB Sans Display" panose="020B0503040504020204" pitchFamily="34" charset="0"/>
              </a:rPr>
              <a:t>на брокерский счёт </a:t>
            </a:r>
            <a:br>
              <a:rPr lang="ru-RU" sz="2000" dirty="0">
                <a:solidFill>
                  <a:schemeClr val="bg1"/>
                </a:solidFill>
                <a:latin typeface="+mj-lt"/>
                <a:ea typeface="SB Sans Display" panose="020B0503040504020204" pitchFamily="34" charset="0"/>
              </a:rPr>
            </a:br>
            <a:r>
              <a:rPr lang="ru-RU" sz="2000" dirty="0">
                <a:solidFill>
                  <a:schemeClr val="bg1"/>
                </a:solidFill>
                <a:latin typeface="+mj-lt"/>
                <a:ea typeface="SB Sans Display" panose="020B0503040504020204" pitchFamily="34" charset="0"/>
              </a:rPr>
              <a:t>за прохождение квизов </a:t>
            </a:r>
            <a:br>
              <a:rPr lang="ru-RU" sz="2000" dirty="0">
                <a:solidFill>
                  <a:schemeClr val="bg1"/>
                </a:solidFill>
                <a:latin typeface="+mj-lt"/>
                <a:ea typeface="SB Sans Display" panose="020B0503040504020204" pitchFamily="34" charset="0"/>
              </a:rPr>
            </a:br>
            <a:r>
              <a:rPr lang="ru-RU" sz="2000" dirty="0">
                <a:solidFill>
                  <a:schemeClr val="bg1"/>
                </a:solidFill>
                <a:latin typeface="+mj-lt"/>
                <a:ea typeface="SB Sans Display" panose="020B0503040504020204" pitchFamily="34" charset="0"/>
              </a:rPr>
              <a:t>от </a:t>
            </a:r>
            <a:r>
              <a:rPr lang="ru-RU" sz="2000" dirty="0" err="1">
                <a:solidFill>
                  <a:schemeClr val="bg1"/>
                </a:solidFill>
                <a:latin typeface="+mj-lt"/>
                <a:ea typeface="SB Sans Display" panose="020B0503040504020204" pitchFamily="34" charset="0"/>
              </a:rPr>
              <a:t>СберИнвестиций</a:t>
            </a:r>
            <a:endParaRPr lang="ru-RU" sz="2000" dirty="0">
              <a:solidFill>
                <a:schemeClr val="bg1"/>
              </a:solidFill>
              <a:latin typeface="+mj-lt"/>
              <a:ea typeface="SB Sans Display" panose="020B0503040504020204" pitchFamily="34" charset="0"/>
            </a:endParaRPr>
          </a:p>
        </p:txBody>
      </p:sp>
      <p:pic>
        <p:nvPicPr>
          <p:cNvPr id="15" name="Рисунок 14">
            <a:extLst>
              <a:ext uri="{FF2B5EF4-FFF2-40B4-BE49-F238E27FC236}">
                <a16:creationId xmlns:a16="http://schemas.microsoft.com/office/drawing/2014/main" id="{ED81E007-B3B3-CAFB-1E18-E8D423916DE3}"/>
              </a:ext>
            </a:extLst>
          </p:cNvPr>
          <p:cNvPicPr>
            <a:picLocks noChangeAspect="1"/>
          </p:cNvPicPr>
          <p:nvPr/>
        </p:nvPicPr>
        <p:blipFill>
          <a:blip r:embed="rId5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4177151" y="4941147"/>
            <a:ext cx="1164938" cy="1309012"/>
          </a:xfrm>
          <a:prstGeom prst="roundRect">
            <a:avLst>
              <a:gd name="adj" fmla="val 9472"/>
            </a:avLst>
          </a:prstGeom>
        </p:spPr>
      </p:pic>
      <p:sp>
        <p:nvSpPr>
          <p:cNvPr id="33" name="Прямоугольник: скругленные углы 32">
            <a:extLst>
              <a:ext uri="{FF2B5EF4-FFF2-40B4-BE49-F238E27FC236}">
                <a16:creationId xmlns:a16="http://schemas.microsoft.com/office/drawing/2014/main" id="{70D4330A-AA7B-FD68-6581-CF4243DA4915}"/>
              </a:ext>
            </a:extLst>
          </p:cNvPr>
          <p:cNvSpPr/>
          <p:nvPr/>
        </p:nvSpPr>
        <p:spPr>
          <a:xfrm>
            <a:off x="838198" y="1479891"/>
            <a:ext cx="8752519" cy="995245"/>
          </a:xfrm>
          <a:prstGeom prst="roundRect">
            <a:avLst>
              <a:gd name="adj" fmla="val 13946"/>
            </a:avLst>
          </a:prstGeom>
          <a:solidFill>
            <a:schemeClr val="bg1">
              <a:alpha val="20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1600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FB773A73-93E4-73B3-4944-C063F5E175E3}"/>
              </a:ext>
            </a:extLst>
          </p:cNvPr>
          <p:cNvSpPr txBox="1"/>
          <p:nvPr/>
        </p:nvSpPr>
        <p:spPr>
          <a:xfrm>
            <a:off x="962021" y="1623570"/>
            <a:ext cx="6800853" cy="70788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2000" dirty="0">
                <a:solidFill>
                  <a:schemeClr val="bg1"/>
                </a:solidFill>
                <a:latin typeface="+mj-lt"/>
                <a:ea typeface="SB Sans Display" panose="020B0503040504020204" pitchFamily="34" charset="0"/>
              </a:rPr>
              <a:t>Возможность попасть </a:t>
            </a:r>
            <a:br>
              <a:rPr lang="ru-RU" sz="2000" dirty="0">
                <a:solidFill>
                  <a:schemeClr val="bg1"/>
                </a:solidFill>
                <a:latin typeface="+mj-lt"/>
                <a:ea typeface="SB Sans Display" panose="020B0503040504020204" pitchFamily="34" charset="0"/>
              </a:rPr>
            </a:br>
            <a:r>
              <a:rPr lang="ru-RU" sz="2000" dirty="0">
                <a:solidFill>
                  <a:srgbClr val="CFFF01"/>
                </a:solidFill>
                <a:latin typeface="+mj-lt"/>
                <a:ea typeface="SB Sans Display" panose="020B0503040504020204" pitchFamily="34" charset="0"/>
              </a:rPr>
              <a:t>в финал олимпиады </a:t>
            </a:r>
            <a:r>
              <a:rPr lang="ru-RU" sz="2000" dirty="0">
                <a:solidFill>
                  <a:schemeClr val="bg1"/>
                </a:solidFill>
                <a:latin typeface="+mj-lt"/>
                <a:ea typeface="SB Sans Display" panose="020B0503040504020204" pitchFamily="34" charset="0"/>
              </a:rPr>
              <a:t>«Высшая проба» </a:t>
            </a:r>
          </a:p>
        </p:txBody>
      </p:sp>
      <p:pic>
        <p:nvPicPr>
          <p:cNvPr id="19" name="Рисунок 18">
            <a:extLst>
              <a:ext uri="{FF2B5EF4-FFF2-40B4-BE49-F238E27FC236}">
                <a16:creationId xmlns:a16="http://schemas.microsoft.com/office/drawing/2014/main" id="{D13DE1BD-27C5-C1E6-4843-79BE50E6EDDD}"/>
              </a:ext>
            </a:extLst>
          </p:cNvPr>
          <p:cNvPicPr>
            <a:picLocks noChangeAspect="1"/>
          </p:cNvPicPr>
          <p:nvPr/>
        </p:nvPicPr>
        <p:blipFill>
          <a:blip r:embed="rId6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68448" y="685597"/>
            <a:ext cx="3488252" cy="19464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912687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14:flythrough/>
      </p:transition>
    </mc:Choice>
    <mc:Fallback xmlns="">
      <p:transition spd="slow">
        <p:fade/>
      </p:transition>
    </mc:Fallback>
  </mc:AlternateContent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98E8E71-5A72-08E3-DE60-22ACC8F42FE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кругленный прямоугольник 16">
            <a:extLst>
              <a:ext uri="{FF2B5EF4-FFF2-40B4-BE49-F238E27FC236}">
                <a16:creationId xmlns:a16="http://schemas.microsoft.com/office/drawing/2014/main" id="{1BAED3F4-73DF-7BF8-7A7C-44B45A37B4EF}"/>
              </a:ext>
            </a:extLst>
          </p:cNvPr>
          <p:cNvSpPr/>
          <p:nvPr/>
        </p:nvSpPr>
        <p:spPr>
          <a:xfrm>
            <a:off x="3839158" y="2048721"/>
            <a:ext cx="2872561" cy="872640"/>
          </a:xfrm>
          <a:prstGeom prst="roundRect">
            <a:avLst>
              <a:gd name="adj" fmla="val 11145"/>
            </a:avLst>
          </a:prstGeom>
          <a:solidFill>
            <a:srgbClr val="FFFFFF">
              <a:alpha val="40000"/>
            </a:srgbClr>
          </a:solidFill>
          <a:ln>
            <a:noFill/>
          </a:ln>
          <a:effectLst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  <p:txBody>
          <a:bodyPr lIns="90000" tIns="45000" rIns="90000" bIns="45000" anchor="ctr">
            <a:noAutofit/>
          </a:bodyPr>
          <a:lstStyle/>
          <a:p>
            <a:pPr algn="ctr" defTabSz="914400">
              <a:lnSpc>
                <a:spcPct val="100000"/>
              </a:lnSpc>
            </a:pPr>
            <a:endParaRPr lang="ru-RU" sz="1800" b="0" u="none" strike="noStrike">
              <a:solidFill>
                <a:schemeClr val="bg1"/>
              </a:solidFill>
              <a:effectLst/>
              <a:uFillTx/>
              <a:latin typeface="SB Sans Display"/>
            </a:endParaRPr>
          </a:p>
        </p:txBody>
      </p:sp>
      <p:sp>
        <p:nvSpPr>
          <p:cNvPr id="11" name="Скругленный прямоугольник 20">
            <a:extLst>
              <a:ext uri="{FF2B5EF4-FFF2-40B4-BE49-F238E27FC236}">
                <a16:creationId xmlns:a16="http://schemas.microsoft.com/office/drawing/2014/main" id="{5102735A-8634-EDD5-E4EC-ECDD1843DF6F}"/>
              </a:ext>
            </a:extLst>
          </p:cNvPr>
          <p:cNvSpPr/>
          <p:nvPr/>
        </p:nvSpPr>
        <p:spPr>
          <a:xfrm>
            <a:off x="3839158" y="3056001"/>
            <a:ext cx="2872561" cy="872640"/>
          </a:xfrm>
          <a:prstGeom prst="roundRect">
            <a:avLst>
              <a:gd name="adj" fmla="val 11145"/>
            </a:avLst>
          </a:prstGeom>
          <a:solidFill>
            <a:srgbClr val="FFFFFF">
              <a:alpha val="40000"/>
            </a:srgbClr>
          </a:solidFill>
          <a:ln>
            <a:noFill/>
          </a:ln>
          <a:effectLst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  <p:txBody>
          <a:bodyPr lIns="90000" tIns="45000" rIns="90000" bIns="45000" anchor="ctr">
            <a:noAutofit/>
          </a:bodyPr>
          <a:lstStyle/>
          <a:p>
            <a:pPr algn="ctr" defTabSz="914400">
              <a:lnSpc>
                <a:spcPct val="100000"/>
              </a:lnSpc>
            </a:pPr>
            <a:endParaRPr lang="ru-RU" sz="1800" b="0" u="none" strike="noStrike">
              <a:solidFill>
                <a:schemeClr val="bg1"/>
              </a:solidFill>
              <a:effectLst/>
              <a:uFillTx/>
              <a:latin typeface="SB Sans Display"/>
            </a:endParaRPr>
          </a:p>
        </p:txBody>
      </p:sp>
      <p:sp>
        <p:nvSpPr>
          <p:cNvPr id="28" name="Скругленный прямоугольник 24">
            <a:extLst>
              <a:ext uri="{FF2B5EF4-FFF2-40B4-BE49-F238E27FC236}">
                <a16:creationId xmlns:a16="http://schemas.microsoft.com/office/drawing/2014/main" id="{BE7FC99A-A1BB-899D-8204-0DC8E7AB5CA8}"/>
              </a:ext>
            </a:extLst>
          </p:cNvPr>
          <p:cNvSpPr/>
          <p:nvPr/>
        </p:nvSpPr>
        <p:spPr>
          <a:xfrm>
            <a:off x="3839158" y="4063281"/>
            <a:ext cx="2872561" cy="872640"/>
          </a:xfrm>
          <a:prstGeom prst="roundRect">
            <a:avLst>
              <a:gd name="adj" fmla="val 11145"/>
            </a:avLst>
          </a:prstGeom>
          <a:solidFill>
            <a:srgbClr val="FFFFFF">
              <a:alpha val="40000"/>
            </a:srgbClr>
          </a:solidFill>
          <a:ln>
            <a:noFill/>
          </a:ln>
          <a:effectLst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  <p:txBody>
          <a:bodyPr lIns="90000" tIns="45000" rIns="90000" bIns="45000" anchor="ctr">
            <a:noAutofit/>
          </a:bodyPr>
          <a:lstStyle/>
          <a:p>
            <a:pPr algn="ctr" defTabSz="914400">
              <a:lnSpc>
                <a:spcPct val="100000"/>
              </a:lnSpc>
            </a:pPr>
            <a:endParaRPr lang="ru-RU" sz="1800" b="0" u="none" strike="noStrike">
              <a:solidFill>
                <a:schemeClr val="bg1"/>
              </a:solidFill>
              <a:effectLst/>
              <a:uFillTx/>
              <a:latin typeface="SB Sans Display"/>
            </a:endParaRPr>
          </a:p>
        </p:txBody>
      </p:sp>
      <p:sp>
        <p:nvSpPr>
          <p:cNvPr id="29" name="Скругленный прямоугольник 28">
            <a:extLst>
              <a:ext uri="{FF2B5EF4-FFF2-40B4-BE49-F238E27FC236}">
                <a16:creationId xmlns:a16="http://schemas.microsoft.com/office/drawing/2014/main" id="{6F3B074B-57FE-D189-6943-A872A4C078E7}"/>
              </a:ext>
            </a:extLst>
          </p:cNvPr>
          <p:cNvSpPr/>
          <p:nvPr/>
        </p:nvSpPr>
        <p:spPr>
          <a:xfrm>
            <a:off x="3839158" y="5070561"/>
            <a:ext cx="2872561" cy="872640"/>
          </a:xfrm>
          <a:prstGeom prst="roundRect">
            <a:avLst>
              <a:gd name="adj" fmla="val 11145"/>
            </a:avLst>
          </a:prstGeom>
          <a:solidFill>
            <a:srgbClr val="FFFFFF">
              <a:alpha val="40000"/>
            </a:srgbClr>
          </a:solidFill>
          <a:ln>
            <a:noFill/>
          </a:ln>
          <a:effectLst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  <p:txBody>
          <a:bodyPr lIns="90000" tIns="45000" rIns="90000" bIns="45000" anchor="ctr">
            <a:noAutofit/>
          </a:bodyPr>
          <a:lstStyle/>
          <a:p>
            <a:pPr algn="ctr" defTabSz="914400">
              <a:lnSpc>
                <a:spcPct val="100000"/>
              </a:lnSpc>
            </a:pPr>
            <a:endParaRPr lang="ru-RU" sz="1800" b="0" u="none" strike="noStrike">
              <a:solidFill>
                <a:schemeClr val="bg1"/>
              </a:solidFill>
              <a:effectLst/>
              <a:uFillTx/>
              <a:latin typeface="SB Sans Display"/>
            </a:endParaRPr>
          </a:p>
        </p:txBody>
      </p:sp>
      <p:sp>
        <p:nvSpPr>
          <p:cNvPr id="4" name="TextBox 15">
            <a:extLst>
              <a:ext uri="{FF2B5EF4-FFF2-40B4-BE49-F238E27FC236}">
                <a16:creationId xmlns:a16="http://schemas.microsoft.com/office/drawing/2014/main" id="{14C4344A-E23D-647F-2B66-3D77778BC986}"/>
              </a:ext>
            </a:extLst>
          </p:cNvPr>
          <p:cNvSpPr/>
          <p:nvPr/>
        </p:nvSpPr>
        <p:spPr>
          <a:xfrm>
            <a:off x="720862" y="365740"/>
            <a:ext cx="7627680" cy="1420474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t">
            <a:spAutoFit/>
          </a:bodyPr>
          <a:lstStyle/>
          <a:p>
            <a:pPr defTabSz="914400">
              <a:lnSpc>
                <a:spcPct val="90000"/>
              </a:lnSpc>
            </a:pPr>
            <a:r>
              <a:rPr lang="ru-RU" sz="4800" u="none" strike="noStrike" dirty="0">
                <a:solidFill>
                  <a:schemeClr val="bg1"/>
                </a:solidFill>
                <a:effectLst/>
                <a:uFillTx/>
                <a:latin typeface="SB Sans Display Bold" panose="020B0803040504020204" pitchFamily="34" charset="0"/>
              </a:rPr>
              <a:t>Практика на бирже</a:t>
            </a:r>
            <a:br>
              <a:rPr sz="4800" dirty="0">
                <a:solidFill>
                  <a:schemeClr val="bg1"/>
                </a:solidFill>
                <a:latin typeface="SB Sans Display Bold" panose="020B0803040504020204" pitchFamily="34" charset="0"/>
              </a:rPr>
            </a:br>
            <a:r>
              <a:rPr lang="ru-RU" sz="4800" b="1" u="none" strike="noStrike" dirty="0">
                <a:gradFill>
                  <a:gsLst>
                    <a:gs pos="0">
                      <a:srgbClr val="B9F414"/>
                    </a:gs>
                    <a:gs pos="100000">
                      <a:schemeClr val="accent3"/>
                    </a:gs>
                  </a:gsLst>
                  <a:lin ang="0" scaled="1"/>
                </a:gradFill>
                <a:effectLst/>
                <a:uFillTx/>
                <a:latin typeface="SB Sans Display Bold" panose="020B0803040504020204" pitchFamily="34" charset="0"/>
              </a:rPr>
              <a:t>ИнвестЧемп</a:t>
            </a:r>
            <a:endParaRPr lang="ru-RU" sz="4800" b="0" u="none" strike="noStrike" dirty="0">
              <a:gradFill>
                <a:gsLst>
                  <a:gs pos="0">
                    <a:srgbClr val="B9F414"/>
                  </a:gs>
                  <a:gs pos="100000">
                    <a:schemeClr val="accent3"/>
                  </a:gs>
                </a:gsLst>
                <a:lin ang="0" scaled="1"/>
              </a:gradFill>
              <a:effectLst/>
              <a:uFillTx/>
              <a:latin typeface="SB Sans Display Bold" panose="020B0803040504020204" pitchFamily="34" charset="0"/>
            </a:endParaRPr>
          </a:p>
        </p:txBody>
      </p:sp>
      <p:grpSp>
        <p:nvGrpSpPr>
          <p:cNvPr id="5" name="Группа 1">
            <a:extLst>
              <a:ext uri="{FF2B5EF4-FFF2-40B4-BE49-F238E27FC236}">
                <a16:creationId xmlns:a16="http://schemas.microsoft.com/office/drawing/2014/main" id="{C99B7CB3-B66D-FD87-4C04-12F94FDB614E}"/>
              </a:ext>
            </a:extLst>
          </p:cNvPr>
          <p:cNvGrpSpPr/>
          <p:nvPr/>
        </p:nvGrpSpPr>
        <p:grpSpPr>
          <a:xfrm>
            <a:off x="7051087" y="1830535"/>
            <a:ext cx="4423616" cy="4331033"/>
            <a:chOff x="6095880" y="1247400"/>
            <a:chExt cx="5401080" cy="5288040"/>
          </a:xfrm>
        </p:grpSpPr>
        <p:sp>
          <p:nvSpPr>
            <p:cNvPr id="6" name="Прямоугольник: скругленные углы 3">
              <a:extLst>
                <a:ext uri="{FF2B5EF4-FFF2-40B4-BE49-F238E27FC236}">
                  <a16:creationId xmlns:a16="http://schemas.microsoft.com/office/drawing/2014/main" id="{1EDE3AAB-924B-54F8-1D1C-CEDADCAEE27A}"/>
                </a:ext>
              </a:extLst>
            </p:cNvPr>
            <p:cNvSpPr/>
            <p:nvPr/>
          </p:nvSpPr>
          <p:spPr>
            <a:xfrm>
              <a:off x="6329520" y="1400760"/>
              <a:ext cx="2287440" cy="4877280"/>
            </a:xfrm>
            <a:prstGeom prst="roundRect">
              <a:avLst>
                <a:gd name="adj" fmla="val 16667"/>
              </a:avLst>
            </a:prstGeom>
            <a:solidFill>
              <a:schemeClr val="bg1"/>
            </a:solidFill>
            <a:ln>
              <a:solidFill>
                <a:srgbClr val="FFFFFF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  <p:txBody>
            <a:bodyPr lIns="90000" tIns="45000" rIns="90000" bIns="45000" anchor="ctr">
              <a:noAutofit/>
            </a:bodyPr>
            <a:lstStyle/>
            <a:p>
              <a:pPr algn="ctr" defTabSz="914400">
                <a:lnSpc>
                  <a:spcPct val="100000"/>
                </a:lnSpc>
              </a:pPr>
              <a:endParaRPr lang="ru-RU" sz="1800" b="0" u="none" strike="noStrike">
                <a:solidFill>
                  <a:schemeClr val="lt1"/>
                </a:solidFill>
                <a:effectLst/>
                <a:uFillTx/>
                <a:latin typeface="Calibri"/>
              </a:endParaRPr>
            </a:p>
          </p:txBody>
        </p:sp>
        <p:pic>
          <p:nvPicPr>
            <p:cNvPr id="7" name="Рисунок 3">
              <a:extLst>
                <a:ext uri="{FF2B5EF4-FFF2-40B4-BE49-F238E27FC236}">
                  <a16:creationId xmlns:a16="http://schemas.microsoft.com/office/drawing/2014/main" id="{FB8A9904-37BD-77E0-3A98-89EF85ED56DE}"/>
                </a:ext>
              </a:extLst>
            </p:cNvPr>
            <p:cNvPicPr/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/>
          </p:blipFill>
          <p:spPr>
            <a:xfrm>
              <a:off x="8722440" y="1247400"/>
              <a:ext cx="2774520" cy="5267520"/>
            </a:xfrm>
            <a:prstGeom prst="rect">
              <a:avLst/>
            </a:prstGeom>
            <a:noFill/>
            <a:ln w="0">
              <a:noFill/>
            </a:ln>
          </p:spPr>
        </p:pic>
        <p:sp>
          <p:nvSpPr>
            <p:cNvPr id="8" name="Рисунок 4">
              <a:extLst>
                <a:ext uri="{FF2B5EF4-FFF2-40B4-BE49-F238E27FC236}">
                  <a16:creationId xmlns:a16="http://schemas.microsoft.com/office/drawing/2014/main" id="{40B67BED-4BD4-4BCF-4AE3-C72FA7BA9554}"/>
                </a:ext>
              </a:extLst>
            </p:cNvPr>
            <p:cNvSpPr/>
            <p:nvPr/>
          </p:nvSpPr>
          <p:spPr>
            <a:xfrm>
              <a:off x="8935920" y="1458000"/>
              <a:ext cx="2305440" cy="4872600"/>
            </a:xfrm>
            <a:prstGeom prst="roundRect">
              <a:avLst>
                <a:gd name="adj" fmla="val 9271"/>
              </a:avLst>
            </a:prstGeom>
            <a:blipFill rotWithShape="0">
              <a:blip r:embed="rId3" cstate="screen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/>
            </a:blipFill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lIns="90000" tIns="45000" rIns="90000" bIns="45000" anchor="t">
              <a:noAutofit/>
            </a:bodyPr>
            <a:lstStyle/>
            <a:p>
              <a:endParaRPr lang="ru-RU" sz="1800" b="0" u="none" strike="noStrike">
                <a:solidFill>
                  <a:srgbClr val="000000"/>
                </a:solidFill>
                <a:effectLst/>
                <a:uFillTx/>
                <a:latin typeface="Arial"/>
              </a:endParaRPr>
            </a:p>
          </p:txBody>
        </p:sp>
        <p:pic>
          <p:nvPicPr>
            <p:cNvPr id="9" name="Рисунок 5">
              <a:extLst>
                <a:ext uri="{FF2B5EF4-FFF2-40B4-BE49-F238E27FC236}">
                  <a16:creationId xmlns:a16="http://schemas.microsoft.com/office/drawing/2014/main" id="{8A8F16D3-ED2B-5A0C-1516-22B67DF8AC8C}"/>
                </a:ext>
              </a:extLst>
            </p:cNvPr>
            <p:cNvPicPr/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/>
          </p:blipFill>
          <p:spPr>
            <a:xfrm>
              <a:off x="6095880" y="1247400"/>
              <a:ext cx="2713320" cy="5288040"/>
            </a:xfrm>
            <a:prstGeom prst="rect">
              <a:avLst/>
            </a:prstGeom>
            <a:noFill/>
            <a:ln w="0">
              <a:noFill/>
            </a:ln>
          </p:spPr>
        </p:pic>
        <p:sp>
          <p:nvSpPr>
            <p:cNvPr id="10" name="Рисунок 6">
              <a:extLst>
                <a:ext uri="{FF2B5EF4-FFF2-40B4-BE49-F238E27FC236}">
                  <a16:creationId xmlns:a16="http://schemas.microsoft.com/office/drawing/2014/main" id="{36EB931E-5397-F420-7D22-3DF82B56752D}"/>
                </a:ext>
              </a:extLst>
            </p:cNvPr>
            <p:cNvSpPr/>
            <p:nvPr/>
          </p:nvSpPr>
          <p:spPr>
            <a:xfrm>
              <a:off x="6328800" y="1475280"/>
              <a:ext cx="2272680" cy="4832280"/>
            </a:xfrm>
            <a:prstGeom prst="roundRect">
              <a:avLst>
                <a:gd name="adj" fmla="val 10720"/>
              </a:avLst>
            </a:prstGeom>
            <a:blipFill rotWithShape="0">
              <a:blip r:embed="rId5" cstate="screen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/>
            </a:blipFill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lIns="90000" tIns="45000" rIns="90000" bIns="45000" anchor="t">
              <a:noAutofit/>
            </a:bodyPr>
            <a:lstStyle/>
            <a:p>
              <a:endParaRPr lang="ru-RU" sz="1800" b="0" u="none" strike="noStrike">
                <a:solidFill>
                  <a:srgbClr val="000000"/>
                </a:solidFill>
                <a:effectLst/>
                <a:uFillTx/>
                <a:latin typeface="Arial"/>
              </a:endParaRPr>
            </a:p>
          </p:txBody>
        </p:sp>
      </p:grpSp>
      <p:sp>
        <p:nvSpPr>
          <p:cNvPr id="12" name="Скругленный прямоугольник 16">
            <a:extLst>
              <a:ext uri="{FF2B5EF4-FFF2-40B4-BE49-F238E27FC236}">
                <a16:creationId xmlns:a16="http://schemas.microsoft.com/office/drawing/2014/main" id="{4DD7120B-82E5-651B-E51F-4ED7E738DA42}"/>
              </a:ext>
            </a:extLst>
          </p:cNvPr>
          <p:cNvSpPr/>
          <p:nvPr/>
        </p:nvSpPr>
        <p:spPr>
          <a:xfrm>
            <a:off x="839787" y="2048721"/>
            <a:ext cx="2872561" cy="872640"/>
          </a:xfrm>
          <a:prstGeom prst="roundRect">
            <a:avLst>
              <a:gd name="adj" fmla="val 11145"/>
            </a:avLst>
          </a:prstGeom>
          <a:solidFill>
            <a:srgbClr val="FFFFFF">
              <a:alpha val="40000"/>
            </a:srgbClr>
          </a:solidFill>
          <a:ln>
            <a:noFill/>
          </a:ln>
          <a:effectLst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  <p:txBody>
          <a:bodyPr lIns="90000" tIns="45000" rIns="90000" bIns="45000" anchor="ctr">
            <a:noAutofit/>
          </a:bodyPr>
          <a:lstStyle/>
          <a:p>
            <a:pPr algn="ctr" defTabSz="914400">
              <a:lnSpc>
                <a:spcPct val="100000"/>
              </a:lnSpc>
            </a:pPr>
            <a:endParaRPr lang="ru-RU" sz="1800" b="0" u="none" strike="noStrike">
              <a:solidFill>
                <a:schemeClr val="bg1"/>
              </a:solidFill>
              <a:effectLst/>
              <a:uFillTx/>
              <a:latin typeface="SB Sans Display"/>
            </a:endParaRPr>
          </a:p>
        </p:txBody>
      </p:sp>
      <p:sp>
        <p:nvSpPr>
          <p:cNvPr id="14" name="TextBox 18">
            <a:extLst>
              <a:ext uri="{FF2B5EF4-FFF2-40B4-BE49-F238E27FC236}">
                <a16:creationId xmlns:a16="http://schemas.microsoft.com/office/drawing/2014/main" id="{15C06D6E-1A9A-0798-0275-18F8C3332803}"/>
              </a:ext>
            </a:extLst>
          </p:cNvPr>
          <p:cNvSpPr/>
          <p:nvPr/>
        </p:nvSpPr>
        <p:spPr>
          <a:xfrm>
            <a:off x="1063348" y="2228721"/>
            <a:ext cx="2544480" cy="501248"/>
          </a:xfrm>
          <a:prstGeom prst="rect">
            <a:avLst/>
          </a:prstGeom>
          <a:noFill/>
          <a:ln w="0">
            <a:noFill/>
          </a:ln>
          <a:effectLst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wrap="square" lIns="90000" tIns="45000" rIns="90000" bIns="45000" anchor="t">
            <a:spAutoFit/>
          </a:bodyPr>
          <a:lstStyle/>
          <a:p>
            <a:pPr defTabSz="914400">
              <a:lnSpc>
                <a:spcPts val="1621"/>
              </a:lnSpc>
              <a:spcBef>
                <a:spcPts val="601"/>
              </a:spcBef>
              <a:spcAft>
                <a:spcPts val="601"/>
              </a:spcAft>
            </a:pPr>
            <a:r>
              <a:rPr lang="ru-RU" sz="1400" b="0" u="none" strike="noStrike" dirty="0">
                <a:solidFill>
                  <a:schemeClr val="bg1"/>
                </a:solidFill>
                <a:effectLst/>
                <a:uFillTx/>
                <a:latin typeface="+mj-lt"/>
              </a:rPr>
              <a:t>Вебинары </a:t>
            </a:r>
            <a:br>
              <a:rPr lang="ru-RU" sz="1400" b="0" u="none" strike="noStrike" dirty="0">
                <a:solidFill>
                  <a:schemeClr val="bg1"/>
                </a:solidFill>
                <a:effectLst/>
                <a:uFillTx/>
                <a:latin typeface="+mj-lt"/>
              </a:rPr>
            </a:br>
            <a:r>
              <a:rPr lang="ru-RU" sz="1400" b="0" u="none" strike="noStrike" dirty="0">
                <a:solidFill>
                  <a:schemeClr val="bg1"/>
                </a:solidFill>
                <a:effectLst/>
                <a:uFillTx/>
                <a:latin typeface="+mj-lt"/>
              </a:rPr>
              <a:t>от экспертов Сбера</a:t>
            </a:r>
          </a:p>
        </p:txBody>
      </p:sp>
      <p:sp>
        <p:nvSpPr>
          <p:cNvPr id="15" name="TextBox 19">
            <a:extLst>
              <a:ext uri="{FF2B5EF4-FFF2-40B4-BE49-F238E27FC236}">
                <a16:creationId xmlns:a16="http://schemas.microsoft.com/office/drawing/2014/main" id="{8E2AEB85-432F-4C9A-7028-DABB92E58A6C}"/>
              </a:ext>
            </a:extLst>
          </p:cNvPr>
          <p:cNvSpPr/>
          <p:nvPr/>
        </p:nvSpPr>
        <p:spPr>
          <a:xfrm>
            <a:off x="3997031" y="2228721"/>
            <a:ext cx="2544480" cy="501248"/>
          </a:xfrm>
          <a:prstGeom prst="rect">
            <a:avLst/>
          </a:prstGeom>
          <a:noFill/>
          <a:ln w="0">
            <a:noFill/>
          </a:ln>
          <a:effectLst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wrap="square" lIns="90000" tIns="45000" rIns="90000" bIns="45000" anchor="t">
            <a:spAutoFit/>
          </a:bodyPr>
          <a:lstStyle/>
          <a:p>
            <a:pPr defTabSz="914400">
              <a:lnSpc>
                <a:spcPts val="1621"/>
              </a:lnSpc>
              <a:spcBef>
                <a:spcPts val="601"/>
              </a:spcBef>
              <a:spcAft>
                <a:spcPts val="601"/>
              </a:spcAft>
            </a:pPr>
            <a:r>
              <a:rPr lang="ru-RU" sz="1400" b="0" u="none" strike="noStrike" dirty="0">
                <a:solidFill>
                  <a:schemeClr val="bg1"/>
                </a:solidFill>
                <a:effectLst/>
                <a:uFillTx/>
                <a:latin typeface="+mj-lt"/>
              </a:rPr>
              <a:t>Открытие </a:t>
            </a:r>
            <a:br>
              <a:rPr lang="ru-RU" sz="1400" b="0" u="none" strike="noStrike" dirty="0">
                <a:solidFill>
                  <a:schemeClr val="bg1"/>
                </a:solidFill>
                <a:effectLst/>
                <a:uFillTx/>
                <a:latin typeface="+mj-lt"/>
              </a:rPr>
            </a:br>
            <a:r>
              <a:rPr lang="ru-RU" sz="1400" b="0" u="none" strike="noStrike" dirty="0">
                <a:solidFill>
                  <a:schemeClr val="bg1"/>
                </a:solidFill>
                <a:effectLst/>
                <a:uFillTx/>
                <a:latin typeface="+mj-lt"/>
              </a:rPr>
              <a:t>брокерского счёта </a:t>
            </a:r>
          </a:p>
        </p:txBody>
      </p:sp>
      <p:sp>
        <p:nvSpPr>
          <p:cNvPr id="16" name="Скругленный прямоугольник 20">
            <a:extLst>
              <a:ext uri="{FF2B5EF4-FFF2-40B4-BE49-F238E27FC236}">
                <a16:creationId xmlns:a16="http://schemas.microsoft.com/office/drawing/2014/main" id="{6EA2B885-D15B-10AC-8C05-A14C1F5B5BE3}"/>
              </a:ext>
            </a:extLst>
          </p:cNvPr>
          <p:cNvSpPr/>
          <p:nvPr/>
        </p:nvSpPr>
        <p:spPr>
          <a:xfrm>
            <a:off x="839787" y="3056001"/>
            <a:ext cx="2872561" cy="872640"/>
          </a:xfrm>
          <a:prstGeom prst="roundRect">
            <a:avLst>
              <a:gd name="adj" fmla="val 11145"/>
            </a:avLst>
          </a:prstGeom>
          <a:solidFill>
            <a:srgbClr val="FFFFFF">
              <a:alpha val="40000"/>
            </a:srgbClr>
          </a:solidFill>
          <a:ln>
            <a:noFill/>
          </a:ln>
          <a:effectLst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  <p:txBody>
          <a:bodyPr lIns="90000" tIns="45000" rIns="90000" bIns="45000" anchor="ctr">
            <a:noAutofit/>
          </a:bodyPr>
          <a:lstStyle/>
          <a:p>
            <a:pPr algn="ctr" defTabSz="914400">
              <a:lnSpc>
                <a:spcPct val="100000"/>
              </a:lnSpc>
            </a:pPr>
            <a:endParaRPr lang="ru-RU" sz="1800" b="0" u="none" strike="noStrike">
              <a:solidFill>
                <a:schemeClr val="bg1"/>
              </a:solidFill>
              <a:effectLst/>
              <a:uFillTx/>
              <a:latin typeface="SB Sans Display"/>
            </a:endParaRPr>
          </a:p>
        </p:txBody>
      </p:sp>
      <p:sp>
        <p:nvSpPr>
          <p:cNvPr id="18" name="TextBox 22">
            <a:extLst>
              <a:ext uri="{FF2B5EF4-FFF2-40B4-BE49-F238E27FC236}">
                <a16:creationId xmlns:a16="http://schemas.microsoft.com/office/drawing/2014/main" id="{33AFBE86-43D6-684B-5541-C563BD44A9F8}"/>
              </a:ext>
            </a:extLst>
          </p:cNvPr>
          <p:cNvSpPr/>
          <p:nvPr/>
        </p:nvSpPr>
        <p:spPr>
          <a:xfrm>
            <a:off x="1063348" y="3225201"/>
            <a:ext cx="2544480" cy="501248"/>
          </a:xfrm>
          <a:prstGeom prst="rect">
            <a:avLst/>
          </a:prstGeom>
          <a:noFill/>
          <a:ln w="0">
            <a:noFill/>
          </a:ln>
          <a:effectLst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wrap="square" lIns="90000" tIns="45000" rIns="90000" bIns="45000" anchor="t">
            <a:spAutoFit/>
          </a:bodyPr>
          <a:lstStyle/>
          <a:p>
            <a:pPr defTabSz="914400">
              <a:lnSpc>
                <a:spcPts val="1621"/>
              </a:lnSpc>
              <a:spcBef>
                <a:spcPts val="601"/>
              </a:spcBef>
              <a:spcAft>
                <a:spcPts val="601"/>
              </a:spcAft>
            </a:pPr>
            <a:r>
              <a:rPr lang="ru-RU" sz="1400" b="0" u="none" strike="noStrike" dirty="0">
                <a:solidFill>
                  <a:schemeClr val="bg1"/>
                </a:solidFill>
                <a:effectLst/>
                <a:uFillTx/>
                <a:latin typeface="+mj-lt"/>
              </a:rPr>
              <a:t>Прохождение квизов </a:t>
            </a:r>
            <a:br>
              <a:rPr lang="ru-RU" sz="1400" b="0" u="none" strike="noStrike" dirty="0">
                <a:solidFill>
                  <a:schemeClr val="bg1"/>
                </a:solidFill>
                <a:effectLst/>
                <a:uFillTx/>
                <a:latin typeface="+mj-lt"/>
              </a:rPr>
            </a:br>
            <a:r>
              <a:rPr lang="ru-RU" sz="1400" b="0" u="none" strike="noStrike" dirty="0">
                <a:solidFill>
                  <a:schemeClr val="bg1"/>
                </a:solidFill>
                <a:effectLst/>
                <a:uFillTx/>
                <a:latin typeface="+mj-lt"/>
              </a:rPr>
              <a:t>и кейсовых заданий </a:t>
            </a:r>
          </a:p>
        </p:txBody>
      </p:sp>
      <p:sp>
        <p:nvSpPr>
          <p:cNvPr id="19" name="TextBox 23">
            <a:extLst>
              <a:ext uri="{FF2B5EF4-FFF2-40B4-BE49-F238E27FC236}">
                <a16:creationId xmlns:a16="http://schemas.microsoft.com/office/drawing/2014/main" id="{01A7BB2A-1E58-88F1-E7EC-69CDF13963B7}"/>
              </a:ext>
            </a:extLst>
          </p:cNvPr>
          <p:cNvSpPr/>
          <p:nvPr/>
        </p:nvSpPr>
        <p:spPr>
          <a:xfrm>
            <a:off x="3997030" y="3225201"/>
            <a:ext cx="2896185" cy="501248"/>
          </a:xfrm>
          <a:prstGeom prst="rect">
            <a:avLst/>
          </a:prstGeom>
          <a:noFill/>
          <a:ln w="0">
            <a:noFill/>
          </a:ln>
          <a:effectLst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wrap="square" lIns="90000" tIns="45000" rIns="90000" bIns="45000" anchor="t">
            <a:spAutoFit/>
          </a:bodyPr>
          <a:lstStyle/>
          <a:p>
            <a:pPr defTabSz="914400">
              <a:lnSpc>
                <a:spcPts val="1621"/>
              </a:lnSpc>
              <a:spcBef>
                <a:spcPts val="601"/>
              </a:spcBef>
              <a:spcAft>
                <a:spcPts val="601"/>
              </a:spcAft>
            </a:pPr>
            <a:r>
              <a:rPr lang="ru-RU" sz="1400" b="0" u="none" strike="noStrike" dirty="0">
                <a:solidFill>
                  <a:schemeClr val="bg1"/>
                </a:solidFill>
                <a:effectLst/>
                <a:uFillTx/>
                <a:latin typeface="+mj-lt"/>
              </a:rPr>
              <a:t>Начисление монет </a:t>
            </a:r>
            <a:br>
              <a:rPr lang="ru-RU" sz="1400" b="0" u="none" strike="noStrike" dirty="0">
                <a:solidFill>
                  <a:schemeClr val="bg1"/>
                </a:solidFill>
                <a:effectLst/>
                <a:uFillTx/>
                <a:latin typeface="+mj-lt"/>
              </a:rPr>
            </a:br>
            <a:r>
              <a:rPr lang="ru-RU" sz="1400" b="0" u="none" strike="noStrike" dirty="0">
                <a:solidFill>
                  <a:schemeClr val="bg1"/>
                </a:solidFill>
                <a:effectLst/>
                <a:uFillTx/>
                <a:latin typeface="+mj-lt"/>
              </a:rPr>
              <a:t>за выполнение заданий</a:t>
            </a:r>
          </a:p>
        </p:txBody>
      </p:sp>
      <p:sp>
        <p:nvSpPr>
          <p:cNvPr id="20" name="Скругленный прямоугольник 24">
            <a:extLst>
              <a:ext uri="{FF2B5EF4-FFF2-40B4-BE49-F238E27FC236}">
                <a16:creationId xmlns:a16="http://schemas.microsoft.com/office/drawing/2014/main" id="{A51A82E8-9056-680D-8496-8725E2A5965C}"/>
              </a:ext>
            </a:extLst>
          </p:cNvPr>
          <p:cNvSpPr/>
          <p:nvPr/>
        </p:nvSpPr>
        <p:spPr>
          <a:xfrm>
            <a:off x="839787" y="4063281"/>
            <a:ext cx="2872561" cy="872640"/>
          </a:xfrm>
          <a:prstGeom prst="roundRect">
            <a:avLst>
              <a:gd name="adj" fmla="val 11145"/>
            </a:avLst>
          </a:prstGeom>
          <a:solidFill>
            <a:srgbClr val="FFFFFF">
              <a:alpha val="40000"/>
            </a:srgbClr>
          </a:solidFill>
          <a:ln>
            <a:noFill/>
          </a:ln>
          <a:effectLst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  <p:txBody>
          <a:bodyPr lIns="90000" tIns="45000" rIns="90000" bIns="45000" anchor="ctr">
            <a:noAutofit/>
          </a:bodyPr>
          <a:lstStyle/>
          <a:p>
            <a:pPr algn="ctr" defTabSz="914400">
              <a:lnSpc>
                <a:spcPct val="100000"/>
              </a:lnSpc>
            </a:pPr>
            <a:endParaRPr lang="ru-RU" sz="1800" b="0" u="none" strike="noStrike">
              <a:solidFill>
                <a:schemeClr val="bg1"/>
              </a:solidFill>
              <a:effectLst/>
              <a:uFillTx/>
              <a:latin typeface="SB Sans Display"/>
            </a:endParaRPr>
          </a:p>
        </p:txBody>
      </p:sp>
      <p:sp>
        <p:nvSpPr>
          <p:cNvPr id="21" name="TextBox 25">
            <a:extLst>
              <a:ext uri="{FF2B5EF4-FFF2-40B4-BE49-F238E27FC236}">
                <a16:creationId xmlns:a16="http://schemas.microsoft.com/office/drawing/2014/main" id="{AE91AD63-0AC4-75B4-97CA-3D8CDD6E6E8F}"/>
              </a:ext>
            </a:extLst>
          </p:cNvPr>
          <p:cNvSpPr/>
          <p:nvPr/>
        </p:nvSpPr>
        <p:spPr>
          <a:xfrm>
            <a:off x="1063348" y="4221321"/>
            <a:ext cx="2370674" cy="501248"/>
          </a:xfrm>
          <a:prstGeom prst="rect">
            <a:avLst/>
          </a:prstGeom>
          <a:noFill/>
          <a:ln w="0">
            <a:noFill/>
          </a:ln>
          <a:effectLst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wrap="square" lIns="90000" tIns="45000" rIns="90000" bIns="45000" anchor="t">
            <a:spAutoFit/>
          </a:bodyPr>
          <a:lstStyle/>
          <a:p>
            <a:pPr defTabSz="914400">
              <a:lnSpc>
                <a:spcPts val="1621"/>
              </a:lnSpc>
              <a:spcBef>
                <a:spcPts val="601"/>
              </a:spcBef>
              <a:spcAft>
                <a:spcPts val="601"/>
              </a:spcAft>
            </a:pPr>
            <a:r>
              <a:rPr lang="ru-RU" sz="1400" b="0" u="none" strike="noStrike" dirty="0">
                <a:solidFill>
                  <a:schemeClr val="bg1"/>
                </a:solidFill>
                <a:effectLst/>
                <a:uFillTx/>
                <a:latin typeface="+mj-lt"/>
              </a:rPr>
              <a:t>Конвертация монет </a:t>
            </a:r>
            <a:br>
              <a:rPr lang="ru-RU" sz="1400" b="0" u="none" strike="noStrike" dirty="0">
                <a:solidFill>
                  <a:schemeClr val="bg1"/>
                </a:solidFill>
                <a:effectLst/>
                <a:uFillTx/>
                <a:latin typeface="+mj-lt"/>
              </a:rPr>
            </a:br>
            <a:r>
              <a:rPr lang="ru-RU" sz="1400" b="0" u="none" strike="noStrike" dirty="0">
                <a:solidFill>
                  <a:schemeClr val="bg1"/>
                </a:solidFill>
                <a:effectLst/>
                <a:uFillTx/>
                <a:latin typeface="+mj-lt"/>
              </a:rPr>
              <a:t>в реальные деньги</a:t>
            </a:r>
          </a:p>
        </p:txBody>
      </p:sp>
      <p:sp>
        <p:nvSpPr>
          <p:cNvPr id="23" name="TextBox 27">
            <a:extLst>
              <a:ext uri="{FF2B5EF4-FFF2-40B4-BE49-F238E27FC236}">
                <a16:creationId xmlns:a16="http://schemas.microsoft.com/office/drawing/2014/main" id="{4BA9CAA7-8DC3-96B5-44F5-96690A33C63D}"/>
              </a:ext>
            </a:extLst>
          </p:cNvPr>
          <p:cNvSpPr/>
          <p:nvPr/>
        </p:nvSpPr>
        <p:spPr>
          <a:xfrm>
            <a:off x="3997030" y="4142121"/>
            <a:ext cx="2656935" cy="706432"/>
          </a:xfrm>
          <a:prstGeom prst="rect">
            <a:avLst/>
          </a:prstGeom>
          <a:noFill/>
          <a:ln w="0">
            <a:noFill/>
          </a:ln>
          <a:effectLst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wrap="square" lIns="90000" tIns="45000" rIns="90000" bIns="45000" anchor="t">
            <a:spAutoFit/>
          </a:bodyPr>
          <a:lstStyle/>
          <a:p>
            <a:pPr defTabSz="914400">
              <a:lnSpc>
                <a:spcPts val="1621"/>
              </a:lnSpc>
              <a:spcBef>
                <a:spcPts val="601"/>
              </a:spcBef>
              <a:spcAft>
                <a:spcPts val="601"/>
              </a:spcAft>
            </a:pPr>
            <a:r>
              <a:rPr lang="ru-RU" sz="1400" b="0" u="none" strike="noStrike" dirty="0">
                <a:solidFill>
                  <a:schemeClr val="bg1"/>
                </a:solidFill>
                <a:effectLst/>
                <a:uFillTx/>
                <a:latin typeface="+mj-lt"/>
              </a:rPr>
              <a:t>Возможность пополнить </a:t>
            </a:r>
            <a:br>
              <a:rPr lang="ru-RU" sz="1400" b="0" u="none" strike="noStrike" dirty="0">
                <a:solidFill>
                  <a:schemeClr val="bg1"/>
                </a:solidFill>
                <a:effectLst/>
                <a:uFillTx/>
                <a:latin typeface="+mj-lt"/>
              </a:rPr>
            </a:br>
            <a:r>
              <a:rPr lang="ru-RU" sz="1400" b="0" u="none" strike="noStrike" dirty="0">
                <a:solidFill>
                  <a:schemeClr val="bg1"/>
                </a:solidFill>
                <a:effectLst/>
                <a:uFillTx/>
                <a:latin typeface="+mj-lt"/>
              </a:rPr>
              <a:t>счёт самостоятельно </a:t>
            </a:r>
            <a:br>
              <a:rPr lang="ru-RU" sz="1400" b="0" u="none" strike="noStrike" dirty="0">
                <a:solidFill>
                  <a:schemeClr val="bg1"/>
                </a:solidFill>
                <a:effectLst/>
                <a:uFillTx/>
                <a:latin typeface="+mj-lt"/>
              </a:rPr>
            </a:br>
            <a:r>
              <a:rPr lang="ru-RU" sz="1400" b="0" u="none" strike="noStrike" dirty="0">
                <a:solidFill>
                  <a:schemeClr val="bg1"/>
                </a:solidFill>
                <a:effectLst/>
                <a:uFillTx/>
                <a:latin typeface="+mj-lt"/>
              </a:rPr>
              <a:t>(максимум 5 000 ₽)</a:t>
            </a:r>
          </a:p>
        </p:txBody>
      </p:sp>
      <p:sp>
        <p:nvSpPr>
          <p:cNvPr id="24" name="Скругленный прямоугольник 28">
            <a:extLst>
              <a:ext uri="{FF2B5EF4-FFF2-40B4-BE49-F238E27FC236}">
                <a16:creationId xmlns:a16="http://schemas.microsoft.com/office/drawing/2014/main" id="{932F79CF-94A6-53D7-9897-56416E31755B}"/>
              </a:ext>
            </a:extLst>
          </p:cNvPr>
          <p:cNvSpPr/>
          <p:nvPr/>
        </p:nvSpPr>
        <p:spPr>
          <a:xfrm>
            <a:off x="839787" y="5070561"/>
            <a:ext cx="2872561" cy="872640"/>
          </a:xfrm>
          <a:prstGeom prst="roundRect">
            <a:avLst>
              <a:gd name="adj" fmla="val 11145"/>
            </a:avLst>
          </a:prstGeom>
          <a:solidFill>
            <a:srgbClr val="FFFFFF">
              <a:alpha val="40000"/>
            </a:srgbClr>
          </a:solidFill>
          <a:ln>
            <a:noFill/>
          </a:ln>
          <a:effectLst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  <p:txBody>
          <a:bodyPr lIns="90000" tIns="45000" rIns="90000" bIns="45000" anchor="ctr">
            <a:noAutofit/>
          </a:bodyPr>
          <a:lstStyle/>
          <a:p>
            <a:pPr algn="ctr" defTabSz="914400">
              <a:lnSpc>
                <a:spcPct val="100000"/>
              </a:lnSpc>
            </a:pPr>
            <a:endParaRPr lang="ru-RU" sz="1800" b="0" u="none" strike="noStrike">
              <a:solidFill>
                <a:schemeClr val="bg1"/>
              </a:solidFill>
              <a:effectLst/>
              <a:uFillTx/>
              <a:latin typeface="SB Sans Display"/>
            </a:endParaRPr>
          </a:p>
        </p:txBody>
      </p:sp>
      <p:sp>
        <p:nvSpPr>
          <p:cNvPr id="25" name="TextBox 29">
            <a:extLst>
              <a:ext uri="{FF2B5EF4-FFF2-40B4-BE49-F238E27FC236}">
                <a16:creationId xmlns:a16="http://schemas.microsoft.com/office/drawing/2014/main" id="{FC1CAFC8-4E37-98E3-2DDB-624C57E446FD}"/>
              </a:ext>
            </a:extLst>
          </p:cNvPr>
          <p:cNvSpPr/>
          <p:nvPr/>
        </p:nvSpPr>
        <p:spPr>
          <a:xfrm>
            <a:off x="1063348" y="5250561"/>
            <a:ext cx="2938190" cy="501248"/>
          </a:xfrm>
          <a:prstGeom prst="rect">
            <a:avLst/>
          </a:prstGeom>
          <a:noFill/>
          <a:ln w="0">
            <a:noFill/>
          </a:ln>
          <a:effectLst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wrap="square" lIns="90000" tIns="45000" rIns="90000" bIns="45000" anchor="t">
            <a:spAutoFit/>
          </a:bodyPr>
          <a:lstStyle/>
          <a:p>
            <a:pPr defTabSz="914400">
              <a:lnSpc>
                <a:spcPts val="1621"/>
              </a:lnSpc>
              <a:spcBef>
                <a:spcPts val="601"/>
              </a:spcBef>
              <a:spcAft>
                <a:spcPts val="601"/>
              </a:spcAft>
            </a:pPr>
            <a:r>
              <a:rPr lang="ru-RU" sz="1400" b="0" u="none" strike="noStrike" dirty="0">
                <a:solidFill>
                  <a:schemeClr val="bg1"/>
                </a:solidFill>
                <a:effectLst/>
                <a:uFillTx/>
                <a:latin typeface="+mj-lt"/>
              </a:rPr>
              <a:t>Формирование портфеля </a:t>
            </a:r>
            <a:br>
              <a:rPr lang="ru-RU" sz="1400" b="0" u="none" strike="noStrike" dirty="0">
                <a:solidFill>
                  <a:schemeClr val="bg1"/>
                </a:solidFill>
                <a:effectLst/>
                <a:uFillTx/>
                <a:latin typeface="+mj-lt"/>
              </a:rPr>
            </a:br>
            <a:r>
              <a:rPr lang="ru-RU" sz="1400" b="0" u="none" strike="noStrike" dirty="0">
                <a:solidFill>
                  <a:schemeClr val="bg1"/>
                </a:solidFill>
                <a:effectLst/>
                <a:uFillTx/>
                <a:latin typeface="+mj-lt"/>
              </a:rPr>
              <a:t>и совершение операций</a:t>
            </a:r>
          </a:p>
        </p:txBody>
      </p:sp>
      <p:sp>
        <p:nvSpPr>
          <p:cNvPr id="27" name="TextBox 31">
            <a:extLst>
              <a:ext uri="{FF2B5EF4-FFF2-40B4-BE49-F238E27FC236}">
                <a16:creationId xmlns:a16="http://schemas.microsoft.com/office/drawing/2014/main" id="{CCFDA794-8DB5-7FF0-13D7-6FCAD527DF3F}"/>
              </a:ext>
            </a:extLst>
          </p:cNvPr>
          <p:cNvSpPr/>
          <p:nvPr/>
        </p:nvSpPr>
        <p:spPr>
          <a:xfrm>
            <a:off x="3997031" y="5250561"/>
            <a:ext cx="2656934" cy="501248"/>
          </a:xfrm>
          <a:prstGeom prst="rect">
            <a:avLst/>
          </a:prstGeom>
          <a:noFill/>
          <a:ln w="0">
            <a:noFill/>
          </a:ln>
          <a:effectLst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wrap="square" lIns="90000" tIns="45000" rIns="90000" bIns="45000" anchor="t">
            <a:spAutoFit/>
          </a:bodyPr>
          <a:lstStyle/>
          <a:p>
            <a:pPr defTabSz="914400">
              <a:lnSpc>
                <a:spcPts val="1621"/>
              </a:lnSpc>
              <a:spcBef>
                <a:spcPts val="601"/>
              </a:spcBef>
              <a:spcAft>
                <a:spcPts val="601"/>
              </a:spcAft>
            </a:pPr>
            <a:r>
              <a:rPr lang="ru-RU" sz="1400" b="0" u="none" strike="noStrike" dirty="0">
                <a:solidFill>
                  <a:schemeClr val="bg1"/>
                </a:solidFill>
                <a:effectLst/>
                <a:uFillTx/>
                <a:latin typeface="+mj-lt"/>
              </a:rPr>
              <a:t>Выбор победителя</a:t>
            </a:r>
            <a:br>
              <a:rPr lang="ru-RU" sz="1400" b="0" u="none" strike="noStrike" dirty="0">
                <a:solidFill>
                  <a:schemeClr val="bg1"/>
                </a:solidFill>
                <a:effectLst/>
                <a:uFillTx/>
                <a:latin typeface="+mj-lt"/>
              </a:rPr>
            </a:br>
            <a:r>
              <a:rPr lang="ru-RU" sz="1400" b="0" u="none" strike="noStrike" dirty="0">
                <a:solidFill>
                  <a:schemeClr val="bg1"/>
                </a:solidFill>
                <a:effectLst/>
                <a:uFillTx/>
                <a:latin typeface="+mj-lt"/>
              </a:rPr>
              <a:t>по уровню доходности </a:t>
            </a:r>
          </a:p>
        </p:txBody>
      </p:sp>
    </p:spTree>
    <p:extLst>
      <p:ext uri="{BB962C8B-B14F-4D97-AF65-F5344CB8AC3E}">
        <p14:creationId xmlns:p14="http://schemas.microsoft.com/office/powerpoint/2010/main" val="23852595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14:flythrough/>
      </p:transition>
    </mc:Choice>
    <mc:Fallback xmlns="">
      <p:transition spd="slow">
        <p:fade/>
      </p:transition>
    </mc:Fallback>
  </mc:AlternateContent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6" name="TextBox 36"/>
          <p:cNvSpPr/>
          <p:nvPr/>
        </p:nvSpPr>
        <p:spPr>
          <a:xfrm>
            <a:off x="722840" y="1682932"/>
            <a:ext cx="11432880" cy="2085271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t">
            <a:spAutoFit/>
          </a:bodyPr>
          <a:lstStyle/>
          <a:p>
            <a:pPr defTabSz="914400">
              <a:lnSpc>
                <a:spcPct val="90000"/>
              </a:lnSpc>
            </a:pPr>
            <a:r>
              <a:rPr lang="ru-RU" sz="4800" b="1" dirty="0">
                <a:gradFill>
                  <a:gsLst>
                    <a:gs pos="0">
                      <a:srgbClr val="CFFF01"/>
                    </a:gs>
                    <a:gs pos="100000">
                      <a:schemeClr val="accent3"/>
                    </a:gs>
                  </a:gsLst>
                  <a:lin ang="0" scaled="1"/>
                </a:gradFill>
                <a:latin typeface="SB Sans Display Bold" panose="020B0803040504020204" pitchFamily="34" charset="0"/>
              </a:rPr>
              <a:t>В финал олимпиады </a:t>
            </a:r>
            <a:br>
              <a:rPr lang="ru-RU" sz="4800" b="1" dirty="0">
                <a:gradFill>
                  <a:gsLst>
                    <a:gs pos="0">
                      <a:srgbClr val="CFFF01"/>
                    </a:gs>
                    <a:gs pos="100000">
                      <a:schemeClr val="accent3"/>
                    </a:gs>
                  </a:gsLst>
                  <a:lin ang="0" scaled="1"/>
                </a:gradFill>
                <a:latin typeface="SB Sans Display Bold" panose="020B0803040504020204" pitchFamily="34" charset="0"/>
              </a:rPr>
            </a:br>
            <a:r>
              <a:rPr lang="ru-RU" sz="4800" b="1" dirty="0">
                <a:gradFill>
                  <a:gsLst>
                    <a:gs pos="0">
                      <a:srgbClr val="CFFF01"/>
                    </a:gs>
                    <a:gs pos="100000">
                      <a:schemeClr val="accent3"/>
                    </a:gs>
                  </a:gsLst>
                  <a:lin ang="0" scaled="1"/>
                </a:gradFill>
                <a:latin typeface="SB Sans Display Bold" panose="020B0803040504020204" pitchFamily="34" charset="0"/>
              </a:rPr>
              <a:t>пройдут сильнейшие </a:t>
            </a:r>
            <a:br>
              <a:rPr lang="ru-RU" sz="4800" b="1" dirty="0">
                <a:gradFill>
                  <a:gsLst>
                    <a:gs pos="0">
                      <a:srgbClr val="CFFF01"/>
                    </a:gs>
                    <a:gs pos="100000">
                      <a:schemeClr val="accent3"/>
                    </a:gs>
                  </a:gsLst>
                  <a:lin ang="0" scaled="1"/>
                </a:gradFill>
                <a:latin typeface="SB Sans Display Bold" panose="020B0803040504020204" pitchFamily="34" charset="0"/>
              </a:rPr>
            </a:br>
            <a:r>
              <a:rPr lang="ru-RU" sz="4800" b="1" dirty="0">
                <a:gradFill>
                  <a:gsLst>
                    <a:gs pos="0">
                      <a:srgbClr val="CFFF01"/>
                    </a:gs>
                    <a:gs pos="100000">
                      <a:schemeClr val="accent3"/>
                    </a:gs>
                  </a:gsLst>
                  <a:lin ang="0" scaled="1"/>
                </a:gradFill>
                <a:latin typeface="SB Sans Display Bold" panose="020B0803040504020204" pitchFamily="34" charset="0"/>
              </a:rPr>
              <a:t>участники программы!</a:t>
            </a:r>
            <a:endParaRPr lang="ru-RU" sz="4800" b="1" u="none" strike="noStrike" dirty="0">
              <a:gradFill>
                <a:gsLst>
                  <a:gs pos="0">
                    <a:srgbClr val="CFFF01"/>
                  </a:gs>
                  <a:gs pos="100000">
                    <a:schemeClr val="accent3"/>
                  </a:gs>
                </a:gsLst>
                <a:lin ang="0" scaled="1"/>
              </a:gradFill>
              <a:effectLst/>
              <a:uFillTx/>
              <a:latin typeface="SB Sans Display Bold" panose="020B0803040504020204" pitchFamily="34" charset="0"/>
            </a:endParaRPr>
          </a:p>
        </p:txBody>
      </p:sp>
      <p:sp>
        <p:nvSpPr>
          <p:cNvPr id="357" name="AutoShape 2" descr="blob:https://sberchat.sberbank.ru/a17cf28d-2bf7-4ed5-a357-c95c59d35f8e"/>
          <p:cNvSpPr/>
          <p:nvPr/>
        </p:nvSpPr>
        <p:spPr>
          <a:xfrm>
            <a:off x="155520" y="-144360"/>
            <a:ext cx="304560" cy="30456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numCol="1" spcCol="0" anchor="t">
            <a:noAutofit/>
          </a:bodyPr>
          <a:lstStyle/>
          <a:p>
            <a:pPr defTabSz="914400">
              <a:lnSpc>
                <a:spcPct val="100000"/>
              </a:lnSpc>
            </a:pPr>
            <a:endParaRPr lang="ru-RU" sz="1800" b="0" u="none" strike="noStrike">
              <a:solidFill>
                <a:schemeClr val="dk1"/>
              </a:solidFill>
              <a:effectLst/>
              <a:uFillTx/>
              <a:latin typeface="Calibri"/>
            </a:endParaRPr>
          </a:p>
        </p:txBody>
      </p:sp>
      <p:sp>
        <p:nvSpPr>
          <p:cNvPr id="369" name="TextBox 15"/>
          <p:cNvSpPr/>
          <p:nvPr/>
        </p:nvSpPr>
        <p:spPr>
          <a:xfrm>
            <a:off x="746904" y="4161761"/>
            <a:ext cx="7559924" cy="1321985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wrap="square" lIns="90000" tIns="45000" rIns="90000" bIns="45000" anchor="t">
            <a:spAutoFit/>
          </a:bodyPr>
          <a:lstStyle/>
          <a:p>
            <a:pPr defTabSz="914400">
              <a:spcBef>
                <a:spcPts val="601"/>
              </a:spcBef>
              <a:spcAft>
                <a:spcPts val="601"/>
              </a:spcAft>
            </a:pPr>
            <a:r>
              <a:rPr lang="ru-RU" sz="2000" dirty="0">
                <a:solidFill>
                  <a:schemeClr val="bg1"/>
                </a:solidFill>
                <a:latin typeface="SB Sans Display" panose="020B0503040504020204" pitchFamily="34" charset="0"/>
                <a:ea typeface="SB Sans Display" panose="020B0503040504020204" pitchFamily="34" charset="0"/>
              </a:rPr>
              <a:t>Всероссийская олимпиада школьников «Высшая проба» — ш</a:t>
            </a:r>
            <a:r>
              <a:rPr lang="ru-RU" sz="2000" b="0" u="none" strike="noStrike" dirty="0">
                <a:solidFill>
                  <a:schemeClr val="bg1"/>
                </a:solidFill>
                <a:effectLst/>
                <a:uFillTx/>
                <a:latin typeface="SB Sans Display" panose="020B0503040504020204" pitchFamily="34" charset="0"/>
                <a:ea typeface="SB Sans Display" panose="020B0503040504020204" pitchFamily="34" charset="0"/>
              </a:rPr>
              <a:t>анс поступить в вуз </a:t>
            </a:r>
            <a:r>
              <a:rPr lang="ru-RU" sz="2000" dirty="0">
                <a:solidFill>
                  <a:schemeClr val="bg1"/>
                </a:solidFill>
                <a:latin typeface="SB Sans Display" panose="020B0503040504020204" pitchFamily="34" charset="0"/>
                <a:ea typeface="SB Sans Display" panose="020B0503040504020204" pitchFamily="34" charset="0"/>
              </a:rPr>
              <a:t>без </a:t>
            </a:r>
            <a:r>
              <a:rPr lang="ru-RU" sz="2000" b="0" u="none" strike="noStrike" dirty="0">
                <a:solidFill>
                  <a:schemeClr val="bg1"/>
                </a:solidFill>
                <a:effectLst/>
                <a:uFillTx/>
                <a:latin typeface="SB Sans Display" panose="020B0503040504020204" pitchFamily="34" charset="0"/>
                <a:ea typeface="SB Sans Display" panose="020B0503040504020204" pitchFamily="34" charset="0"/>
              </a:rPr>
              <a:t>экзаменов или получить </a:t>
            </a:r>
            <a:br>
              <a:rPr lang="ru-RU" sz="2000" b="0" u="none" strike="noStrike" dirty="0">
                <a:solidFill>
                  <a:schemeClr val="bg1"/>
                </a:solidFill>
                <a:effectLst/>
                <a:uFillTx/>
                <a:latin typeface="SB Sans Display" panose="020B0503040504020204" pitchFamily="34" charset="0"/>
                <a:ea typeface="SB Sans Display" panose="020B0503040504020204" pitchFamily="34" charset="0"/>
              </a:rPr>
            </a:br>
            <a:r>
              <a:rPr lang="ru-RU" sz="2000" b="0" u="none" strike="noStrike" dirty="0">
                <a:solidFill>
                  <a:schemeClr val="bg1"/>
                </a:solidFill>
                <a:effectLst/>
                <a:uFillTx/>
                <a:latin typeface="SB Sans Display" panose="020B0503040504020204" pitchFamily="34" charset="0"/>
                <a:ea typeface="SB Sans Display" panose="020B0503040504020204" pitchFamily="34" charset="0"/>
              </a:rPr>
              <a:t>100 баллов за ЕГЭ по математике </a:t>
            </a:r>
            <a:br>
              <a:rPr lang="ru-RU" sz="2000" b="0" u="none" strike="noStrike" dirty="0">
                <a:solidFill>
                  <a:schemeClr val="bg1"/>
                </a:solidFill>
                <a:effectLst/>
                <a:uFillTx/>
                <a:latin typeface="SB Sans Display" panose="020B0503040504020204" pitchFamily="34" charset="0"/>
                <a:ea typeface="SB Sans Display" panose="020B0503040504020204" pitchFamily="34" charset="0"/>
              </a:rPr>
            </a:br>
            <a:r>
              <a:rPr lang="ru-RU" sz="2000" b="0" u="none" strike="noStrike" dirty="0">
                <a:solidFill>
                  <a:schemeClr val="bg1"/>
                </a:solidFill>
                <a:effectLst/>
                <a:uFillTx/>
                <a:latin typeface="SB Sans Display" panose="020B0503040504020204" pitchFamily="34" charset="0"/>
                <a:ea typeface="SB Sans Display" panose="020B0503040504020204" pitchFamily="34" charset="0"/>
              </a:rPr>
              <a:t>или обществознанию</a:t>
            </a:r>
          </a:p>
        </p:txBody>
      </p:sp>
      <p:grpSp>
        <p:nvGrpSpPr>
          <p:cNvPr id="11" name="Группа 10">
            <a:extLst>
              <a:ext uri="{FF2B5EF4-FFF2-40B4-BE49-F238E27FC236}">
                <a16:creationId xmlns:a16="http://schemas.microsoft.com/office/drawing/2014/main" id="{86510EFB-AB45-198C-D515-C46D7963C80F}"/>
              </a:ext>
            </a:extLst>
          </p:cNvPr>
          <p:cNvGrpSpPr/>
          <p:nvPr/>
        </p:nvGrpSpPr>
        <p:grpSpPr>
          <a:xfrm>
            <a:off x="839788" y="653509"/>
            <a:ext cx="5740704" cy="465730"/>
            <a:chOff x="839788" y="653509"/>
            <a:chExt cx="5740704" cy="465730"/>
          </a:xfrm>
        </p:grpSpPr>
        <p:pic>
          <p:nvPicPr>
            <p:cNvPr id="3" name="Рисунок 2">
              <a:extLst>
                <a:ext uri="{FF2B5EF4-FFF2-40B4-BE49-F238E27FC236}">
                  <a16:creationId xmlns:a16="http://schemas.microsoft.com/office/drawing/2014/main" id="{74E476EB-529A-945F-8967-1D2E06714287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3" cstate="hq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675085" y="739112"/>
              <a:ext cx="1332218" cy="294525"/>
            </a:xfrm>
            <a:prstGeom prst="rect">
              <a:avLst/>
            </a:prstGeom>
          </p:spPr>
        </p:pic>
        <p:pic>
          <p:nvPicPr>
            <p:cNvPr id="6" name="Рисунок 5">
              <a:extLst>
                <a:ext uri="{FF2B5EF4-FFF2-40B4-BE49-F238E27FC236}">
                  <a16:creationId xmlns:a16="http://schemas.microsoft.com/office/drawing/2014/main" id="{C48F9B95-024C-BE8D-BFBF-47F712B39D93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4" cstate="hqprint">
              <a:extLst>
                <a:ext uri="{BEBA8EAE-BF5A-486C-A8C5-ECC9F3942E4B}">
                  <a14:imgProps xmlns:a14="http://schemas.microsoft.com/office/drawing/2010/main">
                    <a14:imgLayer r:embed="rId5">
                      <a14:imgEffect>
                        <a14:brightnessContrast bright="10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39788" y="677912"/>
              <a:ext cx="921289" cy="416924"/>
            </a:xfrm>
            <a:prstGeom prst="rect">
              <a:avLst/>
            </a:prstGeom>
          </p:spPr>
        </p:pic>
        <p:pic>
          <p:nvPicPr>
            <p:cNvPr id="7" name="Рисунок 6">
              <a:extLst>
                <a:ext uri="{FF2B5EF4-FFF2-40B4-BE49-F238E27FC236}">
                  <a16:creationId xmlns:a16="http://schemas.microsoft.com/office/drawing/2014/main" id="{17CAD6D9-5007-039D-520A-CE3DEC9987A6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6" cstate="hq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>
            <a:xfrm>
              <a:off x="5267508" y="653509"/>
              <a:ext cx="1312984" cy="465730"/>
            </a:xfrm>
            <a:prstGeom prst="rect">
              <a:avLst/>
            </a:prstGeom>
          </p:spPr>
        </p:pic>
        <p:pic>
          <p:nvPicPr>
            <p:cNvPr id="10" name="Рисунок 9">
              <a:extLst>
                <a:ext uri="{FF2B5EF4-FFF2-40B4-BE49-F238E27FC236}">
                  <a16:creationId xmlns:a16="http://schemas.microsoft.com/office/drawing/2014/main" id="{4AF3FAC5-E813-419F-96A4-A5A156A6E823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hqprint">
              <a:biLevel thresh="25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021283" y="723788"/>
              <a:ext cx="1393596" cy="325172"/>
            </a:xfrm>
            <a:prstGeom prst="rect">
              <a:avLst/>
            </a:prstGeom>
          </p:spPr>
        </p:pic>
      </p:grp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42F7EDF2-1414-7C76-97D1-E0112B1D5169}"/>
              </a:ext>
            </a:extLst>
          </p:cNvPr>
          <p:cNvPicPr>
            <a:picLocks noChangeAspect="1"/>
          </p:cNvPicPr>
          <p:nvPr/>
        </p:nvPicPr>
        <p:blipFill>
          <a:blip r:embed="rId8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18"/>
          <a:stretch>
            <a:fillRect/>
          </a:stretch>
        </p:blipFill>
        <p:spPr>
          <a:xfrm>
            <a:off x="7757722" y="0"/>
            <a:ext cx="4100809" cy="53467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3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"/>
                            </p:stCondLst>
                            <p:childTnLst>
                              <p:par>
                                <p:cTn id="17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56" grpId="0" build="allAtOnce"/>
      <p:bldP spid="369" grpId="0"/>
    </p:bld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3EAECC2-D369-7D9F-B867-FF4E0A3544C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" name="Рисунок 20" descr="https://r2.syntx.ai/user_368993258/generated/b5deb7f3311d7ebaf7ea9e4fd0160751_f2e43c32-a85f-4027-9f1a-f72660182632.jpg">
            <a:extLst>
              <a:ext uri="{FF2B5EF4-FFF2-40B4-BE49-F238E27FC236}">
                <a16:creationId xmlns:a16="http://schemas.microsoft.com/office/drawing/2014/main" id="{1DF43945-35FD-87FC-97E6-CDD964F7E384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r="4319" b="357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4" name="Скругленный прямоугольник 18">
            <a:extLst>
              <a:ext uri="{FF2B5EF4-FFF2-40B4-BE49-F238E27FC236}">
                <a16:creationId xmlns:a16="http://schemas.microsoft.com/office/drawing/2014/main" id="{BFC7A853-2F3A-5D12-24DF-82AA3B244B22}"/>
              </a:ext>
            </a:extLst>
          </p:cNvPr>
          <p:cNvSpPr/>
          <p:nvPr/>
        </p:nvSpPr>
        <p:spPr>
          <a:xfrm>
            <a:off x="2856074" y="1983882"/>
            <a:ext cx="2366261" cy="1302878"/>
          </a:xfrm>
          <a:prstGeom prst="roundRect">
            <a:avLst>
              <a:gd name="adj" fmla="val 6178"/>
            </a:avLst>
          </a:prstGeom>
          <a:solidFill>
            <a:srgbClr val="231A68">
              <a:alpha val="69804"/>
            </a:srgbClr>
          </a:solidFill>
          <a:ln w="19050">
            <a:noFill/>
          </a:ln>
          <a:effectLst>
            <a:softEdge rad="471352"/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chemeClr val="tx1"/>
              </a:solidFill>
              <a:latin typeface="SB Sans Display" panose="020B0503040504020204" pitchFamily="34" charset="0"/>
              <a:cs typeface="SB Sans Display" panose="020B0503040504020204" pitchFamily="34" charset="0"/>
            </a:endParaRPr>
          </a:p>
        </p:txBody>
      </p:sp>
      <p:sp>
        <p:nvSpPr>
          <p:cNvPr id="13" name="Скругленный прямоугольник 18">
            <a:extLst>
              <a:ext uri="{FF2B5EF4-FFF2-40B4-BE49-F238E27FC236}">
                <a16:creationId xmlns:a16="http://schemas.microsoft.com/office/drawing/2014/main" id="{3C7009AB-F436-766E-AD74-10C650116492}"/>
              </a:ext>
            </a:extLst>
          </p:cNvPr>
          <p:cNvSpPr/>
          <p:nvPr/>
        </p:nvSpPr>
        <p:spPr>
          <a:xfrm>
            <a:off x="448059" y="1983882"/>
            <a:ext cx="2366261" cy="1302878"/>
          </a:xfrm>
          <a:prstGeom prst="roundRect">
            <a:avLst>
              <a:gd name="adj" fmla="val 6178"/>
            </a:avLst>
          </a:prstGeom>
          <a:solidFill>
            <a:srgbClr val="231A68">
              <a:alpha val="69804"/>
            </a:srgbClr>
          </a:solidFill>
          <a:ln w="19050">
            <a:noFill/>
          </a:ln>
          <a:effectLst>
            <a:softEdge rad="471352"/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chemeClr val="tx1"/>
              </a:solidFill>
              <a:latin typeface="SB Sans Display" panose="020B0503040504020204" pitchFamily="34" charset="0"/>
              <a:cs typeface="SB Sans Display" panose="020B0503040504020204" pitchFamily="34" charset="0"/>
            </a:endParaRPr>
          </a:p>
        </p:txBody>
      </p:sp>
      <p:sp>
        <p:nvSpPr>
          <p:cNvPr id="2" name="Скругленный прямоугольник 18">
            <a:extLst>
              <a:ext uri="{FF2B5EF4-FFF2-40B4-BE49-F238E27FC236}">
                <a16:creationId xmlns:a16="http://schemas.microsoft.com/office/drawing/2014/main" id="{109D59AF-ABC2-1027-F3FD-69DFB660E9BB}"/>
              </a:ext>
            </a:extLst>
          </p:cNvPr>
          <p:cNvSpPr/>
          <p:nvPr/>
        </p:nvSpPr>
        <p:spPr>
          <a:xfrm>
            <a:off x="437899" y="781663"/>
            <a:ext cx="4490720" cy="2014656"/>
          </a:xfrm>
          <a:prstGeom prst="roundRect">
            <a:avLst>
              <a:gd name="adj" fmla="val 6178"/>
            </a:avLst>
          </a:prstGeom>
          <a:solidFill>
            <a:srgbClr val="231A68">
              <a:alpha val="69804"/>
            </a:srgbClr>
          </a:solidFill>
          <a:ln w="19050">
            <a:noFill/>
          </a:ln>
          <a:effectLst>
            <a:softEdge rad="471352"/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chemeClr val="tx1"/>
              </a:solidFill>
              <a:latin typeface="SB Sans Display" panose="020B0503040504020204" pitchFamily="34" charset="0"/>
              <a:cs typeface="SB Sans Display" panose="020B0503040504020204" pitchFamily="34" charset="0"/>
            </a:endParaRPr>
          </a:p>
        </p:txBody>
      </p:sp>
      <p:sp>
        <p:nvSpPr>
          <p:cNvPr id="3" name="TextBox 15">
            <a:extLst>
              <a:ext uri="{FF2B5EF4-FFF2-40B4-BE49-F238E27FC236}">
                <a16:creationId xmlns:a16="http://schemas.microsoft.com/office/drawing/2014/main" id="{3C9A57CE-F012-C9CC-B8BF-3827260D785E}"/>
              </a:ext>
            </a:extLst>
          </p:cNvPr>
          <p:cNvSpPr/>
          <p:nvPr/>
        </p:nvSpPr>
        <p:spPr>
          <a:xfrm>
            <a:off x="796018" y="1180189"/>
            <a:ext cx="4012728" cy="921876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wrap="square" lIns="90000" tIns="45000" rIns="90000" bIns="45000" anchor="t">
            <a:spAutoFit/>
          </a:bodyPr>
          <a:lstStyle/>
          <a:p>
            <a:pPr algn="ctr" defTabSz="914400">
              <a:spcBef>
                <a:spcPts val="601"/>
              </a:spcBef>
              <a:spcAft>
                <a:spcPts val="601"/>
              </a:spcAft>
            </a:pPr>
            <a:r>
              <a:rPr lang="ru-RU" dirty="0">
                <a:solidFill>
                  <a:schemeClr val="bg1"/>
                </a:solidFill>
                <a:latin typeface="SB Sans Display" panose="020B0503040504020204" pitchFamily="34" charset="0"/>
                <a:ea typeface="SB Sans Display" panose="020B0503040504020204" pitchFamily="34" charset="0"/>
              </a:rPr>
              <a:t>Мы создали закрытый канал </a:t>
            </a:r>
            <a:br>
              <a:rPr lang="ru-RU" dirty="0">
                <a:solidFill>
                  <a:schemeClr val="bg1"/>
                </a:solidFill>
                <a:latin typeface="SB Sans Display" panose="020B0503040504020204" pitchFamily="34" charset="0"/>
                <a:ea typeface="SB Sans Display" panose="020B0503040504020204" pitchFamily="34" charset="0"/>
              </a:rPr>
            </a:br>
            <a:r>
              <a:rPr lang="ru-RU" dirty="0">
                <a:solidFill>
                  <a:schemeClr val="bg1"/>
                </a:solidFill>
                <a:latin typeface="SB Sans Display" panose="020B0503040504020204" pitchFamily="34" charset="0"/>
                <a:ea typeface="SB Sans Display" panose="020B0503040504020204" pitchFamily="34" charset="0"/>
              </a:rPr>
              <a:t>для вас, в котором объясняют сложные вещи простыми словами</a:t>
            </a:r>
            <a:endParaRPr lang="ru-RU" b="0" u="none" strike="noStrike" dirty="0">
              <a:solidFill>
                <a:schemeClr val="bg1"/>
              </a:solidFill>
              <a:effectLst/>
              <a:uFillTx/>
              <a:latin typeface="SB Sans Display" panose="020B0503040504020204" pitchFamily="34" charset="0"/>
              <a:ea typeface="SB Sans Display" panose="020B0503040504020204" pitchFamily="34" charset="0"/>
            </a:endParaRPr>
          </a:p>
        </p:txBody>
      </p:sp>
      <p:sp>
        <p:nvSpPr>
          <p:cNvPr id="7" name="Скругленный прямоугольник 18">
            <a:extLst>
              <a:ext uri="{FF2B5EF4-FFF2-40B4-BE49-F238E27FC236}">
                <a16:creationId xmlns:a16="http://schemas.microsoft.com/office/drawing/2014/main" id="{AC013641-D1FD-855A-2387-08B6EDDF8A0E}"/>
              </a:ext>
            </a:extLst>
          </p:cNvPr>
          <p:cNvSpPr/>
          <p:nvPr/>
        </p:nvSpPr>
        <p:spPr>
          <a:xfrm>
            <a:off x="2573093" y="2245360"/>
            <a:ext cx="2903737" cy="2879762"/>
          </a:xfrm>
          <a:prstGeom prst="roundRect">
            <a:avLst>
              <a:gd name="adj" fmla="val 6178"/>
            </a:avLst>
          </a:prstGeom>
          <a:solidFill>
            <a:srgbClr val="2B2082"/>
          </a:solidFill>
          <a:ln w="19050">
            <a:noFill/>
          </a:ln>
          <a:effectLst>
            <a:softEdge rad="471352"/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chemeClr val="tx1"/>
              </a:solidFill>
              <a:latin typeface="SB Sans Display" panose="020B0503040504020204" pitchFamily="34" charset="0"/>
              <a:cs typeface="SB Sans Display" panose="020B0503040504020204" pitchFamily="34" charset="0"/>
            </a:endParaRPr>
          </a:p>
        </p:txBody>
      </p:sp>
      <p:sp>
        <p:nvSpPr>
          <p:cNvPr id="23" name="Скругленный прямоугольник 18">
            <a:extLst>
              <a:ext uri="{FF2B5EF4-FFF2-40B4-BE49-F238E27FC236}">
                <a16:creationId xmlns:a16="http://schemas.microsoft.com/office/drawing/2014/main" id="{1C86BC0D-ABCA-D873-3EA1-B1845E8A4291}"/>
              </a:ext>
            </a:extLst>
          </p:cNvPr>
          <p:cNvSpPr/>
          <p:nvPr/>
        </p:nvSpPr>
        <p:spPr>
          <a:xfrm>
            <a:off x="154343" y="2245360"/>
            <a:ext cx="2903737" cy="2879762"/>
          </a:xfrm>
          <a:prstGeom prst="roundRect">
            <a:avLst>
              <a:gd name="adj" fmla="val 6178"/>
            </a:avLst>
          </a:prstGeom>
          <a:solidFill>
            <a:srgbClr val="2B2082"/>
          </a:solidFill>
          <a:ln w="19050">
            <a:noFill/>
          </a:ln>
          <a:effectLst>
            <a:softEdge rad="471352"/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chemeClr val="tx1"/>
              </a:solidFill>
              <a:latin typeface="SB Sans Display" panose="020B0503040504020204" pitchFamily="34" charset="0"/>
              <a:cs typeface="SB Sans Display" panose="020B0503040504020204" pitchFamily="34" charset="0"/>
            </a:endParaRPr>
          </a:p>
        </p:txBody>
      </p:sp>
      <p:pic>
        <p:nvPicPr>
          <p:cNvPr id="20" name="Рисунок 19">
            <a:extLst>
              <a:ext uri="{FF2B5EF4-FFF2-40B4-BE49-F238E27FC236}">
                <a16:creationId xmlns:a16="http://schemas.microsoft.com/office/drawing/2014/main" id="{8A003099-4400-336D-F11E-13EB9F49F52F}"/>
              </a:ext>
            </a:extLst>
          </p:cNvPr>
          <p:cNvPicPr>
            <a:picLocks noChangeAspect="1"/>
          </p:cNvPicPr>
          <p:nvPr/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640749" y="2741304"/>
            <a:ext cx="1930925" cy="1930925"/>
          </a:xfrm>
          <a:prstGeom prst="roundRect">
            <a:avLst>
              <a:gd name="adj" fmla="val 10530"/>
            </a:avLst>
          </a:prstGeom>
        </p:spPr>
      </p:pic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10A69A66-43DD-451A-6C9E-9519DC8BED41}"/>
              </a:ext>
            </a:extLst>
          </p:cNvPr>
          <p:cNvPicPr>
            <a:picLocks noChangeAspect="1"/>
          </p:cNvPicPr>
          <p:nvPr/>
        </p:nvPicPr>
        <p:blipFill>
          <a:blip r:embed="rId5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3039442" y="2741304"/>
            <a:ext cx="1930925" cy="1930925"/>
          </a:xfrm>
          <a:prstGeom prst="roundRect">
            <a:avLst>
              <a:gd name="adj" fmla="val 10530"/>
            </a:avLst>
          </a:prstGeom>
        </p:spPr>
      </p:pic>
      <p:sp>
        <p:nvSpPr>
          <p:cNvPr id="4" name="TextBox 15">
            <a:extLst>
              <a:ext uri="{FF2B5EF4-FFF2-40B4-BE49-F238E27FC236}">
                <a16:creationId xmlns:a16="http://schemas.microsoft.com/office/drawing/2014/main" id="{08939862-7835-98EA-5534-E3BE42898DD7}"/>
              </a:ext>
            </a:extLst>
          </p:cNvPr>
          <p:cNvSpPr/>
          <p:nvPr/>
        </p:nvSpPr>
        <p:spPr>
          <a:xfrm>
            <a:off x="602053" y="2380814"/>
            <a:ext cx="1971040" cy="306323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wrap="square" lIns="90000" tIns="45000" rIns="90000" bIns="45000" anchor="t">
            <a:spAutoFit/>
          </a:bodyPr>
          <a:lstStyle/>
          <a:p>
            <a:pPr algn="ctr" defTabSz="914400">
              <a:spcBef>
                <a:spcPts val="601"/>
              </a:spcBef>
              <a:spcAft>
                <a:spcPts val="601"/>
              </a:spcAft>
            </a:pPr>
            <a:r>
              <a:rPr lang="en-US" sz="1400" dirty="0">
                <a:solidFill>
                  <a:schemeClr val="bg1"/>
                </a:solidFill>
                <a:latin typeface="SB Sans Display" panose="020B0503040504020204" pitchFamily="34" charset="0"/>
                <a:ea typeface="SB Sans Display" panose="020B0503040504020204" pitchFamily="34" charset="0"/>
                <a:cs typeface="SB Sans Display" panose="020B0503040504020204" pitchFamily="34" charset="0"/>
              </a:rPr>
              <a:t>Telegram</a:t>
            </a:r>
            <a:endParaRPr lang="ru-RU" sz="1400" b="0" u="none" strike="noStrike" dirty="0">
              <a:solidFill>
                <a:schemeClr val="bg1"/>
              </a:solidFill>
              <a:effectLst/>
              <a:uFillTx/>
              <a:latin typeface="SB Sans Display" panose="020B0503040504020204" pitchFamily="34" charset="0"/>
              <a:ea typeface="SB Sans Display" panose="020B0503040504020204" pitchFamily="34" charset="0"/>
              <a:cs typeface="SB Sans Display" panose="020B0503040504020204" pitchFamily="34" charset="0"/>
            </a:endParaRPr>
          </a:p>
        </p:txBody>
      </p:sp>
      <p:sp>
        <p:nvSpPr>
          <p:cNvPr id="9" name="TextBox 15">
            <a:extLst>
              <a:ext uri="{FF2B5EF4-FFF2-40B4-BE49-F238E27FC236}">
                <a16:creationId xmlns:a16="http://schemas.microsoft.com/office/drawing/2014/main" id="{9E2A7C51-FC39-01B8-50B7-B27CCB64B35C}"/>
              </a:ext>
            </a:extLst>
          </p:cNvPr>
          <p:cNvSpPr/>
          <p:nvPr/>
        </p:nvSpPr>
        <p:spPr>
          <a:xfrm>
            <a:off x="3019384" y="2380814"/>
            <a:ext cx="1971040" cy="306323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wrap="square" lIns="90000" tIns="45000" rIns="90000" bIns="45000" anchor="t">
            <a:spAutoFit/>
          </a:bodyPr>
          <a:lstStyle/>
          <a:p>
            <a:pPr algn="ctr" defTabSz="914400">
              <a:spcBef>
                <a:spcPts val="601"/>
              </a:spcBef>
              <a:spcAft>
                <a:spcPts val="601"/>
              </a:spcAft>
            </a:pPr>
            <a:r>
              <a:rPr lang="en-US" sz="1400">
                <a:solidFill>
                  <a:schemeClr val="bg1"/>
                </a:solidFill>
                <a:latin typeface="SB Sans Display" panose="020B0503040504020204" pitchFamily="34" charset="0"/>
                <a:ea typeface="SB Sans Display" panose="020B0503040504020204" pitchFamily="34" charset="0"/>
                <a:cs typeface="SB Sans Display" panose="020B0503040504020204" pitchFamily="34" charset="0"/>
              </a:rPr>
              <a:t>MAX</a:t>
            </a:r>
            <a:endParaRPr lang="ru-RU" sz="1400" b="0" u="none" strike="noStrike" dirty="0">
              <a:solidFill>
                <a:schemeClr val="bg1"/>
              </a:solidFill>
              <a:effectLst/>
              <a:uFillTx/>
              <a:latin typeface="SB Sans Display" panose="020B0503040504020204" pitchFamily="34" charset="0"/>
              <a:ea typeface="SB Sans Display" panose="020B0503040504020204" pitchFamily="34" charset="0"/>
              <a:cs typeface="SB Sans Display" panose="020B0503040504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706416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3EAECC2-D369-7D9F-B867-FF4E0A3544C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Рисунок 12">
            <a:extLst>
              <a:ext uri="{FF2B5EF4-FFF2-40B4-BE49-F238E27FC236}">
                <a16:creationId xmlns:a16="http://schemas.microsoft.com/office/drawing/2014/main" id="{49384F72-59DC-9CCC-BF1A-C3947ADDA33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9788" y="1543804"/>
            <a:ext cx="4012728" cy="4012728"/>
          </a:xfrm>
          <a:prstGeom prst="roundRect">
            <a:avLst>
              <a:gd name="adj" fmla="val 6538"/>
            </a:avLst>
          </a:prstGeom>
        </p:spPr>
      </p:pic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B46E98CC-3AAC-16BE-3C4D-CCBDA5E68176}"/>
              </a:ext>
            </a:extLst>
          </p:cNvPr>
          <p:cNvPicPr>
            <a:picLocks noChangeAspect="1"/>
          </p:cNvPicPr>
          <p:nvPr/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467" t="28344" r="-2326" b="8320"/>
          <a:stretch>
            <a:fillRect/>
          </a:stretch>
        </p:blipFill>
        <p:spPr>
          <a:xfrm>
            <a:off x="3619500" y="1073307"/>
            <a:ext cx="8572500" cy="5784693"/>
          </a:xfrm>
          <a:prstGeom prst="rect">
            <a:avLst/>
          </a:prstGeom>
        </p:spPr>
      </p:pic>
      <p:sp>
        <p:nvSpPr>
          <p:cNvPr id="3" name="TextBox 15">
            <a:extLst>
              <a:ext uri="{FF2B5EF4-FFF2-40B4-BE49-F238E27FC236}">
                <a16:creationId xmlns:a16="http://schemas.microsoft.com/office/drawing/2014/main" id="{3C9A57CE-F012-C9CC-B8BF-3827260D785E}"/>
              </a:ext>
            </a:extLst>
          </p:cNvPr>
          <p:cNvSpPr/>
          <p:nvPr/>
        </p:nvSpPr>
        <p:spPr>
          <a:xfrm>
            <a:off x="839788" y="5673813"/>
            <a:ext cx="4012728" cy="706432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wrap="square" lIns="90000" tIns="45000" rIns="90000" bIns="45000" anchor="t">
            <a:spAutoFit/>
          </a:bodyPr>
          <a:lstStyle/>
          <a:p>
            <a:pPr algn="ctr" defTabSz="914400">
              <a:spcBef>
                <a:spcPts val="601"/>
              </a:spcBef>
              <a:spcAft>
                <a:spcPts val="601"/>
              </a:spcAft>
            </a:pPr>
            <a:r>
              <a:rPr lang="ru-RU" sz="2000" dirty="0">
                <a:solidFill>
                  <a:schemeClr val="bg1"/>
                </a:solidFill>
                <a:latin typeface="SB Sans Display Bold" panose="020B0803040504020204" pitchFamily="34" charset="0"/>
                <a:ea typeface="SB Sans Display" panose="020B0503040504020204" pitchFamily="34" charset="0"/>
              </a:rPr>
              <a:t>Сохраните ссылку, </a:t>
            </a:r>
            <a:br>
              <a:rPr lang="ru-RU" sz="2000" dirty="0">
                <a:solidFill>
                  <a:schemeClr val="bg1"/>
                </a:solidFill>
                <a:latin typeface="SB Sans Display Bold" panose="020B0803040504020204" pitchFamily="34" charset="0"/>
                <a:ea typeface="SB Sans Display" panose="020B0503040504020204" pitchFamily="34" charset="0"/>
              </a:rPr>
            </a:br>
            <a:r>
              <a:rPr lang="ru-RU" sz="2000" dirty="0">
                <a:solidFill>
                  <a:schemeClr val="bg1"/>
                </a:solidFill>
                <a:latin typeface="SB Sans Display Bold" panose="020B0803040504020204" pitchFamily="34" charset="0"/>
                <a:ea typeface="SB Sans Display" panose="020B0503040504020204" pitchFamily="34" charset="0"/>
              </a:rPr>
              <a:t>чтобы ничего не пропустить!</a:t>
            </a:r>
            <a:endParaRPr lang="ru-RU" sz="2000" b="0" u="none" strike="noStrike" dirty="0">
              <a:solidFill>
                <a:schemeClr val="bg1"/>
              </a:solidFill>
              <a:effectLst/>
              <a:uFillTx/>
              <a:latin typeface="SB Sans Display Bold" panose="020B0803040504020204" pitchFamily="34" charset="0"/>
              <a:ea typeface="SB Sans Display" panose="020B0503040504020204" pitchFamily="34" charset="0"/>
            </a:endParaRPr>
          </a:p>
        </p:txBody>
      </p:sp>
      <p:grpSp>
        <p:nvGrpSpPr>
          <p:cNvPr id="5" name="Группа 4">
            <a:extLst>
              <a:ext uri="{FF2B5EF4-FFF2-40B4-BE49-F238E27FC236}">
                <a16:creationId xmlns:a16="http://schemas.microsoft.com/office/drawing/2014/main" id="{988A7537-AD11-42CF-D700-C2607B246F0B}"/>
              </a:ext>
            </a:extLst>
          </p:cNvPr>
          <p:cNvGrpSpPr/>
          <p:nvPr/>
        </p:nvGrpSpPr>
        <p:grpSpPr>
          <a:xfrm>
            <a:off x="839788" y="653509"/>
            <a:ext cx="5740704" cy="465730"/>
            <a:chOff x="839788" y="653509"/>
            <a:chExt cx="5740704" cy="465730"/>
          </a:xfrm>
        </p:grpSpPr>
        <p:pic>
          <p:nvPicPr>
            <p:cNvPr id="6" name="Рисунок 5">
              <a:extLst>
                <a:ext uri="{FF2B5EF4-FFF2-40B4-BE49-F238E27FC236}">
                  <a16:creationId xmlns:a16="http://schemas.microsoft.com/office/drawing/2014/main" id="{F2307FDD-354E-42DE-92A7-584E36F00ACF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5" cstate="hq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675085" y="739112"/>
              <a:ext cx="1332218" cy="294525"/>
            </a:xfrm>
            <a:prstGeom prst="rect">
              <a:avLst/>
            </a:prstGeom>
          </p:spPr>
        </p:pic>
        <p:pic>
          <p:nvPicPr>
            <p:cNvPr id="7" name="Рисунок 6">
              <a:extLst>
                <a:ext uri="{FF2B5EF4-FFF2-40B4-BE49-F238E27FC236}">
                  <a16:creationId xmlns:a16="http://schemas.microsoft.com/office/drawing/2014/main" id="{85028615-B0C4-010E-7968-4946C7DEEFE8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6" cstate="hqprint">
              <a:extLst>
                <a:ext uri="{BEBA8EAE-BF5A-486C-A8C5-ECC9F3942E4B}">
                  <a14:imgProps xmlns:a14="http://schemas.microsoft.com/office/drawing/2010/main">
                    <a14:imgLayer r:embed="rId7">
                      <a14:imgEffect>
                        <a14:brightnessContrast bright="10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39788" y="677912"/>
              <a:ext cx="921289" cy="416924"/>
            </a:xfrm>
            <a:prstGeom prst="rect">
              <a:avLst/>
            </a:prstGeom>
          </p:spPr>
        </p:pic>
        <p:pic>
          <p:nvPicPr>
            <p:cNvPr id="9" name="Рисунок 8">
              <a:extLst>
                <a:ext uri="{FF2B5EF4-FFF2-40B4-BE49-F238E27FC236}">
                  <a16:creationId xmlns:a16="http://schemas.microsoft.com/office/drawing/2014/main" id="{29832944-9320-01F8-23EC-2751818572F4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8" cstate="hq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>
            <a:xfrm>
              <a:off x="5267508" y="653509"/>
              <a:ext cx="1312984" cy="465730"/>
            </a:xfrm>
            <a:prstGeom prst="rect">
              <a:avLst/>
            </a:prstGeom>
          </p:spPr>
        </p:pic>
        <p:pic>
          <p:nvPicPr>
            <p:cNvPr id="10" name="Рисунок 9">
              <a:extLst>
                <a:ext uri="{FF2B5EF4-FFF2-40B4-BE49-F238E27FC236}">
                  <a16:creationId xmlns:a16="http://schemas.microsoft.com/office/drawing/2014/main" id="{89561399-350B-81C8-C4AF-80F69149B0C1}"/>
                </a:ext>
              </a:extLst>
            </p:cNvPr>
            <p:cNvPicPr>
              <a:picLocks noChangeAspect="1"/>
            </p:cNvPicPr>
            <p:nvPr/>
          </p:nvPicPr>
          <p:blipFill>
            <a:blip r:embed="rId9" cstate="hqprint">
              <a:biLevel thresh="25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021283" y="723788"/>
              <a:ext cx="1393596" cy="325172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3766031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theme/theme1.xml><?xml version="1.0" encoding="utf-8"?>
<a:theme xmlns:a="http://schemas.openxmlformats.org/drawingml/2006/main" name="Тема Office">
  <a:themeElements>
    <a:clrScheme name="Другая 36">
      <a:dk1>
        <a:srgbClr val="333F48"/>
      </a:dk1>
      <a:lt1>
        <a:srgbClr val="FFFFFF"/>
      </a:lt1>
      <a:dk2>
        <a:srgbClr val="000000"/>
      </a:dk2>
      <a:lt2>
        <a:srgbClr val="FFFFFF"/>
      </a:lt2>
      <a:accent1>
        <a:srgbClr val="8600CB"/>
      </a:accent1>
      <a:accent2>
        <a:srgbClr val="A0E720"/>
      </a:accent2>
      <a:accent3>
        <a:srgbClr val="30F45A"/>
      </a:accent3>
      <a:accent4>
        <a:srgbClr val="7AC0FF"/>
      </a:accent4>
      <a:accent5>
        <a:srgbClr val="FFFFFF"/>
      </a:accent5>
      <a:accent6>
        <a:srgbClr val="FFFFFF"/>
      </a:accent6>
      <a:hlink>
        <a:srgbClr val="5352F5"/>
      </a:hlink>
      <a:folHlink>
        <a:srgbClr val="A800FD"/>
      </a:folHlink>
    </a:clrScheme>
    <a:fontScheme name="sber digital">
      <a:majorFont>
        <a:latin typeface="SB Sans Display Semibold"/>
        <a:ea typeface=""/>
        <a:cs typeface=""/>
      </a:majorFont>
      <a:minorFont>
        <a:latin typeface="SB Sans Text"/>
        <a:ea typeface=""/>
        <a:cs typeface=""/>
      </a:minorFont>
    </a:fontScheme>
    <a:fmtScheme name="Тема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 2013 - 2022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 2013 - 2022</Template>
  <TotalTime>19250</TotalTime>
  <Words>1125</Words>
  <Application>Microsoft Office PowerPoint</Application>
  <PresentationFormat>Широкоэкранный</PresentationFormat>
  <Paragraphs>228</Paragraphs>
  <Slides>47</Slides>
  <Notes>6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9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47</vt:i4>
      </vt:variant>
    </vt:vector>
  </HeadingPairs>
  <TitlesOfParts>
    <vt:vector size="57" baseType="lpstr">
      <vt:lpstr>Symbol</vt:lpstr>
      <vt:lpstr>Wingdings</vt:lpstr>
      <vt:lpstr>SB Sans Display</vt:lpstr>
      <vt:lpstr>SB Sans Display Light</vt:lpstr>
      <vt:lpstr>SB Sans Display Semibold</vt:lpstr>
      <vt:lpstr>SB Sans Display Bold</vt:lpstr>
      <vt:lpstr>Calibri</vt:lpstr>
      <vt:lpstr>SB Sans Text</vt:lpstr>
      <vt:lpstr>Arial</vt:lpstr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>PptxGenJS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PptxGenJS Presentation</dc:title>
  <dc:subject>PptxGenJS Presentation</dc:subject>
  <dc:creator>Кузина Анна Павловна</dc:creator>
  <cp:lastModifiedBy>Татьяна Телегина</cp:lastModifiedBy>
  <cp:revision>1007</cp:revision>
  <dcterms:created xsi:type="dcterms:W3CDTF">2023-08-18T07:03:30Z</dcterms:created>
  <dcterms:modified xsi:type="dcterms:W3CDTF">2026-09-17T15:02:02Z</dcterms:modified>
</cp:coreProperties>
</file>