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65" r:id="rId3"/>
    <p:sldId id="268" r:id="rId4"/>
    <p:sldId id="267" r:id="rId5"/>
    <p:sldId id="259" r:id="rId6"/>
    <p:sldId id="258" r:id="rId7"/>
    <p:sldId id="271" r:id="rId8"/>
    <p:sldId id="263" r:id="rId9"/>
    <p:sldId id="269" r:id="rId10"/>
    <p:sldId id="272" r:id="rId11"/>
    <p:sldId id="26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725" y="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DF4F09-FF64-478F-9B85-915596017D1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159453-FE6B-439E-A8D4-95D289B8476A}">
      <dgm:prSet phldrT="[Текст]" custT="1"/>
      <dgm:spPr/>
      <dgm:t>
        <a:bodyPr/>
        <a:lstStyle/>
        <a:p>
          <a:r>
            <a:rPr lang="ru-RU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Доходы потребителя</a:t>
          </a:r>
        </a:p>
      </dgm:t>
    </dgm:pt>
    <dgm:pt modelId="{B06B851C-C08F-4B38-B078-958E359F779C}" type="parTrans" cxnId="{A8A5DEB8-8DFA-4609-B6B6-37B45EE89E7A}">
      <dgm:prSet/>
      <dgm:spPr/>
      <dgm:t>
        <a:bodyPr/>
        <a:lstStyle/>
        <a:p>
          <a:endParaRPr lang="ru-RU"/>
        </a:p>
      </dgm:t>
    </dgm:pt>
    <dgm:pt modelId="{A5E67EF9-F38E-4799-AC3D-0C4CE242958D}" type="sibTrans" cxnId="{A8A5DEB8-8DFA-4609-B6B6-37B45EE89E7A}">
      <dgm:prSet/>
      <dgm:spPr/>
      <dgm:t>
        <a:bodyPr/>
        <a:lstStyle/>
        <a:p>
          <a:endParaRPr lang="ru-RU"/>
        </a:p>
      </dgm:t>
    </dgm:pt>
    <dgm:pt modelId="{18010AC8-A784-4CFB-8521-6EFB29567744}">
      <dgm:prSet phldrT="[Текст]" custT="1"/>
      <dgm:spPr/>
      <dgm:t>
        <a:bodyPr/>
        <a:lstStyle/>
        <a:p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Денежные</a:t>
          </a:r>
        </a:p>
      </dgm:t>
    </dgm:pt>
    <dgm:pt modelId="{1DF8D70E-3D8C-4A0E-98C0-85BA026FB38B}" type="parTrans" cxnId="{52CF14BF-8E22-412F-B11E-96810479BFF6}">
      <dgm:prSet/>
      <dgm:spPr/>
      <dgm:t>
        <a:bodyPr/>
        <a:lstStyle/>
        <a:p>
          <a:endParaRPr lang="ru-RU"/>
        </a:p>
      </dgm:t>
    </dgm:pt>
    <dgm:pt modelId="{C9954D74-E127-4D8F-B477-5C7B1D19F3A3}" type="sibTrans" cxnId="{52CF14BF-8E22-412F-B11E-96810479BFF6}">
      <dgm:prSet/>
      <dgm:spPr/>
      <dgm:t>
        <a:bodyPr/>
        <a:lstStyle/>
        <a:p>
          <a:endParaRPr lang="ru-RU"/>
        </a:p>
      </dgm:t>
    </dgm:pt>
    <dgm:pt modelId="{0BB4C2CE-0BA3-4FD6-A226-E186AD04F9FC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Заработная плата</a:t>
          </a:r>
        </a:p>
      </dgm:t>
    </dgm:pt>
    <dgm:pt modelId="{C5645FAA-E2AD-4690-9B62-B8140D294807}" type="parTrans" cxnId="{DBB2353A-03DB-412B-A9DB-2070576FB183}">
      <dgm:prSet/>
      <dgm:spPr/>
      <dgm:t>
        <a:bodyPr/>
        <a:lstStyle/>
        <a:p>
          <a:endParaRPr lang="ru-RU"/>
        </a:p>
      </dgm:t>
    </dgm:pt>
    <dgm:pt modelId="{D6D012C5-4989-45E8-B090-E2B3248EC782}" type="sibTrans" cxnId="{DBB2353A-03DB-412B-A9DB-2070576FB183}">
      <dgm:prSet/>
      <dgm:spPr/>
      <dgm:t>
        <a:bodyPr/>
        <a:lstStyle/>
        <a:p>
          <a:endParaRPr lang="ru-RU"/>
        </a:p>
      </dgm:t>
    </dgm:pt>
    <dgm:pt modelId="{BE0E9C68-8281-4408-B26D-2FB1AC0D666C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Прибыль от бизнеса</a:t>
          </a:r>
        </a:p>
      </dgm:t>
    </dgm:pt>
    <dgm:pt modelId="{2A99B7BB-7089-4CBA-9E24-B5910147E47B}" type="parTrans" cxnId="{00932D8E-F448-4805-975B-5698DBB63359}">
      <dgm:prSet/>
      <dgm:spPr/>
      <dgm:t>
        <a:bodyPr/>
        <a:lstStyle/>
        <a:p>
          <a:endParaRPr lang="ru-RU"/>
        </a:p>
      </dgm:t>
    </dgm:pt>
    <dgm:pt modelId="{4B38EB11-2D0C-4A0A-99F1-5D58C28E2779}" type="sibTrans" cxnId="{00932D8E-F448-4805-975B-5698DBB63359}">
      <dgm:prSet/>
      <dgm:spPr/>
      <dgm:t>
        <a:bodyPr/>
        <a:lstStyle/>
        <a:p>
          <a:endParaRPr lang="ru-RU"/>
        </a:p>
      </dgm:t>
    </dgm:pt>
    <dgm:pt modelId="{44D2FA55-AD52-47E1-B306-FF24EF5E13F2}">
      <dgm:prSet phldrT="[Текст]"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Государственные выплаты</a:t>
          </a:r>
        </a:p>
      </dgm:t>
    </dgm:pt>
    <dgm:pt modelId="{425DFFAC-A4A3-4456-9106-78CE55A8B7CF}" type="parTrans" cxnId="{913E67B0-110E-491C-A70E-176104C4505A}">
      <dgm:prSet/>
      <dgm:spPr/>
      <dgm:t>
        <a:bodyPr/>
        <a:lstStyle/>
        <a:p>
          <a:endParaRPr lang="ru-RU"/>
        </a:p>
      </dgm:t>
    </dgm:pt>
    <dgm:pt modelId="{911567A2-3841-4875-9431-DA920305761A}" type="sibTrans" cxnId="{913E67B0-110E-491C-A70E-176104C4505A}">
      <dgm:prSet/>
      <dgm:spPr/>
      <dgm:t>
        <a:bodyPr/>
        <a:lstStyle/>
        <a:p>
          <a:endParaRPr lang="ru-RU"/>
        </a:p>
      </dgm:t>
    </dgm:pt>
    <dgm:pt modelId="{7A160F03-3852-426A-8550-AC33F500B6B0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Пособия, пенсии, стипендия</a:t>
          </a:r>
        </a:p>
      </dgm:t>
    </dgm:pt>
    <dgm:pt modelId="{22C66D03-14FF-437F-934B-B114B78E0F7D}" type="parTrans" cxnId="{877AD179-DA19-4436-8FD8-4B1DBFF2E084}">
      <dgm:prSet/>
      <dgm:spPr/>
      <dgm:t>
        <a:bodyPr/>
        <a:lstStyle/>
        <a:p>
          <a:endParaRPr lang="ru-RU"/>
        </a:p>
      </dgm:t>
    </dgm:pt>
    <dgm:pt modelId="{961641F3-5A34-4B12-866C-D3239A77FC31}" type="sibTrans" cxnId="{877AD179-DA19-4436-8FD8-4B1DBFF2E084}">
      <dgm:prSet/>
      <dgm:spPr/>
      <dgm:t>
        <a:bodyPr/>
        <a:lstStyle/>
        <a:p>
          <a:endParaRPr lang="ru-RU"/>
        </a:p>
      </dgm:t>
    </dgm:pt>
    <dgm:pt modelId="{E27158FD-5148-43B0-A47D-0BB5F866F8FF}">
      <dgm:prSet custT="1"/>
      <dgm:spPr/>
      <dgm:t>
        <a:bodyPr/>
        <a:lstStyle/>
        <a:p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Натуральные</a:t>
          </a:r>
        </a:p>
      </dgm:t>
    </dgm:pt>
    <dgm:pt modelId="{06B0EEF2-BB63-4F54-ADB0-C54DF7DF9042}" type="parTrans" cxnId="{BB5F503A-24AE-4E29-B64B-5225F8CD4E6B}">
      <dgm:prSet/>
      <dgm:spPr/>
      <dgm:t>
        <a:bodyPr/>
        <a:lstStyle/>
        <a:p>
          <a:endParaRPr lang="ru-RU"/>
        </a:p>
      </dgm:t>
    </dgm:pt>
    <dgm:pt modelId="{7CEB1595-9221-4C6B-911C-F7D1765EECEB}" type="sibTrans" cxnId="{BB5F503A-24AE-4E29-B64B-5225F8CD4E6B}">
      <dgm:prSet/>
      <dgm:spPr/>
      <dgm:t>
        <a:bodyPr/>
        <a:lstStyle/>
        <a:p>
          <a:endParaRPr lang="ru-RU"/>
        </a:p>
      </dgm:t>
    </dgm:pt>
    <dgm:pt modelId="{D1523896-923F-48E2-AC03-4408399AF877}" type="pres">
      <dgm:prSet presAssocID="{00DF4F09-FF64-478F-9B85-915596017D1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FD897BF-240B-45B9-87F6-7496EEFB4CAF}" type="pres">
      <dgm:prSet presAssocID="{21159453-FE6B-439E-A8D4-95D289B8476A}" presName="hierRoot1" presStyleCnt="0"/>
      <dgm:spPr/>
    </dgm:pt>
    <dgm:pt modelId="{51556C81-A155-400C-990A-05F7F5F888B2}" type="pres">
      <dgm:prSet presAssocID="{21159453-FE6B-439E-A8D4-95D289B8476A}" presName="composite" presStyleCnt="0"/>
      <dgm:spPr/>
    </dgm:pt>
    <dgm:pt modelId="{C5005F80-80AE-4137-8963-ADFE73F2D62E}" type="pres">
      <dgm:prSet presAssocID="{21159453-FE6B-439E-A8D4-95D289B8476A}" presName="background" presStyleLbl="node0" presStyleIdx="0" presStyleCnt="1"/>
      <dgm:spPr/>
    </dgm:pt>
    <dgm:pt modelId="{EB2D167C-5FC4-4933-81B1-5E0ECBBBA6F6}" type="pres">
      <dgm:prSet presAssocID="{21159453-FE6B-439E-A8D4-95D289B8476A}" presName="text" presStyleLbl="fgAcc0" presStyleIdx="0" presStyleCnt="1" custScaleX="165596">
        <dgm:presLayoutVars>
          <dgm:chPref val="3"/>
        </dgm:presLayoutVars>
      </dgm:prSet>
      <dgm:spPr/>
    </dgm:pt>
    <dgm:pt modelId="{37ADAE83-79CF-478D-849C-DC43E3E7EB70}" type="pres">
      <dgm:prSet presAssocID="{21159453-FE6B-439E-A8D4-95D289B8476A}" presName="hierChild2" presStyleCnt="0"/>
      <dgm:spPr/>
    </dgm:pt>
    <dgm:pt modelId="{19BE1B20-C89E-4456-BDF7-F7BE11C07DE9}" type="pres">
      <dgm:prSet presAssocID="{1DF8D70E-3D8C-4A0E-98C0-85BA026FB38B}" presName="Name10" presStyleLbl="parChTrans1D2" presStyleIdx="0" presStyleCnt="3"/>
      <dgm:spPr/>
    </dgm:pt>
    <dgm:pt modelId="{D5E7D79E-54F4-4D06-84D1-32517C7165DD}" type="pres">
      <dgm:prSet presAssocID="{18010AC8-A784-4CFB-8521-6EFB29567744}" presName="hierRoot2" presStyleCnt="0"/>
      <dgm:spPr/>
    </dgm:pt>
    <dgm:pt modelId="{0D841284-077F-472C-95E2-C39086DB7748}" type="pres">
      <dgm:prSet presAssocID="{18010AC8-A784-4CFB-8521-6EFB29567744}" presName="composite2" presStyleCnt="0"/>
      <dgm:spPr/>
    </dgm:pt>
    <dgm:pt modelId="{0BDF6E23-E96E-4163-A77F-D758CD4F866E}" type="pres">
      <dgm:prSet presAssocID="{18010AC8-A784-4CFB-8521-6EFB29567744}" presName="background2" presStyleLbl="node2" presStyleIdx="0" presStyleCnt="3"/>
      <dgm:spPr/>
    </dgm:pt>
    <dgm:pt modelId="{D6374E90-B179-4FD0-8F4A-AE57F1775F53}" type="pres">
      <dgm:prSet presAssocID="{18010AC8-A784-4CFB-8521-6EFB29567744}" presName="text2" presStyleLbl="fgAcc2" presStyleIdx="0" presStyleCnt="3">
        <dgm:presLayoutVars>
          <dgm:chPref val="3"/>
        </dgm:presLayoutVars>
      </dgm:prSet>
      <dgm:spPr/>
    </dgm:pt>
    <dgm:pt modelId="{4F2538C4-6ADB-4AF2-BB86-70385D563C3E}" type="pres">
      <dgm:prSet presAssocID="{18010AC8-A784-4CFB-8521-6EFB29567744}" presName="hierChild3" presStyleCnt="0"/>
      <dgm:spPr/>
    </dgm:pt>
    <dgm:pt modelId="{D9D94E30-35AB-4CD4-8D3B-C85163A6937C}" type="pres">
      <dgm:prSet presAssocID="{C5645FAA-E2AD-4690-9B62-B8140D294807}" presName="Name17" presStyleLbl="parChTrans1D3" presStyleIdx="0" presStyleCnt="3"/>
      <dgm:spPr/>
    </dgm:pt>
    <dgm:pt modelId="{A11DE9BD-B0C8-488E-A54E-FFD0269DC333}" type="pres">
      <dgm:prSet presAssocID="{0BB4C2CE-0BA3-4FD6-A226-E186AD04F9FC}" presName="hierRoot3" presStyleCnt="0"/>
      <dgm:spPr/>
    </dgm:pt>
    <dgm:pt modelId="{5DFAC781-3C74-49DA-AAED-3FCDD5247A50}" type="pres">
      <dgm:prSet presAssocID="{0BB4C2CE-0BA3-4FD6-A226-E186AD04F9FC}" presName="composite3" presStyleCnt="0"/>
      <dgm:spPr/>
    </dgm:pt>
    <dgm:pt modelId="{23BA4FC3-8F25-400C-83AA-3A643ED65007}" type="pres">
      <dgm:prSet presAssocID="{0BB4C2CE-0BA3-4FD6-A226-E186AD04F9FC}" presName="background3" presStyleLbl="node3" presStyleIdx="0" presStyleCnt="3"/>
      <dgm:spPr/>
    </dgm:pt>
    <dgm:pt modelId="{378BC9A1-2988-473A-845A-8933A461B559}" type="pres">
      <dgm:prSet presAssocID="{0BB4C2CE-0BA3-4FD6-A226-E186AD04F9FC}" presName="text3" presStyleLbl="fgAcc3" presStyleIdx="0" presStyleCnt="3">
        <dgm:presLayoutVars>
          <dgm:chPref val="3"/>
        </dgm:presLayoutVars>
      </dgm:prSet>
      <dgm:spPr/>
    </dgm:pt>
    <dgm:pt modelId="{12D666F1-0504-4171-8B9D-DAC2E4492BB0}" type="pres">
      <dgm:prSet presAssocID="{0BB4C2CE-0BA3-4FD6-A226-E186AD04F9FC}" presName="hierChild4" presStyleCnt="0"/>
      <dgm:spPr/>
    </dgm:pt>
    <dgm:pt modelId="{ACCB7DAF-C984-40FA-9A16-F4F875E3431A}" type="pres">
      <dgm:prSet presAssocID="{2A99B7BB-7089-4CBA-9E24-B5910147E47B}" presName="Name17" presStyleLbl="parChTrans1D3" presStyleIdx="1" presStyleCnt="3"/>
      <dgm:spPr/>
    </dgm:pt>
    <dgm:pt modelId="{7EE94F42-CA4A-4380-A083-D62AAC87792A}" type="pres">
      <dgm:prSet presAssocID="{BE0E9C68-8281-4408-B26D-2FB1AC0D666C}" presName="hierRoot3" presStyleCnt="0"/>
      <dgm:spPr/>
    </dgm:pt>
    <dgm:pt modelId="{D06896A3-8BE2-40B2-9A7F-3D1960A58307}" type="pres">
      <dgm:prSet presAssocID="{BE0E9C68-8281-4408-B26D-2FB1AC0D666C}" presName="composite3" presStyleCnt="0"/>
      <dgm:spPr/>
    </dgm:pt>
    <dgm:pt modelId="{1C730A3B-6467-41A9-8B2C-70FA58647DC5}" type="pres">
      <dgm:prSet presAssocID="{BE0E9C68-8281-4408-B26D-2FB1AC0D666C}" presName="background3" presStyleLbl="node3" presStyleIdx="1" presStyleCnt="3"/>
      <dgm:spPr/>
    </dgm:pt>
    <dgm:pt modelId="{A5E982D3-803E-4196-B033-6CF5A673EA5F}" type="pres">
      <dgm:prSet presAssocID="{BE0E9C68-8281-4408-B26D-2FB1AC0D666C}" presName="text3" presStyleLbl="fgAcc3" presStyleIdx="1" presStyleCnt="3">
        <dgm:presLayoutVars>
          <dgm:chPref val="3"/>
        </dgm:presLayoutVars>
      </dgm:prSet>
      <dgm:spPr/>
    </dgm:pt>
    <dgm:pt modelId="{2B25695C-889C-4351-8AAE-D5DC910DCEBA}" type="pres">
      <dgm:prSet presAssocID="{BE0E9C68-8281-4408-B26D-2FB1AC0D666C}" presName="hierChild4" presStyleCnt="0"/>
      <dgm:spPr/>
    </dgm:pt>
    <dgm:pt modelId="{DA149747-FD17-4346-9407-16A875539CA6}" type="pres">
      <dgm:prSet presAssocID="{06B0EEF2-BB63-4F54-ADB0-C54DF7DF9042}" presName="Name10" presStyleLbl="parChTrans1D2" presStyleIdx="1" presStyleCnt="3"/>
      <dgm:spPr/>
    </dgm:pt>
    <dgm:pt modelId="{6782AF65-FD56-448A-BB78-923FC2178BAB}" type="pres">
      <dgm:prSet presAssocID="{E27158FD-5148-43B0-A47D-0BB5F866F8FF}" presName="hierRoot2" presStyleCnt="0"/>
      <dgm:spPr/>
    </dgm:pt>
    <dgm:pt modelId="{A6A62465-84DC-41E2-AB25-64E89AE4212C}" type="pres">
      <dgm:prSet presAssocID="{E27158FD-5148-43B0-A47D-0BB5F866F8FF}" presName="composite2" presStyleCnt="0"/>
      <dgm:spPr/>
    </dgm:pt>
    <dgm:pt modelId="{6DFFE990-1CCB-4B7F-997C-F038577C8AEB}" type="pres">
      <dgm:prSet presAssocID="{E27158FD-5148-43B0-A47D-0BB5F866F8FF}" presName="background2" presStyleLbl="node2" presStyleIdx="1" presStyleCnt="3"/>
      <dgm:spPr/>
    </dgm:pt>
    <dgm:pt modelId="{AD79F076-8A2A-414A-B044-E80E04DCA5A7}" type="pres">
      <dgm:prSet presAssocID="{E27158FD-5148-43B0-A47D-0BB5F866F8FF}" presName="text2" presStyleLbl="fgAcc2" presStyleIdx="1" presStyleCnt="3">
        <dgm:presLayoutVars>
          <dgm:chPref val="3"/>
        </dgm:presLayoutVars>
      </dgm:prSet>
      <dgm:spPr/>
    </dgm:pt>
    <dgm:pt modelId="{6D48BD24-7F69-4E9A-92C0-687EDB3D55B3}" type="pres">
      <dgm:prSet presAssocID="{E27158FD-5148-43B0-A47D-0BB5F866F8FF}" presName="hierChild3" presStyleCnt="0"/>
      <dgm:spPr/>
    </dgm:pt>
    <dgm:pt modelId="{85255B9F-79F0-4EE0-B0FC-F33F9611E0BF}" type="pres">
      <dgm:prSet presAssocID="{425DFFAC-A4A3-4456-9106-78CE55A8B7CF}" presName="Name10" presStyleLbl="parChTrans1D2" presStyleIdx="2" presStyleCnt="3"/>
      <dgm:spPr/>
    </dgm:pt>
    <dgm:pt modelId="{D81761E7-86FA-47E0-88F5-370830BB62B0}" type="pres">
      <dgm:prSet presAssocID="{44D2FA55-AD52-47E1-B306-FF24EF5E13F2}" presName="hierRoot2" presStyleCnt="0"/>
      <dgm:spPr/>
    </dgm:pt>
    <dgm:pt modelId="{3F82AB4B-5E53-4F69-9ACB-28042BAA6F75}" type="pres">
      <dgm:prSet presAssocID="{44D2FA55-AD52-47E1-B306-FF24EF5E13F2}" presName="composite2" presStyleCnt="0"/>
      <dgm:spPr/>
    </dgm:pt>
    <dgm:pt modelId="{B1EB0697-96E2-4A69-BF7D-47C2C5468889}" type="pres">
      <dgm:prSet presAssocID="{44D2FA55-AD52-47E1-B306-FF24EF5E13F2}" presName="background2" presStyleLbl="node2" presStyleIdx="2" presStyleCnt="3"/>
      <dgm:spPr/>
    </dgm:pt>
    <dgm:pt modelId="{81C2D2F3-D13B-428D-A723-01CFD7FE4FD2}" type="pres">
      <dgm:prSet presAssocID="{44D2FA55-AD52-47E1-B306-FF24EF5E13F2}" presName="text2" presStyleLbl="fgAcc2" presStyleIdx="2" presStyleCnt="3" custScaleX="116773">
        <dgm:presLayoutVars>
          <dgm:chPref val="3"/>
        </dgm:presLayoutVars>
      </dgm:prSet>
      <dgm:spPr/>
    </dgm:pt>
    <dgm:pt modelId="{AC20D8F9-A349-4B2D-A73F-49BE419E4240}" type="pres">
      <dgm:prSet presAssocID="{44D2FA55-AD52-47E1-B306-FF24EF5E13F2}" presName="hierChild3" presStyleCnt="0"/>
      <dgm:spPr/>
    </dgm:pt>
    <dgm:pt modelId="{18A7736A-51DD-418A-8265-9E17D766FFCC}" type="pres">
      <dgm:prSet presAssocID="{22C66D03-14FF-437F-934B-B114B78E0F7D}" presName="Name17" presStyleLbl="parChTrans1D3" presStyleIdx="2" presStyleCnt="3"/>
      <dgm:spPr/>
    </dgm:pt>
    <dgm:pt modelId="{A5E8EB08-3772-4E7B-B367-D9C53965CF43}" type="pres">
      <dgm:prSet presAssocID="{7A160F03-3852-426A-8550-AC33F500B6B0}" presName="hierRoot3" presStyleCnt="0"/>
      <dgm:spPr/>
    </dgm:pt>
    <dgm:pt modelId="{6CEF85DF-F616-4DF1-8805-D89CAA37BAFF}" type="pres">
      <dgm:prSet presAssocID="{7A160F03-3852-426A-8550-AC33F500B6B0}" presName="composite3" presStyleCnt="0"/>
      <dgm:spPr/>
    </dgm:pt>
    <dgm:pt modelId="{1897F178-C9AF-4F0D-82D6-FD75CC56DFAC}" type="pres">
      <dgm:prSet presAssocID="{7A160F03-3852-426A-8550-AC33F500B6B0}" presName="background3" presStyleLbl="node3" presStyleIdx="2" presStyleCnt="3"/>
      <dgm:spPr/>
    </dgm:pt>
    <dgm:pt modelId="{417712F5-93C7-4305-8C58-A53B34280747}" type="pres">
      <dgm:prSet presAssocID="{7A160F03-3852-426A-8550-AC33F500B6B0}" presName="text3" presStyleLbl="fgAcc3" presStyleIdx="2" presStyleCnt="3">
        <dgm:presLayoutVars>
          <dgm:chPref val="3"/>
        </dgm:presLayoutVars>
      </dgm:prSet>
      <dgm:spPr/>
    </dgm:pt>
    <dgm:pt modelId="{BFE6E29B-F443-410F-B036-42F1A33A6A7C}" type="pres">
      <dgm:prSet presAssocID="{7A160F03-3852-426A-8550-AC33F500B6B0}" presName="hierChild4" presStyleCnt="0"/>
      <dgm:spPr/>
    </dgm:pt>
  </dgm:ptLst>
  <dgm:cxnLst>
    <dgm:cxn modelId="{7FC7C502-33F1-4FC7-9A10-75083874F587}" type="presOf" srcId="{21159453-FE6B-439E-A8D4-95D289B8476A}" destId="{EB2D167C-5FC4-4933-81B1-5E0ECBBBA6F6}" srcOrd="0" destOrd="0" presId="urn:microsoft.com/office/officeart/2005/8/layout/hierarchy1"/>
    <dgm:cxn modelId="{013EE00E-54D3-4B5F-B4F0-6CF0F8FF73C9}" type="presOf" srcId="{44D2FA55-AD52-47E1-B306-FF24EF5E13F2}" destId="{81C2D2F3-D13B-428D-A723-01CFD7FE4FD2}" srcOrd="0" destOrd="0" presId="urn:microsoft.com/office/officeart/2005/8/layout/hierarchy1"/>
    <dgm:cxn modelId="{DBB2353A-03DB-412B-A9DB-2070576FB183}" srcId="{18010AC8-A784-4CFB-8521-6EFB29567744}" destId="{0BB4C2CE-0BA3-4FD6-A226-E186AD04F9FC}" srcOrd="0" destOrd="0" parTransId="{C5645FAA-E2AD-4690-9B62-B8140D294807}" sibTransId="{D6D012C5-4989-45E8-B090-E2B3248EC782}"/>
    <dgm:cxn modelId="{BB5F503A-24AE-4E29-B64B-5225F8CD4E6B}" srcId="{21159453-FE6B-439E-A8D4-95D289B8476A}" destId="{E27158FD-5148-43B0-A47D-0BB5F866F8FF}" srcOrd="1" destOrd="0" parTransId="{06B0EEF2-BB63-4F54-ADB0-C54DF7DF9042}" sibTransId="{7CEB1595-9221-4C6B-911C-F7D1765EECEB}"/>
    <dgm:cxn modelId="{773FC240-76F0-4214-8BE9-824506E27A93}" type="presOf" srcId="{2A99B7BB-7089-4CBA-9E24-B5910147E47B}" destId="{ACCB7DAF-C984-40FA-9A16-F4F875E3431A}" srcOrd="0" destOrd="0" presId="urn:microsoft.com/office/officeart/2005/8/layout/hierarchy1"/>
    <dgm:cxn modelId="{8D295544-8D55-466F-B333-B8E6C55E1934}" type="presOf" srcId="{22C66D03-14FF-437F-934B-B114B78E0F7D}" destId="{18A7736A-51DD-418A-8265-9E17D766FFCC}" srcOrd="0" destOrd="0" presId="urn:microsoft.com/office/officeart/2005/8/layout/hierarchy1"/>
    <dgm:cxn modelId="{1043A06D-25CD-4F7C-A480-0AF9830CCF70}" type="presOf" srcId="{1DF8D70E-3D8C-4A0E-98C0-85BA026FB38B}" destId="{19BE1B20-C89E-4456-BDF7-F7BE11C07DE9}" srcOrd="0" destOrd="0" presId="urn:microsoft.com/office/officeart/2005/8/layout/hierarchy1"/>
    <dgm:cxn modelId="{0F88926E-FC2F-4001-A292-338DD899A7BF}" type="presOf" srcId="{18010AC8-A784-4CFB-8521-6EFB29567744}" destId="{D6374E90-B179-4FD0-8F4A-AE57F1775F53}" srcOrd="0" destOrd="0" presId="urn:microsoft.com/office/officeart/2005/8/layout/hierarchy1"/>
    <dgm:cxn modelId="{2E740153-5DA6-45EF-8E29-1F39AFB67B87}" type="presOf" srcId="{C5645FAA-E2AD-4690-9B62-B8140D294807}" destId="{D9D94E30-35AB-4CD4-8D3B-C85163A6937C}" srcOrd="0" destOrd="0" presId="urn:microsoft.com/office/officeart/2005/8/layout/hierarchy1"/>
    <dgm:cxn modelId="{C65F6654-5C99-4541-9313-33401B93601A}" type="presOf" srcId="{425DFFAC-A4A3-4456-9106-78CE55A8B7CF}" destId="{85255B9F-79F0-4EE0-B0FC-F33F9611E0BF}" srcOrd="0" destOrd="0" presId="urn:microsoft.com/office/officeart/2005/8/layout/hierarchy1"/>
    <dgm:cxn modelId="{877AD179-DA19-4436-8FD8-4B1DBFF2E084}" srcId="{44D2FA55-AD52-47E1-B306-FF24EF5E13F2}" destId="{7A160F03-3852-426A-8550-AC33F500B6B0}" srcOrd="0" destOrd="0" parTransId="{22C66D03-14FF-437F-934B-B114B78E0F7D}" sibTransId="{961641F3-5A34-4B12-866C-D3239A77FC31}"/>
    <dgm:cxn modelId="{97AFED7A-C305-418F-8491-018007DD99B7}" type="presOf" srcId="{7A160F03-3852-426A-8550-AC33F500B6B0}" destId="{417712F5-93C7-4305-8C58-A53B34280747}" srcOrd="0" destOrd="0" presId="urn:microsoft.com/office/officeart/2005/8/layout/hierarchy1"/>
    <dgm:cxn modelId="{00932D8E-F448-4805-975B-5698DBB63359}" srcId="{18010AC8-A784-4CFB-8521-6EFB29567744}" destId="{BE0E9C68-8281-4408-B26D-2FB1AC0D666C}" srcOrd="1" destOrd="0" parTransId="{2A99B7BB-7089-4CBA-9E24-B5910147E47B}" sibTransId="{4B38EB11-2D0C-4A0A-99F1-5D58C28E2779}"/>
    <dgm:cxn modelId="{3EA6148F-5C75-4B26-B293-3DE01BD9E895}" type="presOf" srcId="{E27158FD-5148-43B0-A47D-0BB5F866F8FF}" destId="{AD79F076-8A2A-414A-B044-E80E04DCA5A7}" srcOrd="0" destOrd="0" presId="urn:microsoft.com/office/officeart/2005/8/layout/hierarchy1"/>
    <dgm:cxn modelId="{514CAFA4-ECDC-427E-9F57-EF47F9659B71}" type="presOf" srcId="{BE0E9C68-8281-4408-B26D-2FB1AC0D666C}" destId="{A5E982D3-803E-4196-B033-6CF5A673EA5F}" srcOrd="0" destOrd="0" presId="urn:microsoft.com/office/officeart/2005/8/layout/hierarchy1"/>
    <dgm:cxn modelId="{913E67B0-110E-491C-A70E-176104C4505A}" srcId="{21159453-FE6B-439E-A8D4-95D289B8476A}" destId="{44D2FA55-AD52-47E1-B306-FF24EF5E13F2}" srcOrd="2" destOrd="0" parTransId="{425DFFAC-A4A3-4456-9106-78CE55A8B7CF}" sibTransId="{911567A2-3841-4875-9431-DA920305761A}"/>
    <dgm:cxn modelId="{A8A5DEB8-8DFA-4609-B6B6-37B45EE89E7A}" srcId="{00DF4F09-FF64-478F-9B85-915596017D1F}" destId="{21159453-FE6B-439E-A8D4-95D289B8476A}" srcOrd="0" destOrd="0" parTransId="{B06B851C-C08F-4B38-B078-958E359F779C}" sibTransId="{A5E67EF9-F38E-4799-AC3D-0C4CE242958D}"/>
    <dgm:cxn modelId="{52CF14BF-8E22-412F-B11E-96810479BFF6}" srcId="{21159453-FE6B-439E-A8D4-95D289B8476A}" destId="{18010AC8-A784-4CFB-8521-6EFB29567744}" srcOrd="0" destOrd="0" parTransId="{1DF8D70E-3D8C-4A0E-98C0-85BA026FB38B}" sibTransId="{C9954D74-E127-4D8F-B477-5C7B1D19F3A3}"/>
    <dgm:cxn modelId="{EFC232E1-372F-4155-93F8-AC4061DFC343}" type="presOf" srcId="{0BB4C2CE-0BA3-4FD6-A226-E186AD04F9FC}" destId="{378BC9A1-2988-473A-845A-8933A461B559}" srcOrd="0" destOrd="0" presId="urn:microsoft.com/office/officeart/2005/8/layout/hierarchy1"/>
    <dgm:cxn modelId="{81BA7DF7-7F0E-42B5-BBE5-F398F276A840}" type="presOf" srcId="{06B0EEF2-BB63-4F54-ADB0-C54DF7DF9042}" destId="{DA149747-FD17-4346-9407-16A875539CA6}" srcOrd="0" destOrd="0" presId="urn:microsoft.com/office/officeart/2005/8/layout/hierarchy1"/>
    <dgm:cxn modelId="{15B8DEFB-4DE2-4694-8192-5F38020B3FB8}" type="presOf" srcId="{00DF4F09-FF64-478F-9B85-915596017D1F}" destId="{D1523896-923F-48E2-AC03-4408399AF877}" srcOrd="0" destOrd="0" presId="urn:microsoft.com/office/officeart/2005/8/layout/hierarchy1"/>
    <dgm:cxn modelId="{64932E9C-C975-4DA1-ADCA-31CB526F4727}" type="presParOf" srcId="{D1523896-923F-48E2-AC03-4408399AF877}" destId="{DFD897BF-240B-45B9-87F6-7496EEFB4CAF}" srcOrd="0" destOrd="0" presId="urn:microsoft.com/office/officeart/2005/8/layout/hierarchy1"/>
    <dgm:cxn modelId="{C7D478E4-78EF-4B02-9F60-FDFD2F235041}" type="presParOf" srcId="{DFD897BF-240B-45B9-87F6-7496EEFB4CAF}" destId="{51556C81-A155-400C-990A-05F7F5F888B2}" srcOrd="0" destOrd="0" presId="urn:microsoft.com/office/officeart/2005/8/layout/hierarchy1"/>
    <dgm:cxn modelId="{713AED6D-E849-478E-83AD-865F34B0BC38}" type="presParOf" srcId="{51556C81-A155-400C-990A-05F7F5F888B2}" destId="{C5005F80-80AE-4137-8963-ADFE73F2D62E}" srcOrd="0" destOrd="0" presId="urn:microsoft.com/office/officeart/2005/8/layout/hierarchy1"/>
    <dgm:cxn modelId="{625D54AD-93F9-45EC-8DB1-AE38AAF71723}" type="presParOf" srcId="{51556C81-A155-400C-990A-05F7F5F888B2}" destId="{EB2D167C-5FC4-4933-81B1-5E0ECBBBA6F6}" srcOrd="1" destOrd="0" presId="urn:microsoft.com/office/officeart/2005/8/layout/hierarchy1"/>
    <dgm:cxn modelId="{9446A5D0-7D3A-47FF-9930-6721D9178724}" type="presParOf" srcId="{DFD897BF-240B-45B9-87F6-7496EEFB4CAF}" destId="{37ADAE83-79CF-478D-849C-DC43E3E7EB70}" srcOrd="1" destOrd="0" presId="urn:microsoft.com/office/officeart/2005/8/layout/hierarchy1"/>
    <dgm:cxn modelId="{C9B13A1C-15B1-4E5E-BB4B-B877B8280142}" type="presParOf" srcId="{37ADAE83-79CF-478D-849C-DC43E3E7EB70}" destId="{19BE1B20-C89E-4456-BDF7-F7BE11C07DE9}" srcOrd="0" destOrd="0" presId="urn:microsoft.com/office/officeart/2005/8/layout/hierarchy1"/>
    <dgm:cxn modelId="{C183D5F1-8B00-4BEA-9870-776F58F73290}" type="presParOf" srcId="{37ADAE83-79CF-478D-849C-DC43E3E7EB70}" destId="{D5E7D79E-54F4-4D06-84D1-32517C7165DD}" srcOrd="1" destOrd="0" presId="urn:microsoft.com/office/officeart/2005/8/layout/hierarchy1"/>
    <dgm:cxn modelId="{B58CF63D-E9F4-4533-BA64-61DD9E8DCF38}" type="presParOf" srcId="{D5E7D79E-54F4-4D06-84D1-32517C7165DD}" destId="{0D841284-077F-472C-95E2-C39086DB7748}" srcOrd="0" destOrd="0" presId="urn:microsoft.com/office/officeart/2005/8/layout/hierarchy1"/>
    <dgm:cxn modelId="{323B671C-5F9A-4BB2-871C-588483173CC1}" type="presParOf" srcId="{0D841284-077F-472C-95E2-C39086DB7748}" destId="{0BDF6E23-E96E-4163-A77F-D758CD4F866E}" srcOrd="0" destOrd="0" presId="urn:microsoft.com/office/officeart/2005/8/layout/hierarchy1"/>
    <dgm:cxn modelId="{3E180A07-13B0-4244-ACE6-3358950CFB91}" type="presParOf" srcId="{0D841284-077F-472C-95E2-C39086DB7748}" destId="{D6374E90-B179-4FD0-8F4A-AE57F1775F53}" srcOrd="1" destOrd="0" presId="urn:microsoft.com/office/officeart/2005/8/layout/hierarchy1"/>
    <dgm:cxn modelId="{4A469548-79C1-4D55-BF26-388B36F48891}" type="presParOf" srcId="{D5E7D79E-54F4-4D06-84D1-32517C7165DD}" destId="{4F2538C4-6ADB-4AF2-BB86-70385D563C3E}" srcOrd="1" destOrd="0" presId="urn:microsoft.com/office/officeart/2005/8/layout/hierarchy1"/>
    <dgm:cxn modelId="{79C5CD71-CF9B-4229-9515-964E976279D1}" type="presParOf" srcId="{4F2538C4-6ADB-4AF2-BB86-70385D563C3E}" destId="{D9D94E30-35AB-4CD4-8D3B-C85163A6937C}" srcOrd="0" destOrd="0" presId="urn:microsoft.com/office/officeart/2005/8/layout/hierarchy1"/>
    <dgm:cxn modelId="{16A80395-5CB4-4851-A374-9C55D440A4AC}" type="presParOf" srcId="{4F2538C4-6ADB-4AF2-BB86-70385D563C3E}" destId="{A11DE9BD-B0C8-488E-A54E-FFD0269DC333}" srcOrd="1" destOrd="0" presId="urn:microsoft.com/office/officeart/2005/8/layout/hierarchy1"/>
    <dgm:cxn modelId="{92655C83-F130-4F8E-85BA-75F0003B4C91}" type="presParOf" srcId="{A11DE9BD-B0C8-488E-A54E-FFD0269DC333}" destId="{5DFAC781-3C74-49DA-AAED-3FCDD5247A50}" srcOrd="0" destOrd="0" presId="urn:microsoft.com/office/officeart/2005/8/layout/hierarchy1"/>
    <dgm:cxn modelId="{F57CE6F8-B62F-4F31-9F8C-D283FA52D65E}" type="presParOf" srcId="{5DFAC781-3C74-49DA-AAED-3FCDD5247A50}" destId="{23BA4FC3-8F25-400C-83AA-3A643ED65007}" srcOrd="0" destOrd="0" presId="urn:microsoft.com/office/officeart/2005/8/layout/hierarchy1"/>
    <dgm:cxn modelId="{355FA747-A529-4082-B0FC-A95619CC7DD5}" type="presParOf" srcId="{5DFAC781-3C74-49DA-AAED-3FCDD5247A50}" destId="{378BC9A1-2988-473A-845A-8933A461B559}" srcOrd="1" destOrd="0" presId="urn:microsoft.com/office/officeart/2005/8/layout/hierarchy1"/>
    <dgm:cxn modelId="{575E29DA-DE50-4E1A-9204-7B042AAC6B23}" type="presParOf" srcId="{A11DE9BD-B0C8-488E-A54E-FFD0269DC333}" destId="{12D666F1-0504-4171-8B9D-DAC2E4492BB0}" srcOrd="1" destOrd="0" presId="urn:microsoft.com/office/officeart/2005/8/layout/hierarchy1"/>
    <dgm:cxn modelId="{15F511B6-C1F2-4FCF-9F56-24E8FB2965B8}" type="presParOf" srcId="{4F2538C4-6ADB-4AF2-BB86-70385D563C3E}" destId="{ACCB7DAF-C984-40FA-9A16-F4F875E3431A}" srcOrd="2" destOrd="0" presId="urn:microsoft.com/office/officeart/2005/8/layout/hierarchy1"/>
    <dgm:cxn modelId="{4D33636B-E237-49D3-9D1A-45A5BD2E6769}" type="presParOf" srcId="{4F2538C4-6ADB-4AF2-BB86-70385D563C3E}" destId="{7EE94F42-CA4A-4380-A083-D62AAC87792A}" srcOrd="3" destOrd="0" presId="urn:microsoft.com/office/officeart/2005/8/layout/hierarchy1"/>
    <dgm:cxn modelId="{10AFEFE2-04A9-448A-9651-783DB4F6E937}" type="presParOf" srcId="{7EE94F42-CA4A-4380-A083-D62AAC87792A}" destId="{D06896A3-8BE2-40B2-9A7F-3D1960A58307}" srcOrd="0" destOrd="0" presId="urn:microsoft.com/office/officeart/2005/8/layout/hierarchy1"/>
    <dgm:cxn modelId="{38B74EA0-4F64-43BB-9449-14C96E3C0C71}" type="presParOf" srcId="{D06896A3-8BE2-40B2-9A7F-3D1960A58307}" destId="{1C730A3B-6467-41A9-8B2C-70FA58647DC5}" srcOrd="0" destOrd="0" presId="urn:microsoft.com/office/officeart/2005/8/layout/hierarchy1"/>
    <dgm:cxn modelId="{F08B608A-3811-4667-B885-6B00067A9E98}" type="presParOf" srcId="{D06896A3-8BE2-40B2-9A7F-3D1960A58307}" destId="{A5E982D3-803E-4196-B033-6CF5A673EA5F}" srcOrd="1" destOrd="0" presId="urn:microsoft.com/office/officeart/2005/8/layout/hierarchy1"/>
    <dgm:cxn modelId="{7B8E30A4-E96A-44FE-9C58-8A09F75FECBA}" type="presParOf" srcId="{7EE94F42-CA4A-4380-A083-D62AAC87792A}" destId="{2B25695C-889C-4351-8AAE-D5DC910DCEBA}" srcOrd="1" destOrd="0" presId="urn:microsoft.com/office/officeart/2005/8/layout/hierarchy1"/>
    <dgm:cxn modelId="{B2D075B4-4F09-4555-97FF-8CC9CA88CB5F}" type="presParOf" srcId="{37ADAE83-79CF-478D-849C-DC43E3E7EB70}" destId="{DA149747-FD17-4346-9407-16A875539CA6}" srcOrd="2" destOrd="0" presId="urn:microsoft.com/office/officeart/2005/8/layout/hierarchy1"/>
    <dgm:cxn modelId="{6EACD8D7-7318-4007-AF09-F3E93BF16078}" type="presParOf" srcId="{37ADAE83-79CF-478D-849C-DC43E3E7EB70}" destId="{6782AF65-FD56-448A-BB78-923FC2178BAB}" srcOrd="3" destOrd="0" presId="urn:microsoft.com/office/officeart/2005/8/layout/hierarchy1"/>
    <dgm:cxn modelId="{CAE902DD-E707-4240-97CC-D310B245ED4B}" type="presParOf" srcId="{6782AF65-FD56-448A-BB78-923FC2178BAB}" destId="{A6A62465-84DC-41E2-AB25-64E89AE4212C}" srcOrd="0" destOrd="0" presId="urn:microsoft.com/office/officeart/2005/8/layout/hierarchy1"/>
    <dgm:cxn modelId="{5E9BD393-571D-4B5D-B87E-73E67A9B93D6}" type="presParOf" srcId="{A6A62465-84DC-41E2-AB25-64E89AE4212C}" destId="{6DFFE990-1CCB-4B7F-997C-F038577C8AEB}" srcOrd="0" destOrd="0" presId="urn:microsoft.com/office/officeart/2005/8/layout/hierarchy1"/>
    <dgm:cxn modelId="{3743393E-5DC8-433A-9753-3DB3B97D8EBC}" type="presParOf" srcId="{A6A62465-84DC-41E2-AB25-64E89AE4212C}" destId="{AD79F076-8A2A-414A-B044-E80E04DCA5A7}" srcOrd="1" destOrd="0" presId="urn:microsoft.com/office/officeart/2005/8/layout/hierarchy1"/>
    <dgm:cxn modelId="{02671271-A1B6-423D-AEE3-04AE4ADC75F4}" type="presParOf" srcId="{6782AF65-FD56-448A-BB78-923FC2178BAB}" destId="{6D48BD24-7F69-4E9A-92C0-687EDB3D55B3}" srcOrd="1" destOrd="0" presId="urn:microsoft.com/office/officeart/2005/8/layout/hierarchy1"/>
    <dgm:cxn modelId="{4599FE2A-FD19-4F5E-9A0D-6554B2EFB1F8}" type="presParOf" srcId="{37ADAE83-79CF-478D-849C-DC43E3E7EB70}" destId="{85255B9F-79F0-4EE0-B0FC-F33F9611E0BF}" srcOrd="4" destOrd="0" presId="urn:microsoft.com/office/officeart/2005/8/layout/hierarchy1"/>
    <dgm:cxn modelId="{DB0027E2-3CF9-4915-85BC-1C0F81B7A947}" type="presParOf" srcId="{37ADAE83-79CF-478D-849C-DC43E3E7EB70}" destId="{D81761E7-86FA-47E0-88F5-370830BB62B0}" srcOrd="5" destOrd="0" presId="urn:microsoft.com/office/officeart/2005/8/layout/hierarchy1"/>
    <dgm:cxn modelId="{FF93F0B6-50B0-4BC2-9BBC-BB89CF73EA11}" type="presParOf" srcId="{D81761E7-86FA-47E0-88F5-370830BB62B0}" destId="{3F82AB4B-5E53-4F69-9ACB-28042BAA6F75}" srcOrd="0" destOrd="0" presId="urn:microsoft.com/office/officeart/2005/8/layout/hierarchy1"/>
    <dgm:cxn modelId="{95128615-2D51-43B2-9256-611CB08F86AE}" type="presParOf" srcId="{3F82AB4B-5E53-4F69-9ACB-28042BAA6F75}" destId="{B1EB0697-96E2-4A69-BF7D-47C2C5468889}" srcOrd="0" destOrd="0" presId="urn:microsoft.com/office/officeart/2005/8/layout/hierarchy1"/>
    <dgm:cxn modelId="{BEB7C200-B781-4C10-801E-519DA5056753}" type="presParOf" srcId="{3F82AB4B-5E53-4F69-9ACB-28042BAA6F75}" destId="{81C2D2F3-D13B-428D-A723-01CFD7FE4FD2}" srcOrd="1" destOrd="0" presId="urn:microsoft.com/office/officeart/2005/8/layout/hierarchy1"/>
    <dgm:cxn modelId="{BF02B008-5420-4A23-94A9-8EEFDA76CD7D}" type="presParOf" srcId="{D81761E7-86FA-47E0-88F5-370830BB62B0}" destId="{AC20D8F9-A349-4B2D-A73F-49BE419E4240}" srcOrd="1" destOrd="0" presId="urn:microsoft.com/office/officeart/2005/8/layout/hierarchy1"/>
    <dgm:cxn modelId="{B879AC82-18DC-4F88-AD2E-A3E09A6BEC27}" type="presParOf" srcId="{AC20D8F9-A349-4B2D-A73F-49BE419E4240}" destId="{18A7736A-51DD-418A-8265-9E17D766FFCC}" srcOrd="0" destOrd="0" presId="urn:microsoft.com/office/officeart/2005/8/layout/hierarchy1"/>
    <dgm:cxn modelId="{881B793D-DA55-4518-9A27-2B700D557AA4}" type="presParOf" srcId="{AC20D8F9-A349-4B2D-A73F-49BE419E4240}" destId="{A5E8EB08-3772-4E7B-B367-D9C53965CF43}" srcOrd="1" destOrd="0" presId="urn:microsoft.com/office/officeart/2005/8/layout/hierarchy1"/>
    <dgm:cxn modelId="{9E3ADFFF-8909-45F9-B355-CD22D4A99380}" type="presParOf" srcId="{A5E8EB08-3772-4E7B-B367-D9C53965CF43}" destId="{6CEF85DF-F616-4DF1-8805-D89CAA37BAFF}" srcOrd="0" destOrd="0" presId="urn:microsoft.com/office/officeart/2005/8/layout/hierarchy1"/>
    <dgm:cxn modelId="{1A123639-A89B-4546-B685-1CFC8B0F1059}" type="presParOf" srcId="{6CEF85DF-F616-4DF1-8805-D89CAA37BAFF}" destId="{1897F178-C9AF-4F0D-82D6-FD75CC56DFAC}" srcOrd="0" destOrd="0" presId="urn:microsoft.com/office/officeart/2005/8/layout/hierarchy1"/>
    <dgm:cxn modelId="{64774EAC-9278-469A-B29F-1BA0F75D4DFB}" type="presParOf" srcId="{6CEF85DF-F616-4DF1-8805-D89CAA37BAFF}" destId="{417712F5-93C7-4305-8C58-A53B34280747}" srcOrd="1" destOrd="0" presId="urn:microsoft.com/office/officeart/2005/8/layout/hierarchy1"/>
    <dgm:cxn modelId="{083F96F7-5142-4708-A070-E2E5708899C8}" type="presParOf" srcId="{A5E8EB08-3772-4E7B-B367-D9C53965CF43}" destId="{BFE6E29B-F443-410F-B036-42F1A33A6A7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2579DB-A39A-46B0-ABFA-5DA328B33FB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540FD2-20D2-43C3-940C-B3BB64D694E9}">
      <dgm:prSet phldrT="[Текст]" custT="1"/>
      <dgm:spPr/>
      <dgm:t>
        <a:bodyPr/>
        <a:lstStyle/>
        <a:p>
          <a:r>
            <a:rPr lang="ru-RU" sz="4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Расходы потребителя </a:t>
          </a:r>
        </a:p>
      </dgm:t>
    </dgm:pt>
    <dgm:pt modelId="{B0D55F86-D64F-499D-8E56-3CAE5E45423E}" type="parTrans" cxnId="{6F659DE7-9ECD-48B6-BCD4-C60160F18064}">
      <dgm:prSet/>
      <dgm:spPr/>
      <dgm:t>
        <a:bodyPr/>
        <a:lstStyle/>
        <a:p>
          <a:endParaRPr lang="ru-RU"/>
        </a:p>
      </dgm:t>
    </dgm:pt>
    <dgm:pt modelId="{97ADC3FB-4A70-4B2B-9E10-49D903441CBD}" type="sibTrans" cxnId="{6F659DE7-9ECD-48B6-BCD4-C60160F18064}">
      <dgm:prSet/>
      <dgm:spPr/>
      <dgm:t>
        <a:bodyPr/>
        <a:lstStyle/>
        <a:p>
          <a:endParaRPr lang="ru-RU"/>
        </a:p>
      </dgm:t>
    </dgm:pt>
    <dgm:pt modelId="{E7496892-963A-4F09-B0EB-37D8D2952813}">
      <dgm:prSet phldrT="[Текст]" custT="1"/>
      <dgm:spPr/>
      <dgm:t>
        <a:bodyPr/>
        <a:lstStyle/>
        <a:p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Обязательные </a:t>
          </a:r>
        </a:p>
      </dgm:t>
    </dgm:pt>
    <dgm:pt modelId="{5849646A-CE43-4B67-9B9D-D710C64C433F}" type="parTrans" cxnId="{21ECFA97-CF8D-41CB-A5F8-89B365DCD269}">
      <dgm:prSet/>
      <dgm:spPr/>
      <dgm:t>
        <a:bodyPr/>
        <a:lstStyle/>
        <a:p>
          <a:endParaRPr lang="ru-RU"/>
        </a:p>
      </dgm:t>
    </dgm:pt>
    <dgm:pt modelId="{6708A523-49BE-44DA-B4AC-900756CC9E7B}" type="sibTrans" cxnId="{21ECFA97-CF8D-41CB-A5F8-89B365DCD269}">
      <dgm:prSet/>
      <dgm:spPr/>
      <dgm:t>
        <a:bodyPr/>
        <a:lstStyle/>
        <a:p>
          <a:endParaRPr lang="ru-RU"/>
        </a:p>
      </dgm:t>
    </dgm:pt>
    <dgm:pt modelId="{E5A8FA74-F6A4-45FB-8C8C-92FC50292533}">
      <dgm:prSet phldrT="[Текст]" custT="1"/>
      <dgm:spPr/>
      <dgm:t>
        <a:bodyPr/>
        <a:lstStyle/>
        <a:p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Произвольные </a:t>
          </a:r>
        </a:p>
      </dgm:t>
    </dgm:pt>
    <dgm:pt modelId="{9EFA1FE8-F5DB-49E3-A05B-A997A7C3A71A}" type="parTrans" cxnId="{01B6DD00-8B6A-44B9-8E22-664BEAEE41DE}">
      <dgm:prSet/>
      <dgm:spPr/>
      <dgm:t>
        <a:bodyPr/>
        <a:lstStyle/>
        <a:p>
          <a:endParaRPr lang="ru-RU"/>
        </a:p>
      </dgm:t>
    </dgm:pt>
    <dgm:pt modelId="{39EF37E5-94F9-48FC-9D09-B62A15A67CB0}" type="sibTrans" cxnId="{01B6DD00-8B6A-44B9-8E22-664BEAEE41DE}">
      <dgm:prSet/>
      <dgm:spPr/>
      <dgm:t>
        <a:bodyPr/>
        <a:lstStyle/>
        <a:p>
          <a:endParaRPr lang="ru-RU"/>
        </a:p>
      </dgm:t>
    </dgm:pt>
    <dgm:pt modelId="{801D2933-B5ED-4C13-B465-273958C3BE16}" type="pres">
      <dgm:prSet presAssocID="{312579DB-A39A-46B0-ABFA-5DA328B33FB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59401DF-24D8-46B6-BD23-4714929628D6}" type="pres">
      <dgm:prSet presAssocID="{3C540FD2-20D2-43C3-940C-B3BB64D694E9}" presName="hierRoot1" presStyleCnt="0"/>
      <dgm:spPr/>
    </dgm:pt>
    <dgm:pt modelId="{0FECB901-1533-4E42-AC59-6FC1DAA9EE7D}" type="pres">
      <dgm:prSet presAssocID="{3C540FD2-20D2-43C3-940C-B3BB64D694E9}" presName="composite" presStyleCnt="0"/>
      <dgm:spPr/>
    </dgm:pt>
    <dgm:pt modelId="{73D8EB40-2FDA-4D1E-99D4-B236AB6A82E0}" type="pres">
      <dgm:prSet presAssocID="{3C540FD2-20D2-43C3-940C-B3BB64D694E9}" presName="background" presStyleLbl="node0" presStyleIdx="0" presStyleCnt="1"/>
      <dgm:spPr/>
    </dgm:pt>
    <dgm:pt modelId="{556E8A64-8469-40DB-B344-6498227B3FC4}" type="pres">
      <dgm:prSet presAssocID="{3C540FD2-20D2-43C3-940C-B3BB64D694E9}" presName="text" presStyleLbl="fgAcc0" presStyleIdx="0" presStyleCnt="1">
        <dgm:presLayoutVars>
          <dgm:chPref val="3"/>
        </dgm:presLayoutVars>
      </dgm:prSet>
      <dgm:spPr/>
    </dgm:pt>
    <dgm:pt modelId="{36E821BE-F9FE-4FB2-AEA3-DAE50085BE3E}" type="pres">
      <dgm:prSet presAssocID="{3C540FD2-20D2-43C3-940C-B3BB64D694E9}" presName="hierChild2" presStyleCnt="0"/>
      <dgm:spPr/>
    </dgm:pt>
    <dgm:pt modelId="{582EF2A0-FA5D-4CC1-8196-0260D5C0C351}" type="pres">
      <dgm:prSet presAssocID="{5849646A-CE43-4B67-9B9D-D710C64C433F}" presName="Name10" presStyleLbl="parChTrans1D2" presStyleIdx="0" presStyleCnt="2"/>
      <dgm:spPr/>
    </dgm:pt>
    <dgm:pt modelId="{938B518B-3331-4090-BCAD-CB7E265CED29}" type="pres">
      <dgm:prSet presAssocID="{E7496892-963A-4F09-B0EB-37D8D2952813}" presName="hierRoot2" presStyleCnt="0"/>
      <dgm:spPr/>
    </dgm:pt>
    <dgm:pt modelId="{71D07F2F-C5C6-4490-BA29-39FD3CE2CD0F}" type="pres">
      <dgm:prSet presAssocID="{E7496892-963A-4F09-B0EB-37D8D2952813}" presName="composite2" presStyleCnt="0"/>
      <dgm:spPr/>
    </dgm:pt>
    <dgm:pt modelId="{F3F20E8C-80D5-4618-8106-D579D50E477A}" type="pres">
      <dgm:prSet presAssocID="{E7496892-963A-4F09-B0EB-37D8D2952813}" presName="background2" presStyleLbl="node2" presStyleIdx="0" presStyleCnt="2"/>
      <dgm:spPr/>
    </dgm:pt>
    <dgm:pt modelId="{07B454CC-C47B-4966-A70F-DAD0BA30240C}" type="pres">
      <dgm:prSet presAssocID="{E7496892-963A-4F09-B0EB-37D8D2952813}" presName="text2" presStyleLbl="fgAcc2" presStyleIdx="0" presStyleCnt="2" custScaleX="79434">
        <dgm:presLayoutVars>
          <dgm:chPref val="3"/>
        </dgm:presLayoutVars>
      </dgm:prSet>
      <dgm:spPr/>
    </dgm:pt>
    <dgm:pt modelId="{1813FC38-BB91-40C5-9292-25D9169051A5}" type="pres">
      <dgm:prSet presAssocID="{E7496892-963A-4F09-B0EB-37D8D2952813}" presName="hierChild3" presStyleCnt="0"/>
      <dgm:spPr/>
    </dgm:pt>
    <dgm:pt modelId="{B9E7335E-A446-4C78-B67B-C4F718F0D41E}" type="pres">
      <dgm:prSet presAssocID="{9EFA1FE8-F5DB-49E3-A05B-A997A7C3A71A}" presName="Name10" presStyleLbl="parChTrans1D2" presStyleIdx="1" presStyleCnt="2"/>
      <dgm:spPr/>
    </dgm:pt>
    <dgm:pt modelId="{9D1B7239-8638-49AC-B4E9-8DDF8851F396}" type="pres">
      <dgm:prSet presAssocID="{E5A8FA74-F6A4-45FB-8C8C-92FC50292533}" presName="hierRoot2" presStyleCnt="0"/>
      <dgm:spPr/>
    </dgm:pt>
    <dgm:pt modelId="{04CD8CE2-0BDF-4BB0-BBEB-4C02190FF90E}" type="pres">
      <dgm:prSet presAssocID="{E5A8FA74-F6A4-45FB-8C8C-92FC50292533}" presName="composite2" presStyleCnt="0"/>
      <dgm:spPr/>
    </dgm:pt>
    <dgm:pt modelId="{D88B397C-2D6F-4964-B85D-848A60BEAB26}" type="pres">
      <dgm:prSet presAssocID="{E5A8FA74-F6A4-45FB-8C8C-92FC50292533}" presName="background2" presStyleLbl="node2" presStyleIdx="1" presStyleCnt="2"/>
      <dgm:spPr/>
    </dgm:pt>
    <dgm:pt modelId="{B38A02FA-B30D-492C-AFBE-5D7DF29D6D7A}" type="pres">
      <dgm:prSet presAssocID="{E5A8FA74-F6A4-45FB-8C8C-92FC50292533}" presName="text2" presStyleLbl="fgAcc2" presStyleIdx="1" presStyleCnt="2" custScaleX="74755">
        <dgm:presLayoutVars>
          <dgm:chPref val="3"/>
        </dgm:presLayoutVars>
      </dgm:prSet>
      <dgm:spPr/>
    </dgm:pt>
    <dgm:pt modelId="{74F2591C-A617-42F1-BCCA-02D5BDD84D9C}" type="pres">
      <dgm:prSet presAssocID="{E5A8FA74-F6A4-45FB-8C8C-92FC50292533}" presName="hierChild3" presStyleCnt="0"/>
      <dgm:spPr/>
    </dgm:pt>
  </dgm:ptLst>
  <dgm:cxnLst>
    <dgm:cxn modelId="{01B6DD00-8B6A-44B9-8E22-664BEAEE41DE}" srcId="{3C540FD2-20D2-43C3-940C-B3BB64D694E9}" destId="{E5A8FA74-F6A4-45FB-8C8C-92FC50292533}" srcOrd="1" destOrd="0" parTransId="{9EFA1FE8-F5DB-49E3-A05B-A997A7C3A71A}" sibTransId="{39EF37E5-94F9-48FC-9D09-B62A15A67CB0}"/>
    <dgm:cxn modelId="{4625F818-06DC-4D25-9854-30F36165D30E}" type="presOf" srcId="{312579DB-A39A-46B0-ABFA-5DA328B33FB0}" destId="{801D2933-B5ED-4C13-B465-273958C3BE16}" srcOrd="0" destOrd="0" presId="urn:microsoft.com/office/officeart/2005/8/layout/hierarchy1"/>
    <dgm:cxn modelId="{BAF13A3C-2803-4C29-B013-B82F10BF011D}" type="presOf" srcId="{9EFA1FE8-F5DB-49E3-A05B-A997A7C3A71A}" destId="{B9E7335E-A446-4C78-B67B-C4F718F0D41E}" srcOrd="0" destOrd="0" presId="urn:microsoft.com/office/officeart/2005/8/layout/hierarchy1"/>
    <dgm:cxn modelId="{CC6E7863-9272-423C-BED6-26CB88AF6EFD}" type="presOf" srcId="{3C540FD2-20D2-43C3-940C-B3BB64D694E9}" destId="{556E8A64-8469-40DB-B344-6498227B3FC4}" srcOrd="0" destOrd="0" presId="urn:microsoft.com/office/officeart/2005/8/layout/hierarchy1"/>
    <dgm:cxn modelId="{CA127685-3A34-4E50-A6C5-757218F1D0F9}" type="presOf" srcId="{E5A8FA74-F6A4-45FB-8C8C-92FC50292533}" destId="{B38A02FA-B30D-492C-AFBE-5D7DF29D6D7A}" srcOrd="0" destOrd="0" presId="urn:microsoft.com/office/officeart/2005/8/layout/hierarchy1"/>
    <dgm:cxn modelId="{6216348B-BA03-4A91-88AA-6BDC3C5959E0}" type="presOf" srcId="{E7496892-963A-4F09-B0EB-37D8D2952813}" destId="{07B454CC-C47B-4966-A70F-DAD0BA30240C}" srcOrd="0" destOrd="0" presId="urn:microsoft.com/office/officeart/2005/8/layout/hierarchy1"/>
    <dgm:cxn modelId="{21ECFA97-CF8D-41CB-A5F8-89B365DCD269}" srcId="{3C540FD2-20D2-43C3-940C-B3BB64D694E9}" destId="{E7496892-963A-4F09-B0EB-37D8D2952813}" srcOrd="0" destOrd="0" parTransId="{5849646A-CE43-4B67-9B9D-D710C64C433F}" sibTransId="{6708A523-49BE-44DA-B4AC-900756CC9E7B}"/>
    <dgm:cxn modelId="{C51B6FB4-B248-43E6-A98C-43A9201B120D}" type="presOf" srcId="{5849646A-CE43-4B67-9B9D-D710C64C433F}" destId="{582EF2A0-FA5D-4CC1-8196-0260D5C0C351}" srcOrd="0" destOrd="0" presId="urn:microsoft.com/office/officeart/2005/8/layout/hierarchy1"/>
    <dgm:cxn modelId="{6F659DE7-9ECD-48B6-BCD4-C60160F18064}" srcId="{312579DB-A39A-46B0-ABFA-5DA328B33FB0}" destId="{3C540FD2-20D2-43C3-940C-B3BB64D694E9}" srcOrd="0" destOrd="0" parTransId="{B0D55F86-D64F-499D-8E56-3CAE5E45423E}" sibTransId="{97ADC3FB-4A70-4B2B-9E10-49D903441CBD}"/>
    <dgm:cxn modelId="{813C57F3-A1F0-49FB-AE0B-F146FF041570}" type="presParOf" srcId="{801D2933-B5ED-4C13-B465-273958C3BE16}" destId="{459401DF-24D8-46B6-BD23-4714929628D6}" srcOrd="0" destOrd="0" presId="urn:microsoft.com/office/officeart/2005/8/layout/hierarchy1"/>
    <dgm:cxn modelId="{AFCBC4FA-36CF-469B-9943-9F2EC205EC34}" type="presParOf" srcId="{459401DF-24D8-46B6-BD23-4714929628D6}" destId="{0FECB901-1533-4E42-AC59-6FC1DAA9EE7D}" srcOrd="0" destOrd="0" presId="urn:microsoft.com/office/officeart/2005/8/layout/hierarchy1"/>
    <dgm:cxn modelId="{2494F99E-5EBE-4CBE-8C5B-4C8BBAF662BD}" type="presParOf" srcId="{0FECB901-1533-4E42-AC59-6FC1DAA9EE7D}" destId="{73D8EB40-2FDA-4D1E-99D4-B236AB6A82E0}" srcOrd="0" destOrd="0" presId="urn:microsoft.com/office/officeart/2005/8/layout/hierarchy1"/>
    <dgm:cxn modelId="{18DC91B3-F4AE-48ED-8913-81301482F600}" type="presParOf" srcId="{0FECB901-1533-4E42-AC59-6FC1DAA9EE7D}" destId="{556E8A64-8469-40DB-B344-6498227B3FC4}" srcOrd="1" destOrd="0" presId="urn:microsoft.com/office/officeart/2005/8/layout/hierarchy1"/>
    <dgm:cxn modelId="{A8A1F2FA-7F0E-4F89-9807-876C82D741DB}" type="presParOf" srcId="{459401DF-24D8-46B6-BD23-4714929628D6}" destId="{36E821BE-F9FE-4FB2-AEA3-DAE50085BE3E}" srcOrd="1" destOrd="0" presId="urn:microsoft.com/office/officeart/2005/8/layout/hierarchy1"/>
    <dgm:cxn modelId="{BB448819-4951-409F-B1B9-DB2E92FB8961}" type="presParOf" srcId="{36E821BE-F9FE-4FB2-AEA3-DAE50085BE3E}" destId="{582EF2A0-FA5D-4CC1-8196-0260D5C0C351}" srcOrd="0" destOrd="0" presId="urn:microsoft.com/office/officeart/2005/8/layout/hierarchy1"/>
    <dgm:cxn modelId="{22894D4F-7A93-43F1-852B-18452BF0A32A}" type="presParOf" srcId="{36E821BE-F9FE-4FB2-AEA3-DAE50085BE3E}" destId="{938B518B-3331-4090-BCAD-CB7E265CED29}" srcOrd="1" destOrd="0" presId="urn:microsoft.com/office/officeart/2005/8/layout/hierarchy1"/>
    <dgm:cxn modelId="{BE17CE0C-63FD-4DE3-97DE-0BAAE2F11B51}" type="presParOf" srcId="{938B518B-3331-4090-BCAD-CB7E265CED29}" destId="{71D07F2F-C5C6-4490-BA29-39FD3CE2CD0F}" srcOrd="0" destOrd="0" presId="urn:microsoft.com/office/officeart/2005/8/layout/hierarchy1"/>
    <dgm:cxn modelId="{CD99B641-2CB2-4A09-BFDA-B9BFB2468CF2}" type="presParOf" srcId="{71D07F2F-C5C6-4490-BA29-39FD3CE2CD0F}" destId="{F3F20E8C-80D5-4618-8106-D579D50E477A}" srcOrd="0" destOrd="0" presId="urn:microsoft.com/office/officeart/2005/8/layout/hierarchy1"/>
    <dgm:cxn modelId="{F3BE0E6B-7386-4391-97B3-4A622BC230EA}" type="presParOf" srcId="{71D07F2F-C5C6-4490-BA29-39FD3CE2CD0F}" destId="{07B454CC-C47B-4966-A70F-DAD0BA30240C}" srcOrd="1" destOrd="0" presId="urn:microsoft.com/office/officeart/2005/8/layout/hierarchy1"/>
    <dgm:cxn modelId="{EC91B1D9-7C02-4446-AFE8-5F8C3B42D2EA}" type="presParOf" srcId="{938B518B-3331-4090-BCAD-CB7E265CED29}" destId="{1813FC38-BB91-40C5-9292-25D9169051A5}" srcOrd="1" destOrd="0" presId="urn:microsoft.com/office/officeart/2005/8/layout/hierarchy1"/>
    <dgm:cxn modelId="{D42C193D-8F44-45F1-B647-83E51B6157B6}" type="presParOf" srcId="{36E821BE-F9FE-4FB2-AEA3-DAE50085BE3E}" destId="{B9E7335E-A446-4C78-B67B-C4F718F0D41E}" srcOrd="2" destOrd="0" presId="urn:microsoft.com/office/officeart/2005/8/layout/hierarchy1"/>
    <dgm:cxn modelId="{9B156A41-98E0-4BB2-B36F-3DFFC12B20A7}" type="presParOf" srcId="{36E821BE-F9FE-4FB2-AEA3-DAE50085BE3E}" destId="{9D1B7239-8638-49AC-B4E9-8DDF8851F396}" srcOrd="3" destOrd="0" presId="urn:microsoft.com/office/officeart/2005/8/layout/hierarchy1"/>
    <dgm:cxn modelId="{F6CA0997-0B47-45AC-80E6-4E36709EABAE}" type="presParOf" srcId="{9D1B7239-8638-49AC-B4E9-8DDF8851F396}" destId="{04CD8CE2-0BDF-4BB0-BBEB-4C02190FF90E}" srcOrd="0" destOrd="0" presId="urn:microsoft.com/office/officeart/2005/8/layout/hierarchy1"/>
    <dgm:cxn modelId="{AF069657-F60D-4191-A03B-431C71405C97}" type="presParOf" srcId="{04CD8CE2-0BDF-4BB0-BBEB-4C02190FF90E}" destId="{D88B397C-2D6F-4964-B85D-848A60BEAB26}" srcOrd="0" destOrd="0" presId="urn:microsoft.com/office/officeart/2005/8/layout/hierarchy1"/>
    <dgm:cxn modelId="{2FA6B00B-9EC1-47E9-822F-0DB52C447640}" type="presParOf" srcId="{04CD8CE2-0BDF-4BB0-BBEB-4C02190FF90E}" destId="{B38A02FA-B30D-492C-AFBE-5D7DF29D6D7A}" srcOrd="1" destOrd="0" presId="urn:microsoft.com/office/officeart/2005/8/layout/hierarchy1"/>
    <dgm:cxn modelId="{5B078855-44C4-4BC3-B306-0ABAAE2F633F}" type="presParOf" srcId="{9D1B7239-8638-49AC-B4E9-8DDF8851F396}" destId="{74F2591C-A617-42F1-BCCA-02D5BDD84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7736A-51DD-418A-8265-9E17D766FFCC}">
      <dsp:nvSpPr>
        <dsp:cNvPr id="0" name=""/>
        <dsp:cNvSpPr/>
      </dsp:nvSpPr>
      <dsp:spPr>
        <a:xfrm>
          <a:off x="9942954" y="4128946"/>
          <a:ext cx="91440" cy="7689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8986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255B9F-79F0-4EE0-B0FC-F33F9611E0BF}">
      <dsp:nvSpPr>
        <dsp:cNvPr id="0" name=""/>
        <dsp:cNvSpPr/>
      </dsp:nvSpPr>
      <dsp:spPr>
        <a:xfrm>
          <a:off x="6757020" y="1680969"/>
          <a:ext cx="3231653" cy="768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042"/>
              </a:lnTo>
              <a:lnTo>
                <a:pt x="3231653" y="524042"/>
              </a:lnTo>
              <a:lnTo>
                <a:pt x="3231653" y="76898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149747-FD17-4346-9407-16A875539CA6}">
      <dsp:nvSpPr>
        <dsp:cNvPr id="0" name=""/>
        <dsp:cNvSpPr/>
      </dsp:nvSpPr>
      <dsp:spPr>
        <a:xfrm>
          <a:off x="6535274" y="1680969"/>
          <a:ext cx="221745" cy="768986"/>
        </a:xfrm>
        <a:custGeom>
          <a:avLst/>
          <a:gdLst/>
          <a:ahLst/>
          <a:cxnLst/>
          <a:rect l="0" t="0" r="0" b="0"/>
          <a:pathLst>
            <a:path>
              <a:moveTo>
                <a:pt x="221745" y="0"/>
              </a:moveTo>
              <a:lnTo>
                <a:pt x="221745" y="524042"/>
              </a:lnTo>
              <a:lnTo>
                <a:pt x="0" y="524042"/>
              </a:lnTo>
              <a:lnTo>
                <a:pt x="0" y="76898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CB7DAF-C984-40FA-9A16-F4F875E3431A}">
      <dsp:nvSpPr>
        <dsp:cNvPr id="0" name=""/>
        <dsp:cNvSpPr/>
      </dsp:nvSpPr>
      <dsp:spPr>
        <a:xfrm>
          <a:off x="3303620" y="4128946"/>
          <a:ext cx="1615826" cy="768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042"/>
              </a:lnTo>
              <a:lnTo>
                <a:pt x="1615826" y="524042"/>
              </a:lnTo>
              <a:lnTo>
                <a:pt x="1615826" y="768986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D94E30-35AB-4CD4-8D3B-C85163A6937C}">
      <dsp:nvSpPr>
        <dsp:cNvPr id="0" name=""/>
        <dsp:cNvSpPr/>
      </dsp:nvSpPr>
      <dsp:spPr>
        <a:xfrm>
          <a:off x="1687793" y="4128946"/>
          <a:ext cx="1615826" cy="768986"/>
        </a:xfrm>
        <a:custGeom>
          <a:avLst/>
          <a:gdLst/>
          <a:ahLst/>
          <a:cxnLst/>
          <a:rect l="0" t="0" r="0" b="0"/>
          <a:pathLst>
            <a:path>
              <a:moveTo>
                <a:pt x="1615826" y="0"/>
              </a:moveTo>
              <a:lnTo>
                <a:pt x="1615826" y="524042"/>
              </a:lnTo>
              <a:lnTo>
                <a:pt x="0" y="524042"/>
              </a:lnTo>
              <a:lnTo>
                <a:pt x="0" y="768986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E1B20-C89E-4456-BDF7-F7BE11C07DE9}">
      <dsp:nvSpPr>
        <dsp:cNvPr id="0" name=""/>
        <dsp:cNvSpPr/>
      </dsp:nvSpPr>
      <dsp:spPr>
        <a:xfrm>
          <a:off x="3303620" y="1680969"/>
          <a:ext cx="3453399" cy="768986"/>
        </a:xfrm>
        <a:custGeom>
          <a:avLst/>
          <a:gdLst/>
          <a:ahLst/>
          <a:cxnLst/>
          <a:rect l="0" t="0" r="0" b="0"/>
          <a:pathLst>
            <a:path>
              <a:moveTo>
                <a:pt x="3453399" y="0"/>
              </a:moveTo>
              <a:lnTo>
                <a:pt x="3453399" y="524042"/>
              </a:lnTo>
              <a:lnTo>
                <a:pt x="0" y="524042"/>
              </a:lnTo>
              <a:lnTo>
                <a:pt x="0" y="76898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005F80-80AE-4137-8963-ADFE73F2D62E}">
      <dsp:nvSpPr>
        <dsp:cNvPr id="0" name=""/>
        <dsp:cNvSpPr/>
      </dsp:nvSpPr>
      <dsp:spPr>
        <a:xfrm>
          <a:off x="4567774" y="1977"/>
          <a:ext cx="4378491" cy="1678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2D167C-5FC4-4933-81B1-5E0ECBBBA6F6}">
      <dsp:nvSpPr>
        <dsp:cNvPr id="0" name=""/>
        <dsp:cNvSpPr/>
      </dsp:nvSpPr>
      <dsp:spPr>
        <a:xfrm>
          <a:off x="4861561" y="281075"/>
          <a:ext cx="4378491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Доходы потребителя</a:t>
          </a:r>
        </a:p>
      </dsp:txBody>
      <dsp:txXfrm>
        <a:off x="4910737" y="330251"/>
        <a:ext cx="4280139" cy="1580639"/>
      </dsp:txXfrm>
    </dsp:sp>
    <dsp:sp modelId="{0BDF6E23-E96E-4163-A77F-D758CD4F866E}">
      <dsp:nvSpPr>
        <dsp:cNvPr id="0" name=""/>
        <dsp:cNvSpPr/>
      </dsp:nvSpPr>
      <dsp:spPr>
        <a:xfrm>
          <a:off x="1981580" y="2449955"/>
          <a:ext cx="2644080" cy="1678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374E90-B179-4FD0-8F4A-AE57F1775F53}">
      <dsp:nvSpPr>
        <dsp:cNvPr id="0" name=""/>
        <dsp:cNvSpPr/>
      </dsp:nvSpPr>
      <dsp:spPr>
        <a:xfrm>
          <a:off x="2275366" y="2729053"/>
          <a:ext cx="2644080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Денежные</a:t>
          </a:r>
        </a:p>
      </dsp:txBody>
      <dsp:txXfrm>
        <a:off x="2324542" y="2778229"/>
        <a:ext cx="2545728" cy="1580639"/>
      </dsp:txXfrm>
    </dsp:sp>
    <dsp:sp modelId="{23BA4FC3-8F25-400C-83AA-3A643ED65007}">
      <dsp:nvSpPr>
        <dsp:cNvPr id="0" name=""/>
        <dsp:cNvSpPr/>
      </dsp:nvSpPr>
      <dsp:spPr>
        <a:xfrm>
          <a:off x="365753" y="4897933"/>
          <a:ext cx="2644080" cy="1678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8BC9A1-2988-473A-845A-8933A461B559}">
      <dsp:nvSpPr>
        <dsp:cNvPr id="0" name=""/>
        <dsp:cNvSpPr/>
      </dsp:nvSpPr>
      <dsp:spPr>
        <a:xfrm>
          <a:off x="659539" y="5177030"/>
          <a:ext cx="2644080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Заработная плата</a:t>
          </a:r>
        </a:p>
      </dsp:txBody>
      <dsp:txXfrm>
        <a:off x="708715" y="5226206"/>
        <a:ext cx="2545728" cy="1580639"/>
      </dsp:txXfrm>
    </dsp:sp>
    <dsp:sp modelId="{1C730A3B-6467-41A9-8B2C-70FA58647DC5}">
      <dsp:nvSpPr>
        <dsp:cNvPr id="0" name=""/>
        <dsp:cNvSpPr/>
      </dsp:nvSpPr>
      <dsp:spPr>
        <a:xfrm>
          <a:off x="3597407" y="4897933"/>
          <a:ext cx="2644080" cy="1678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982D3-803E-4196-B033-6CF5A673EA5F}">
      <dsp:nvSpPr>
        <dsp:cNvPr id="0" name=""/>
        <dsp:cNvSpPr/>
      </dsp:nvSpPr>
      <dsp:spPr>
        <a:xfrm>
          <a:off x="3891193" y="5177030"/>
          <a:ext cx="2644080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Прибыль от бизнеса</a:t>
          </a:r>
        </a:p>
      </dsp:txBody>
      <dsp:txXfrm>
        <a:off x="3940369" y="5226206"/>
        <a:ext cx="2545728" cy="1580639"/>
      </dsp:txXfrm>
    </dsp:sp>
    <dsp:sp modelId="{6DFFE990-1CCB-4B7F-997C-F038577C8AEB}">
      <dsp:nvSpPr>
        <dsp:cNvPr id="0" name=""/>
        <dsp:cNvSpPr/>
      </dsp:nvSpPr>
      <dsp:spPr>
        <a:xfrm>
          <a:off x="5213234" y="2449955"/>
          <a:ext cx="2644080" cy="1678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79F076-8A2A-414A-B044-E80E04DCA5A7}">
      <dsp:nvSpPr>
        <dsp:cNvPr id="0" name=""/>
        <dsp:cNvSpPr/>
      </dsp:nvSpPr>
      <dsp:spPr>
        <a:xfrm>
          <a:off x="5507020" y="2729053"/>
          <a:ext cx="2644080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Натуральные</a:t>
          </a:r>
        </a:p>
      </dsp:txBody>
      <dsp:txXfrm>
        <a:off x="5556196" y="2778229"/>
        <a:ext cx="2545728" cy="1580639"/>
      </dsp:txXfrm>
    </dsp:sp>
    <dsp:sp modelId="{B1EB0697-96E2-4A69-BF7D-47C2C5468889}">
      <dsp:nvSpPr>
        <dsp:cNvPr id="0" name=""/>
        <dsp:cNvSpPr/>
      </dsp:nvSpPr>
      <dsp:spPr>
        <a:xfrm>
          <a:off x="8444887" y="2449955"/>
          <a:ext cx="3087572" cy="1678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C2D2F3-D13B-428D-A723-01CFD7FE4FD2}">
      <dsp:nvSpPr>
        <dsp:cNvPr id="0" name=""/>
        <dsp:cNvSpPr/>
      </dsp:nvSpPr>
      <dsp:spPr>
        <a:xfrm>
          <a:off x="8738674" y="2729053"/>
          <a:ext cx="3087572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Государственные выплаты</a:t>
          </a:r>
        </a:p>
      </dsp:txBody>
      <dsp:txXfrm>
        <a:off x="8787850" y="2778229"/>
        <a:ext cx="2989220" cy="1580639"/>
      </dsp:txXfrm>
    </dsp:sp>
    <dsp:sp modelId="{1897F178-C9AF-4F0D-82D6-FD75CC56DFAC}">
      <dsp:nvSpPr>
        <dsp:cNvPr id="0" name=""/>
        <dsp:cNvSpPr/>
      </dsp:nvSpPr>
      <dsp:spPr>
        <a:xfrm>
          <a:off x="8666633" y="4897933"/>
          <a:ext cx="2644080" cy="1678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7712F5-93C7-4305-8C58-A53B34280747}">
      <dsp:nvSpPr>
        <dsp:cNvPr id="0" name=""/>
        <dsp:cNvSpPr/>
      </dsp:nvSpPr>
      <dsp:spPr>
        <a:xfrm>
          <a:off x="8960420" y="5177030"/>
          <a:ext cx="2644080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Пособия, пенсии, стипендия</a:t>
          </a:r>
        </a:p>
      </dsp:txBody>
      <dsp:txXfrm>
        <a:off x="9009596" y="5226206"/>
        <a:ext cx="2545728" cy="15806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7335E-A446-4C78-B67B-C4F718F0D41E}">
      <dsp:nvSpPr>
        <dsp:cNvPr id="0" name=""/>
        <dsp:cNvSpPr/>
      </dsp:nvSpPr>
      <dsp:spPr>
        <a:xfrm>
          <a:off x="5755817" y="2556024"/>
          <a:ext cx="2043375" cy="1169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6774"/>
              </a:lnTo>
              <a:lnTo>
                <a:pt x="2043375" y="796774"/>
              </a:lnTo>
              <a:lnTo>
                <a:pt x="2043375" y="116919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2EF2A0-FA5D-4CC1-8196-0260D5C0C351}">
      <dsp:nvSpPr>
        <dsp:cNvPr id="0" name=""/>
        <dsp:cNvSpPr/>
      </dsp:nvSpPr>
      <dsp:spPr>
        <a:xfrm>
          <a:off x="3806493" y="2556024"/>
          <a:ext cx="1949323" cy="1169198"/>
        </a:xfrm>
        <a:custGeom>
          <a:avLst/>
          <a:gdLst/>
          <a:ahLst/>
          <a:cxnLst/>
          <a:rect l="0" t="0" r="0" b="0"/>
          <a:pathLst>
            <a:path>
              <a:moveTo>
                <a:pt x="1949323" y="0"/>
              </a:moveTo>
              <a:lnTo>
                <a:pt x="1949323" y="796774"/>
              </a:lnTo>
              <a:lnTo>
                <a:pt x="0" y="796774"/>
              </a:lnTo>
              <a:lnTo>
                <a:pt x="0" y="116919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D8EB40-2FDA-4D1E-99D4-B236AB6A82E0}">
      <dsp:nvSpPr>
        <dsp:cNvPr id="0" name=""/>
        <dsp:cNvSpPr/>
      </dsp:nvSpPr>
      <dsp:spPr>
        <a:xfrm>
          <a:off x="3745733" y="3218"/>
          <a:ext cx="4020167" cy="2552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6E8A64-8469-40DB-B344-6498227B3FC4}">
      <dsp:nvSpPr>
        <dsp:cNvPr id="0" name=""/>
        <dsp:cNvSpPr/>
      </dsp:nvSpPr>
      <dsp:spPr>
        <a:xfrm>
          <a:off x="4192418" y="427569"/>
          <a:ext cx="4020167" cy="2552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Расходы потребителя </a:t>
          </a:r>
        </a:p>
      </dsp:txBody>
      <dsp:txXfrm>
        <a:off x="4267187" y="502338"/>
        <a:ext cx="3870629" cy="2403268"/>
      </dsp:txXfrm>
    </dsp:sp>
    <dsp:sp modelId="{F3F20E8C-80D5-4618-8106-D579D50E477A}">
      <dsp:nvSpPr>
        <dsp:cNvPr id="0" name=""/>
        <dsp:cNvSpPr/>
      </dsp:nvSpPr>
      <dsp:spPr>
        <a:xfrm>
          <a:off x="2209803" y="3725223"/>
          <a:ext cx="3193379" cy="2552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B454CC-C47B-4966-A70F-DAD0BA30240C}">
      <dsp:nvSpPr>
        <dsp:cNvPr id="0" name=""/>
        <dsp:cNvSpPr/>
      </dsp:nvSpPr>
      <dsp:spPr>
        <a:xfrm>
          <a:off x="2656489" y="4149574"/>
          <a:ext cx="3193379" cy="2552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Обязательные </a:t>
          </a:r>
        </a:p>
      </dsp:txBody>
      <dsp:txXfrm>
        <a:off x="2731258" y="4224343"/>
        <a:ext cx="3043841" cy="2403268"/>
      </dsp:txXfrm>
    </dsp:sp>
    <dsp:sp modelId="{D88B397C-2D6F-4964-B85D-848A60BEAB26}">
      <dsp:nvSpPr>
        <dsp:cNvPr id="0" name=""/>
        <dsp:cNvSpPr/>
      </dsp:nvSpPr>
      <dsp:spPr>
        <a:xfrm>
          <a:off x="6296554" y="3725223"/>
          <a:ext cx="3005276" cy="2552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8A02FA-B30D-492C-AFBE-5D7DF29D6D7A}">
      <dsp:nvSpPr>
        <dsp:cNvPr id="0" name=""/>
        <dsp:cNvSpPr/>
      </dsp:nvSpPr>
      <dsp:spPr>
        <a:xfrm>
          <a:off x="6743239" y="4149574"/>
          <a:ext cx="3005276" cy="2552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Произвольные </a:t>
          </a:r>
        </a:p>
      </dsp:txBody>
      <dsp:txXfrm>
        <a:off x="6818008" y="4224343"/>
        <a:ext cx="2855738" cy="2403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341F-A62D-42EC-B968-29120333B740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CC7E-1DC1-4E76-81C1-EEEB045FE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061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341F-A62D-42EC-B968-29120333B740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CC7E-1DC1-4E76-81C1-EEEB045FE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67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341F-A62D-42EC-B968-29120333B740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CC7E-1DC1-4E76-81C1-EEEB045FE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639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341F-A62D-42EC-B968-29120333B740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CC7E-1DC1-4E76-81C1-EEEB045FE8F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072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341F-A62D-42EC-B968-29120333B740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CC7E-1DC1-4E76-81C1-EEEB045FE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02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341F-A62D-42EC-B968-29120333B740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CC7E-1DC1-4E76-81C1-EEEB045FE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590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341F-A62D-42EC-B968-29120333B740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CC7E-1DC1-4E76-81C1-EEEB045FE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010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341F-A62D-42EC-B968-29120333B740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CC7E-1DC1-4E76-81C1-EEEB045FE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471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341F-A62D-42EC-B968-29120333B740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CC7E-1DC1-4E76-81C1-EEEB045FE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615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341F-A62D-42EC-B968-29120333B740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CC7E-1DC1-4E76-81C1-EEEB045FE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14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341F-A62D-42EC-B968-29120333B740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CC7E-1DC1-4E76-81C1-EEEB045FE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885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341F-A62D-42EC-B968-29120333B740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CC7E-1DC1-4E76-81C1-EEEB045FE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060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341F-A62D-42EC-B968-29120333B740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CC7E-1DC1-4E76-81C1-EEEB045FE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275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341F-A62D-42EC-B968-29120333B740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CC7E-1DC1-4E76-81C1-EEEB045FE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423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341F-A62D-42EC-B968-29120333B740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CC7E-1DC1-4E76-81C1-EEEB045FE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676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341F-A62D-42EC-B968-29120333B740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CC7E-1DC1-4E76-81C1-EEEB045FE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953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341F-A62D-42EC-B968-29120333B740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CC7E-1DC1-4E76-81C1-EEEB045FE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53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DF2341F-A62D-42EC-B968-29120333B740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ECC7E-1DC1-4E76-81C1-EEEB045FE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0728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762001"/>
            <a:ext cx="12192000" cy="2331719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грамотность.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Рациональное потребление.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3291840"/>
            <a:ext cx="4754880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18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424159" cy="1853248"/>
          </a:xfrm>
        </p:spPr>
        <p:txBody>
          <a:bodyPr/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баланс доходов и расходов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120" y="929640"/>
            <a:ext cx="3810000" cy="27584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2346960"/>
            <a:ext cx="4968240" cy="2895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6560" y="4008120"/>
            <a:ext cx="3688080" cy="268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95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05156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 действовать в качестве потребителя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это значит повышать свою экономическую культуру, финансовую грамотность.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9281" y="1438275"/>
            <a:ext cx="2534602" cy="28441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28" y="3429000"/>
            <a:ext cx="5742672" cy="278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07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" y="137160"/>
            <a:ext cx="1034796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человек, имеющий намерения приобрести или воспользоваться каким-либо товаром исключительно для личных, общественных, семейных, домашних и иных нужд.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480" y="2407920"/>
            <a:ext cx="5257800" cy="4023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" y="3032760"/>
            <a:ext cx="5379720" cy="367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74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Рациональный потребитель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потребитель, располагающий ограниченным количеством средств, которые умеет грамотно распределить между товарами.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640" y="2484120"/>
            <a:ext cx="5151121" cy="42062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912" y="3627120"/>
            <a:ext cx="3138488" cy="249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04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06680"/>
            <a:ext cx="10668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Рациональное потребление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осознанный подход к покупке и использованию товаров и услуг, направлен на максимальное удовлетворение своих потребностей при минимальном использовании ресурсов и нанесении вреда окружающей среде.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920" y="2727960"/>
            <a:ext cx="4998720" cy="381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712" y="3855720"/>
            <a:ext cx="3778568" cy="254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367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126236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рационального поведения потребителя: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осознание необходимости покупки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поиск информации о товаре или услуге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оценка возможных вариантов покупки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принятие решения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270760"/>
            <a:ext cx="6324599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09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Рекомендации: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список покупок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Поешьте перед походом в магазин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Запланируйте точный бюджет покупок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Смотрите на ценник и срок годностей, читайте этикетки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спешите на распродажи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делайте спонтанных покупок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Следите за расходом, видите учет затрат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Ограничьте время покупок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3611880"/>
            <a:ext cx="4206239" cy="294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86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05918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бюджет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план учета всех финансовых поступлений (доходов) и трат (расходов) семьи за определённый период, который помогает контролировать финансы, избегать долгов, копить и достигать целей.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885" y="2438400"/>
            <a:ext cx="2657476" cy="29108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960" y="2910840"/>
            <a:ext cx="4434840" cy="382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12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909975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6883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50753415"/>
              </p:ext>
            </p:extLst>
          </p:nvPr>
        </p:nvGraphicFramePr>
        <p:xfrm>
          <a:off x="127000" y="0"/>
          <a:ext cx="11958320" cy="6705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547" y="476250"/>
            <a:ext cx="2614613" cy="24041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59240" y="1432560"/>
            <a:ext cx="286512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18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88</TotalTime>
  <Words>225</Words>
  <Application>Microsoft Office PowerPoint</Application>
  <PresentationFormat>Широкоэкранный</PresentationFormat>
  <Paragraphs>33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Times New Roman</vt:lpstr>
      <vt:lpstr>Wingdings</vt:lpstr>
      <vt:lpstr>Wingdings 3</vt:lpstr>
      <vt:lpstr>Ион</vt:lpstr>
      <vt:lpstr>Финансовая грамотность. Рациональное потребление.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Бюджет – баланс доходов и расходов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ыав</dc:creator>
  <cp:lastModifiedBy>Пользователь</cp:lastModifiedBy>
  <cp:revision>11</cp:revision>
  <dcterms:created xsi:type="dcterms:W3CDTF">2025-12-15T08:56:23Z</dcterms:created>
  <dcterms:modified xsi:type="dcterms:W3CDTF">2026-02-02T08:40:13Z</dcterms:modified>
</cp:coreProperties>
</file>