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C120"/>
    <a:srgbClr val="0087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250" autoAdjust="0"/>
  </p:normalViewPr>
  <p:slideViewPr>
    <p:cSldViewPr snapToGrid="0">
      <p:cViewPr varScale="1">
        <p:scale>
          <a:sx n="85" d="100"/>
          <a:sy n="85" d="100"/>
        </p:scale>
        <p:origin x="-5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65CD2-C24F-4410-B515-09C4531F7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05D8AA-9BE7-46DE-9153-B7751378A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093CE8-EC0B-4A14-90B3-3F668F8B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4574B6-7D84-443B-A1F8-E67D5CF5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F297FE-0DC1-44E3-B7BE-CD12B778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96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AFBD7-9628-457D-90BA-536C97EC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668E4C-9E7C-4D60-B8BF-42C552EB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E07721-6FCB-4E67-9F9A-449D6F2C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E3F25E-0376-449F-8BEE-8983EEF9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860B8E-DBE3-4C39-BC15-3289E2E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2E1E6C-8804-4412-8DF2-EC1C0567F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8D2FB2-A00E-4D7E-9D41-367A541DF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6231-30C0-435E-A04A-55DF9AEC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A4DF9-FB37-43E1-B2AF-4B344A4D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DDF500-E71A-489D-9528-04BC334D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60296-2517-4C61-BD1E-0FB4A260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3D13C5-B99C-43B2-B662-4235AA67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158EF9-02F9-4A89-8765-65970769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F4CCA1-353E-4710-B40F-11579237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686D80-FE8E-4683-9151-F1AE2DCD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7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A8F8C-A6C0-4DF2-B91F-7F2D90F0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3B0FA7-64BC-4F84-9FF4-DF39CBC7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7BBA9B-56AE-4A33-BBEB-CBE6126A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F09557-89A2-4259-B496-9F13EA8D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6D3579-90B8-4056-8FC1-5F5A5EC2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71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3D343-19E3-4492-BEC7-8D46F318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45C4A7-18C2-4AC4-9026-84B4D0AAC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C95EC0-408C-4794-8EDF-B7E150C2E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09D614-B3A7-41E0-8253-B93C6593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07E7C5-4B2E-4E70-8ACE-77305C93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69A2F0-4D4F-4ECE-9684-7422D5CD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1C716-77A2-46F8-A005-B060B97B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3BB3FB-E45B-4597-9E1E-C86F539E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F048FF-EC17-49CF-B3F4-88EABA35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95454B6-4E55-472D-9C3F-A2A01672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2AFB3B8-4637-4886-BE5C-7B5F1A7D6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4CD7C46-2E0F-4888-8699-9ABFD0D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2891362-2086-44C0-8224-7FF07A2A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8D098D-F5CD-454B-959A-248DA3CB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E0917-F11A-4AF5-972A-64D1C5FB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3282D9-F82C-419A-A3B5-CB89749C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045144-3244-4090-8DAA-6ED1F6EF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DD59BB-DD9D-4EC4-9D67-EED97724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88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10EE36-68DE-4900-8000-AFA3193D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E511A21-14AE-4D30-906A-CAB934EC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622D9C-3F6C-4E5D-B153-2F75C327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92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E5C06-673C-44E7-A103-A15B411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0365FC-8F52-4E9F-8381-733C97E3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F294D8-DCFD-4292-9883-BA6CA14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7CA171-A00C-476C-9567-758BD277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E59BFD-B9C5-4551-9E6C-0CFBAF85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35D5F6-7500-4CA3-A7BD-6CE8792B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4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B4DE2-1AA9-46E1-9E4D-7747C5B4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316F64-DD6C-4DE9-8FD4-B921D6E0D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6DC4A1-2E18-454A-9F76-724C6A95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0DA0F8-C52A-48D1-8658-94D290BE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9EEF23-781A-4C87-AA53-7BF529D8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701E7D-6894-40A3-867A-589C1900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2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28760-49D5-4E50-9620-4BAB24BF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2CC621-2BB6-45D7-B766-AE73F718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A8C745-8F03-420C-98B4-788FCB3A7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CB57-3652-4D59-B597-4BFCD47D7AC9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51C0D4-B070-408E-B4AC-1D6FC5504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E97AC2-86F6-4BF4-829D-B6B160BAA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B1E-693C-4039-BE55-688692AAD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3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3">
            <a:extLst>
              <a:ext uri="{FF2B5EF4-FFF2-40B4-BE49-F238E27FC236}">
                <a16:creationId xmlns:a16="http://schemas.microsoft.com/office/drawing/2014/main" xmlns="" id="{866A783E-3573-4039-8759-C074785B6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318469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>
            <a:extLst>
              <a:ext uri="{FF2B5EF4-FFF2-40B4-BE49-F238E27FC236}">
                <a16:creationId xmlns:a16="http://schemas.microsoft.com/office/drawing/2014/main" xmlns="" id="{BA46A46A-EE63-46CE-963A-D9B4ADD9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8091" y="0"/>
            <a:ext cx="318469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7344314-346F-496A-9CEF-3C00EFADC532}"/>
              </a:ext>
            </a:extLst>
          </p:cNvPr>
          <p:cNvCxnSpPr/>
          <p:nvPr/>
        </p:nvCxnSpPr>
        <p:spPr>
          <a:xfrm>
            <a:off x="2267520" y="4862193"/>
            <a:ext cx="8169440" cy="0"/>
          </a:xfrm>
          <a:prstGeom prst="line">
            <a:avLst/>
          </a:prstGeom>
          <a:ln w="28575">
            <a:solidFill>
              <a:srgbClr val="94C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Заголовок 1">
            <a:extLst>
              <a:ext uri="{FF2B5EF4-FFF2-40B4-BE49-F238E27FC236}">
                <a16:creationId xmlns:a16="http://schemas.microsoft.com/office/drawing/2014/main" xmlns="" id="{09654296-41D3-4B78-B843-482C36E48ADA}"/>
              </a:ext>
            </a:extLst>
          </p:cNvPr>
          <p:cNvSpPr txBox="1">
            <a:spLocks/>
          </p:cNvSpPr>
          <p:nvPr/>
        </p:nvSpPr>
        <p:spPr bwMode="auto">
          <a:xfrm>
            <a:off x="5964959" y="698294"/>
            <a:ext cx="5423163" cy="15883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6000" b="1" dirty="0">
                <a:solidFill>
                  <a:srgbClr val="00876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МОЛОДОЙ </a:t>
            </a:r>
          </a:p>
          <a:p>
            <a:pPr algn="ctr">
              <a:lnSpc>
                <a:spcPct val="90000"/>
              </a:lnSpc>
            </a:pPr>
            <a:r>
              <a:rPr lang="ru-RU" altLang="ru-RU" sz="6000" b="1" dirty="0">
                <a:solidFill>
                  <a:srgbClr val="00876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ФИНАНСИСТ</a:t>
            </a:r>
          </a:p>
        </p:txBody>
      </p:sp>
      <p:pic>
        <p:nvPicPr>
          <p:cNvPr id="2053" name="Рисунок 11">
            <a:extLst>
              <a:ext uri="{FF2B5EF4-FFF2-40B4-BE49-F238E27FC236}">
                <a16:creationId xmlns:a16="http://schemas.microsoft.com/office/drawing/2014/main" xmlns="" id="{9F214B4C-63F2-4CA3-9583-203A7904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074" y="5104097"/>
            <a:ext cx="1674391" cy="72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4">
            <a:extLst>
              <a:ext uri="{FF2B5EF4-FFF2-40B4-BE49-F238E27FC236}">
                <a16:creationId xmlns:a16="http://schemas.microsoft.com/office/drawing/2014/main" xmlns="" id="{120042AB-8465-4610-8570-E336FCA1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802" y="3021130"/>
            <a:ext cx="58033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94C12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Тема 2026 </a:t>
            </a:r>
            <a:br>
              <a:rPr lang="ru-RU" altLang="ru-RU" sz="2800" b="1" dirty="0">
                <a:solidFill>
                  <a:srgbClr val="94C12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>
                <a:solidFill>
                  <a:srgbClr val="94C12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«Применение искусственного интеллекта в финансах»</a:t>
            </a:r>
            <a:endParaRPr lang="ru-RU" altLang="ru-RU" sz="2800" b="1" dirty="0">
              <a:solidFill>
                <a:srgbClr val="94C12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13F8E04-51CC-4C31-97D1-48C276480731}"/>
              </a:ext>
            </a:extLst>
          </p:cNvPr>
          <p:cNvCxnSpPr/>
          <p:nvPr/>
        </p:nvCxnSpPr>
        <p:spPr>
          <a:xfrm>
            <a:off x="1155157" y="4862193"/>
            <a:ext cx="8169440" cy="0"/>
          </a:xfrm>
          <a:prstGeom prst="line">
            <a:avLst/>
          </a:prstGeom>
          <a:ln w="28575">
            <a:solidFill>
              <a:srgbClr val="94C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2BB5C6-535B-4654-AFAD-F54B4A956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9580" t="17196" r="19277" b="20841"/>
          <a:stretch/>
        </p:blipFill>
        <p:spPr>
          <a:xfrm>
            <a:off x="10097760" y="4926732"/>
            <a:ext cx="1826824" cy="1813326"/>
          </a:xfrm>
          <a:prstGeom prst="roundRect">
            <a:avLst/>
          </a:prstGeom>
        </p:spPr>
      </p:pic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xmlns="" id="{634BAB56-E0B5-486D-9182-9E080D581E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538" y="6107816"/>
            <a:ext cx="1836420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E64D046-4AE9-45F1-9BED-439EB9BB848A}"/>
              </a:ext>
            </a:extLst>
          </p:cNvPr>
          <p:cNvSpPr txBox="1">
            <a:spLocks/>
          </p:cNvSpPr>
          <p:nvPr/>
        </p:nvSpPr>
        <p:spPr bwMode="auto">
          <a:xfrm>
            <a:off x="6036821" y="2057866"/>
            <a:ext cx="5395702" cy="107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876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ⅩⅩ</a:t>
            </a:r>
            <a:r>
              <a:rPr lang="ru-RU" altLang="ru-RU" sz="2800" b="1" dirty="0">
                <a:solidFill>
                  <a:srgbClr val="00876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ЮБИЛЕЙНЫЙ КОНКУРС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72D30DD-C2BE-437E-A31C-A7D8AFFE41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8500" l="10000" r="95667">
                        <a14:foregroundMark x1="72033" y1="92800" x2="72033" y2="92800"/>
                        <a14:foregroundMark x1="73867" y1="91400" x2="73867" y2="91400"/>
                        <a14:foregroundMark x1="72033" y1="91400" x2="72033" y2="91400"/>
                        <a14:foregroundMark x1="70100" y1="98550" x2="70100" y2="98550"/>
                        <a14:foregroundMark x1="94667" y1="53900" x2="94667" y2="53900"/>
                        <a14:foregroundMark x1="95667" y1="60500" x2="95667" y2="60500"/>
                        <a14:foregroundMark x1="81200" y1="79600" x2="81200" y2="79600"/>
                        <a14:foregroundMark x1="82933" y1="84850" x2="82933" y2="84850"/>
                        <a14:backgroundMark x1="81200" y1="96800" x2="81200" y2="96800"/>
                      </a14:backgroundRemoval>
                    </a14:imgEffect>
                  </a14:imgLayer>
                </a14:imgProps>
              </a:ext>
            </a:extLst>
          </a:blip>
          <a:srcRect l="47281" t="21031"/>
          <a:stretch/>
        </p:blipFill>
        <p:spPr>
          <a:xfrm>
            <a:off x="-700257" y="10949"/>
            <a:ext cx="6908086" cy="6898580"/>
          </a:xfrm>
          <a:prstGeom prst="rect">
            <a:avLst/>
          </a:prstGeom>
        </p:spPr>
      </p:pic>
      <p:pic>
        <p:nvPicPr>
          <p:cNvPr id="18" name="Picture 4" descr="Picture background">
            <a:extLst>
              <a:ext uri="{FF2B5EF4-FFF2-40B4-BE49-F238E27FC236}">
                <a16:creationId xmlns:a16="http://schemas.microsoft.com/office/drawing/2014/main" xmlns="" id="{AC4C0BD9-536A-46FB-A632-AA56983F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389" y="5225564"/>
            <a:ext cx="1215662" cy="1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B467A45-BEE0-483D-A040-E6908759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7" t="34653" b="29269"/>
          <a:stretch/>
        </p:blipFill>
        <p:spPr bwMode="auto">
          <a:xfrm>
            <a:off x="6719248" y="5080286"/>
            <a:ext cx="1916590" cy="8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44DF16-2FE8-4244-BCBF-A6D17B36C9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585" y="5833395"/>
            <a:ext cx="971441" cy="971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Elina Pestrikova</dc:creator>
  <cp:lastModifiedBy>Admin</cp:lastModifiedBy>
  <cp:revision>12</cp:revision>
  <dcterms:created xsi:type="dcterms:W3CDTF">2025-03-16T16:27:11Z</dcterms:created>
  <dcterms:modified xsi:type="dcterms:W3CDTF">2026-02-25T08:52:09Z</dcterms:modified>
</cp:coreProperties>
</file>