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8" r:id="rId3"/>
    <p:sldId id="260" r:id="rId4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117" d="100"/>
          <a:sy n="117" d="100"/>
        </p:scale>
        <p:origin x="186" y="10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282117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4093347"/>
            <a:ext cx="6350680" cy="80257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</a:t>
            </a:r>
            <a:r>
              <a:rPr lang="ru-RU" sz="1200" dirty="0" smtClean="0"/>
              <a:t> Финансовое </a:t>
            </a:r>
            <a:r>
              <a:rPr lang="ru-RU" sz="1200" dirty="0"/>
              <a:t>просвещение детей и молодежи</a:t>
            </a:r>
            <a:endParaRPr lang="ru-RU" sz="1200" dirty="0"/>
          </a:p>
          <a:p>
            <a:r>
              <a:rPr lang="ru-RU" sz="1200" dirty="0"/>
              <a:t>Наименование </a:t>
            </a:r>
            <a:r>
              <a:rPr lang="ru-RU" sz="1200" dirty="0" smtClean="0"/>
              <a:t>субъекта: Амурская область  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 </a:t>
            </a:r>
            <a:r>
              <a:rPr lang="ru-RU" sz="1200" dirty="0" smtClean="0"/>
              <a:t>Кастерина Елена </a:t>
            </a:r>
            <a:r>
              <a:rPr lang="ru-RU" sz="1200" dirty="0"/>
              <a:t>Владимировна в соавторстве с членом РСП (при поддержке структурных </a:t>
            </a:r>
            <a:r>
              <a:rPr lang="ru-RU" sz="1200" dirty="0" smtClean="0"/>
              <a:t>подразделений Отделения по Амурской области Дальневосточного главного управления Центрального банка Российской Федерации)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«Нарисованная книга» - Приключение монетки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C9CEBF-8641-4D57-EC3E-60723ED43AFC}"/>
              </a:ext>
            </a:extLst>
          </p:cNvPr>
          <p:cNvSpPr txBox="1"/>
          <p:nvPr/>
        </p:nvSpPr>
        <p:spPr>
          <a:xfrm>
            <a:off x="105710" y="247581"/>
            <a:ext cx="2298138" cy="74892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Место для логотипа региона и (или) региональной программы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Нарисованная книга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5" y="2295728"/>
            <a:ext cx="3823249" cy="117409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Издание сказочной повести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для </a:t>
            </a:r>
            <a:r>
              <a:rPr lang="ru-RU" b="1" dirty="0"/>
              <a:t>детей «Приключения монетки</a:t>
            </a:r>
            <a:r>
              <a:rPr lang="ru-RU" b="1" dirty="0" smtClean="0"/>
              <a:t>»</a:t>
            </a:r>
          </a:p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/>
              <a:t>(с элементами финансовой грамотности)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0477" y="1219813"/>
            <a:ext cx="3962398" cy="297179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Краткое описание практики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Первая книга сделана с вовлечением детей, их рисунки вошли в книгу. Презентовали книгу в Благовещенском детском доме нестандартным образом — в виде театрализованного представления с «ожившими» героями книги. Участникам проекта вручили благодарственные письма и экземпляры книг с дарственной надписью одного их авторов. Также в рамках мероприятия были проведены мастер-классы по изготовлению копилки и определению подлинности и платежеспособности банкнот. не останавливаться на достигнутом и создать приключенческую повесть с элементами финансовой грамотности.</a:t>
            </a:r>
          </a:p>
          <a:p>
            <a:endParaRPr lang="ru-RU" dirty="0"/>
          </a:p>
          <a:p>
            <a:r>
              <a:rPr lang="ru-RU" dirty="0"/>
              <a:t>В книге авторы затронули следующие финансовые темы: налично-денежное обращение, подлинность и платежеспособность денег, валюта (курсы валют), наличные и безналичные расчеты, мошенничество на финансовом рынке, планирование личного (семейного) бюджета, а также кредитование (в том числе расчет кредитной нагрузки).</a:t>
            </a:r>
          </a:p>
          <a:p>
            <a:endParaRPr lang="ru-RU" dirty="0"/>
          </a:p>
          <a:p>
            <a:r>
              <a:rPr lang="ru-RU" dirty="0"/>
              <a:t>Книга зарегистрирована в Российской книжной палате и выпущена в твердом переплете. В конце книги размещены задания (ребусы и кроссворды) для закрепления изложенного материала, а также шаблон для изготовления копилки.</a:t>
            </a:r>
          </a:p>
          <a:p>
            <a:endParaRPr lang="ru-RU" dirty="0"/>
          </a:p>
          <a:p>
            <a:r>
              <a:rPr lang="ru-RU" dirty="0"/>
              <a:t>Авторы работают над второй книгой, которая будет посвящена вопросам ДКП (в рамках проекта «ДКП: дети и молодежь».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264</Words>
  <Application>Microsoft Office PowerPoint</Application>
  <PresentationFormat>Экран (16:9)</PresentationFormat>
  <Paragraphs>17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Helvetica Neue</vt:lpstr>
      <vt:lpstr>Helvetica Neue Light</vt:lpstr>
      <vt:lpstr>Helvetica Neue Medium</vt:lpstr>
      <vt:lpstr>Proxima Nova Rg</vt:lpstr>
      <vt:lpstr>White</vt:lpstr>
      <vt:lpstr>Проект «Нарисованная книга» - Приключение монетки</vt:lpstr>
      <vt:lpstr>Проект Нарисованная книга</vt:lpstr>
      <vt:lpstr>Краткое описание практики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Безимова Н.А.</dc:creator>
  <cp:lastModifiedBy>Сычёва Марина Александровна</cp:lastModifiedBy>
  <cp:revision>62</cp:revision>
  <dcterms:modified xsi:type="dcterms:W3CDTF">2025-04-21T03:27:37Z</dcterms:modified>
</cp:coreProperties>
</file>