
<file path=[Content_Types].xml><?xml version="1.0" encoding="utf-8"?>
<Types xmlns="http://schemas.openxmlformats.org/package/2006/content-types">
  <Default Extension="png" ContentType="image/png"/>
  <Default Extension="bmp" ContentType="image/bmp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6" r:id="rId2"/>
    <p:sldId id="260" r:id="rId3"/>
    <p:sldId id="261" r:id="rId4"/>
  </p:sldIdLst>
  <p:sldSz cx="9144000" cy="5143500" type="screen16x9"/>
  <p:notesSz cx="6808788" cy="9940925"/>
  <p:defaultTextStyle>
    <a:defPPr marL="0" marR="0" indent="0" algn="l" defTabSz="356616" rtl="0" fontAlgn="auto" latinLnBrk="1" hangingPunct="0">
      <a:lnSpc>
        <a:spcPct val="100000"/>
      </a:lnSpc>
      <a:spcBef>
        <a:spcPts val="0"/>
      </a:spcBef>
      <a:spcAft>
        <a:spcPts val="0"/>
      </a:spcAft>
      <a:buSzPct val="100000"/>
      <a:buFontTx/>
      <a:buNone/>
      <a:defRPr kumimoji="0" sz="702" b="0" i="0" u="none" strike="noStrike" cap="none" spc="0" baseline="0">
        <a:ln>
          <a:noFill/>
        </a:ln>
        <a:solidFill>
          <a:srgbClr val="000000"/>
        </a:solidFill>
        <a:effectLst/>
        <a:uLnTx/>
      </a:defRPr>
    </a:defPPr>
    <a:lvl1pPr marL="0" marR="0" indent="0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SzPct val="100000"/>
      <a:buFontTx/>
      <a:buNone/>
      <a:defRPr kumimoji="0" sz="1170" b="1" i="0" u="none" strike="noStrike" cap="none" spc="0" baseline="0">
        <a:ln>
          <a:noFill/>
        </a:ln>
        <a:solidFill>
          <a:srgbClr val="000000"/>
        </a:solidFill>
        <a:effectLst/>
        <a:uLnTx/>
        <a:latin typeface="Helvetica Neue"/>
        <a:ea typeface="Helvetica Neue"/>
        <a:cs typeface="Helvetica Neue"/>
        <a:sym typeface="Helvetica Neue"/>
      </a:defRPr>
    </a:lvl1pPr>
    <a:lvl2pPr marL="0" marR="0" indent="178308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SzPct val="100000"/>
      <a:buFontTx/>
      <a:buNone/>
      <a:defRPr kumimoji="0" sz="1170" b="1" i="0" u="none" strike="noStrike" cap="none" spc="0" baseline="0">
        <a:ln>
          <a:noFill/>
        </a:ln>
        <a:solidFill>
          <a:srgbClr val="000000"/>
        </a:solidFill>
        <a:effectLst/>
        <a:uLnTx/>
        <a:latin typeface="Helvetica Neue"/>
        <a:ea typeface="Helvetica Neue"/>
        <a:cs typeface="Helvetica Neue"/>
        <a:sym typeface="Helvetica Neue"/>
      </a:defRPr>
    </a:lvl2pPr>
    <a:lvl3pPr marL="0" marR="0" indent="356616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SzPct val="100000"/>
      <a:buFontTx/>
      <a:buNone/>
      <a:defRPr kumimoji="0" sz="1170" b="1" i="0" u="none" strike="noStrike" cap="none" spc="0" baseline="0">
        <a:ln>
          <a:noFill/>
        </a:ln>
        <a:solidFill>
          <a:srgbClr val="000000"/>
        </a:solidFill>
        <a:effectLst/>
        <a:uLnTx/>
        <a:latin typeface="Helvetica Neue"/>
        <a:ea typeface="Helvetica Neue"/>
        <a:cs typeface="Helvetica Neue"/>
        <a:sym typeface="Helvetica Neue"/>
      </a:defRPr>
    </a:lvl3pPr>
    <a:lvl4pPr marL="0" marR="0" indent="534924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SzPct val="100000"/>
      <a:buFontTx/>
      <a:buNone/>
      <a:defRPr kumimoji="0" sz="1170" b="1" i="0" u="none" strike="noStrike" cap="none" spc="0" baseline="0">
        <a:ln>
          <a:noFill/>
        </a:ln>
        <a:solidFill>
          <a:srgbClr val="000000"/>
        </a:solidFill>
        <a:effectLst/>
        <a:uLnTx/>
        <a:latin typeface="Helvetica Neue"/>
        <a:ea typeface="Helvetica Neue"/>
        <a:cs typeface="Helvetica Neue"/>
        <a:sym typeface="Helvetica Neue"/>
      </a:defRPr>
    </a:lvl4pPr>
    <a:lvl5pPr marL="0" marR="0" indent="713232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SzPct val="100000"/>
      <a:buFontTx/>
      <a:buNone/>
      <a:defRPr kumimoji="0" sz="1170" b="1" i="0" u="none" strike="noStrike" cap="none" spc="0" baseline="0">
        <a:ln>
          <a:noFill/>
        </a:ln>
        <a:solidFill>
          <a:srgbClr val="000000"/>
        </a:solidFill>
        <a:effectLst/>
        <a:uLnTx/>
        <a:latin typeface="Helvetica Neue"/>
        <a:ea typeface="Helvetica Neue"/>
        <a:cs typeface="Helvetica Neue"/>
        <a:sym typeface="Helvetica Neue"/>
      </a:defRPr>
    </a:lvl5pPr>
    <a:lvl6pPr marL="0" marR="0" indent="891540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SzPct val="100000"/>
      <a:buFontTx/>
      <a:buNone/>
      <a:defRPr kumimoji="0" sz="1170" b="1" i="0" u="none" strike="noStrike" cap="none" spc="0" baseline="0">
        <a:ln>
          <a:noFill/>
        </a:ln>
        <a:solidFill>
          <a:srgbClr val="000000"/>
        </a:solidFill>
        <a:effectLst/>
        <a:uLnTx/>
        <a:latin typeface="Helvetica Neue"/>
        <a:ea typeface="Helvetica Neue"/>
        <a:cs typeface="Helvetica Neue"/>
        <a:sym typeface="Helvetica Neue"/>
      </a:defRPr>
    </a:lvl6pPr>
    <a:lvl7pPr marL="0" marR="0" indent="1069848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SzPct val="100000"/>
      <a:buFontTx/>
      <a:buNone/>
      <a:defRPr kumimoji="0" sz="1170" b="1" i="0" u="none" strike="noStrike" cap="none" spc="0" baseline="0">
        <a:ln>
          <a:noFill/>
        </a:ln>
        <a:solidFill>
          <a:srgbClr val="000000"/>
        </a:solidFill>
        <a:effectLst/>
        <a:uLnTx/>
        <a:latin typeface="Helvetica Neue"/>
        <a:ea typeface="Helvetica Neue"/>
        <a:cs typeface="Helvetica Neue"/>
        <a:sym typeface="Helvetica Neue"/>
      </a:defRPr>
    </a:lvl7pPr>
    <a:lvl8pPr marL="0" marR="0" indent="1248156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SzPct val="100000"/>
      <a:buFontTx/>
      <a:buNone/>
      <a:defRPr kumimoji="0" sz="1170" b="1" i="0" u="none" strike="noStrike" cap="none" spc="0" baseline="0">
        <a:ln>
          <a:noFill/>
        </a:ln>
        <a:solidFill>
          <a:srgbClr val="000000"/>
        </a:solidFill>
        <a:effectLst/>
        <a:uLnTx/>
        <a:latin typeface="Helvetica Neue"/>
        <a:ea typeface="Helvetica Neue"/>
        <a:cs typeface="Helvetica Neue"/>
        <a:sym typeface="Helvetica Neue"/>
      </a:defRPr>
    </a:lvl8pPr>
    <a:lvl9pPr marL="0" marR="0" indent="1426464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SzPct val="100000"/>
      <a:buFontTx/>
      <a:buNone/>
      <a:defRPr kumimoji="0" sz="1170" b="1" i="0" u="none" strike="noStrike" cap="none" spc="0" baseline="0">
        <a:ln>
          <a:noFill/>
        </a:ln>
        <a:solidFill>
          <a:srgbClr val="000000"/>
        </a:solidFill>
        <a:effectLst/>
        <a:uLn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3" orient="horz" pos="166" userDrawn="1">
          <p15:clr>
            <a:srgbClr val="A4A3A4"/>
          </p15:clr>
        </p15:guide>
        <p15:guide id="4" pos="17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B9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220"/>
    <p:restoredTop sz="95407" autoAdjust="0"/>
  </p:normalViewPr>
  <p:slideViewPr>
    <p:cSldViewPr snapToGrid="0" snapToObjects="1" showGuides="1">
      <p:cViewPr varScale="1">
        <p:scale>
          <a:sx n="112" d="100"/>
          <a:sy n="112" d="100"/>
        </p:scale>
        <p:origin x="461" y="72"/>
      </p:cViewPr>
      <p:guideLst>
        <p:guide orient="horz" pos="166"/>
        <p:guide pos="17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2" d="100"/>
          <a:sy n="92" d="100"/>
        </p:scale>
        <p:origin x="407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 noEditPoints="1"/>
          </p:cNvSpPr>
          <p:nvPr>
            <p:ph type="dt" sz="quarter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2D1446-30AF-464D-840D-A21B3ADE5002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 noEditPoints="1"/>
          </p:cNvSpPr>
          <p:nvPr>
            <p:ph type="ftr" sz="quarter" idx="2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 noEditPoints="1"/>
          </p:cNvSpPr>
          <p:nvPr>
            <p:ph type="sldNum" sz="quarter" idx="3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22DFCA-F47D-574F-B024-92F7C02B1B2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92075" y="746125"/>
            <a:ext cx="6624638" cy="372745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 noEditPoints="1"/>
          </p:cNvSpPr>
          <p:nvPr>
            <p:ph type="body" sz="quarter" idx="1"/>
          </p:nvPr>
        </p:nvSpPr>
        <p:spPr>
          <a:xfrm>
            <a:off x="907839" y="4721940"/>
            <a:ext cx="4993111" cy="4473416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1pPr>
    <a:lvl2pPr indent="89154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2pPr>
    <a:lvl3pPr indent="178308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3pPr>
    <a:lvl4pPr indent="267462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4pPr>
    <a:lvl5pPr indent="356616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5pPr>
    <a:lvl6pPr indent="445770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6pPr>
    <a:lvl7pPr indent="534924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7pPr>
    <a:lvl8pPr indent="624078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8pPr>
    <a:lvl9pPr indent="713232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EditPoints="1"/>
          </p:cNvSpPr>
          <p:nvPr>
            <p:ph type="sldImg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Заметки 2"/>
          <p:cNvSpPr>
            <a:spLocks noGrp="1" noEditPoint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90488" y="746125"/>
            <a:ext cx="6627812" cy="372745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90488" y="746125"/>
            <a:ext cx="6627812" cy="372745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Заголовок и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/>
          <a:srcRect t="20134"/>
          <a:stretch/>
        </p:blipFill>
        <p:spPr>
          <a:xfrm>
            <a:off x="0" y="1035586"/>
            <a:ext cx="9144000" cy="4107914"/>
          </a:xfrm>
          <a:prstGeom prst="rect">
            <a:avLst/>
          </a:prstGeom>
        </p:spPr>
      </p:pic>
      <p:sp>
        <p:nvSpPr>
          <p:cNvPr id="12" name="Уровень текста 1…"/>
          <p:cNvSpPr>
            <a:spLocks noGrp="1" noEditPoints="1"/>
          </p:cNvSpPr>
          <p:nvPr>
            <p:ph type="body" sz="quarter" idx="1" hasCustomPrompt="1"/>
          </p:nvPr>
        </p:nvSpPr>
        <p:spPr>
          <a:xfrm>
            <a:off x="1947746" y="3834743"/>
            <a:ext cx="6350680" cy="59531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SzPct val="100000"/>
              <a:buNone/>
              <a:defRPr sz="1400" b="1" i="0">
                <a:latin typeface="Proxima Nova Rg" panose="02000506030000020004" pitchFamily="2" charset="0"/>
              </a:defRPr>
            </a:lvl1pPr>
            <a:lvl2pPr marL="0" indent="0" algn="l">
              <a:spcBef>
                <a:spcPts val="0"/>
              </a:spcBef>
              <a:buSzPct val="100000"/>
              <a:buNone/>
              <a:defRPr sz="1823"/>
            </a:lvl2pPr>
            <a:lvl3pPr marL="0" indent="0" algn="l">
              <a:spcBef>
                <a:spcPts val="0"/>
              </a:spcBef>
              <a:buSzPct val="100000"/>
              <a:buNone/>
              <a:defRPr sz="1823"/>
            </a:lvl3pPr>
            <a:lvl4pPr marL="0" indent="0" algn="l">
              <a:spcBef>
                <a:spcPts val="0"/>
              </a:spcBef>
              <a:buSzPct val="100000"/>
              <a:buNone/>
              <a:defRPr sz="1823"/>
            </a:lvl4pPr>
            <a:lvl5pPr marL="0" indent="0" algn="l">
              <a:spcBef>
                <a:spcPts val="0"/>
              </a:spcBef>
              <a:buSzPct val="100000"/>
              <a:buNone/>
              <a:defRPr sz="1823"/>
            </a:lvl5pPr>
          </a:lstStyle>
          <a:p>
            <a:pPr lvl="0"/>
            <a:r>
              <a:rPr lang="ru-RU" dirty="0"/>
              <a:t>Текст </a:t>
            </a:r>
            <a:r>
              <a:rPr lang="ru-RU" dirty="0" err="1"/>
              <a:t>лида</a:t>
            </a:r>
            <a:endParaRPr dirty="0"/>
          </a:p>
        </p:txBody>
      </p:sp>
      <p:sp>
        <p:nvSpPr>
          <p:cNvPr id="11" name="Текст заголовка"/>
          <p:cNvSpPr>
            <a:spLocks noGrp="1" noEditPoints="1"/>
          </p:cNvSpPr>
          <p:nvPr>
            <p:ph type="title" hasCustomPrompt="1"/>
          </p:nvPr>
        </p:nvSpPr>
        <p:spPr>
          <a:xfrm>
            <a:off x="1590907" y="1427357"/>
            <a:ext cx="3984704" cy="1185166"/>
          </a:xfrm>
          <a:prstGeom prst="rect">
            <a:avLst/>
          </a:prstGeom>
          <a:solidFill>
            <a:schemeClr val="bg1"/>
          </a:solidFill>
        </p:spPr>
        <p:txBody>
          <a:bodyPr lIns="360000" rIns="180000" bIns="36000" anchor="b">
            <a:normAutofit/>
          </a:bodyPr>
          <a:lstStyle>
            <a:lvl1pPr algn="l">
              <a:defRPr sz="2400" b="1">
                <a:latin typeface="Proxima Nova Rg" panose="02000506030000020004" pitchFamily="2" charset="0"/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>
          <a:xfrm>
            <a:off x="6942483" y="322141"/>
            <a:ext cx="1911350" cy="482600"/>
          </a:xfrm>
          <a:prstGeom prst="rect">
            <a:avLst/>
          </a:prstGeom>
        </p:spPr>
      </p:pic>
    </p:spTree>
  </p:cSld>
  <p:clrMapOvr>
    <a:masterClrMapping/>
  </p:clrMapOvr>
  <p:transition spd="med"/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Текст заголовка"/>
          <p:cNvSpPr>
            <a:spLocks noGrp="1" noEditPoints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57" name="Уровень текста 1…"/>
          <p:cNvSpPr>
            <a:spLocks noGrp="1" noEditPoints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1620"/>
            </a:lvl1pPr>
            <a:lvl2pPr>
              <a:defRPr sz="1620"/>
            </a:lvl2pPr>
            <a:lvl3pPr>
              <a:defRPr sz="1620"/>
            </a:lvl3pPr>
            <a:lvl4pPr>
              <a:defRPr sz="1620"/>
            </a:lvl4pPr>
            <a:lvl5pPr>
              <a:defRPr sz="1620"/>
            </a:lvl5pPr>
          </a:lstStyle>
          <a:p>
            <a:pPr lvl="0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58" name="Номер слайда"/>
          <p:cNvSpPr>
            <a:spLocks noGrp="1" noEditPoints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-14068" y="2393"/>
            <a:ext cx="9158068" cy="5151413"/>
          </a:xfrm>
          <a:prstGeom prst="rect">
            <a:avLst/>
          </a:prstGeom>
        </p:spPr>
      </p:pic>
      <p:sp>
        <p:nvSpPr>
          <p:cNvPr id="31" name="Номер слайда"/>
          <p:cNvSpPr>
            <a:spLocks noGrp="1" noEditPoints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Текст заголовка"/>
          <p:cNvSpPr>
            <a:spLocks noGrp="1" noEditPoints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/>
          <p:cNvSpPr>
            <a:spLocks noGrp="1" noEditPoints="1"/>
          </p:cNvSpPr>
          <p:nvPr>
            <p:ph idx="1" hasCustomPrompt="1"/>
          </p:nvPr>
        </p:nvSpPr>
        <p:spPr>
          <a:xfrm>
            <a:off x="633415" y="1181100"/>
            <a:ext cx="3823249" cy="348615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/>
          <a:p>
            <a:pPr lvl="0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10" name="Рисунок 9"/>
          <p:cNvSpPr>
            <a:spLocks noGrp="1" noEditPoints="1"/>
          </p:cNvSpPr>
          <p:nvPr>
            <p:ph type="pic" sz="quarter" idx="10"/>
          </p:nvPr>
        </p:nvSpPr>
        <p:spPr>
          <a:xfrm>
            <a:off x="4651375" y="1181100"/>
            <a:ext cx="3863975" cy="3962400"/>
          </a:xfrm>
        </p:spPr>
        <p:txBody>
          <a:bodyPr>
            <a:noAutofit/>
          </a:bodyPr>
          <a:lstStyle/>
          <a:p>
            <a:pPr lvl="0"/>
            <a:endParaRPr lang="ru-RU"/>
          </a:p>
        </p:txBody>
      </p:sp>
    </p:spTree>
  </p:cSld>
  <p:clrMapOvr>
    <a:masterClrMapping/>
  </p:clrMapOvr>
  <p:transition spd="med"/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-2807" y="-699"/>
            <a:ext cx="9146807" cy="5145078"/>
          </a:xfrm>
          <a:prstGeom prst="rect">
            <a:avLst/>
          </a:prstGeom>
        </p:spPr>
      </p:pic>
      <p:sp>
        <p:nvSpPr>
          <p:cNvPr id="31" name="Номер слайда"/>
          <p:cNvSpPr>
            <a:spLocks noGrp="1" noEditPoints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Текст заголовка"/>
          <p:cNvSpPr>
            <a:spLocks noGrp="1" noEditPoints="1"/>
          </p:cNvSpPr>
          <p:nvPr>
            <p:ph type="title" hasCustomPrompt="1"/>
          </p:nvPr>
        </p:nvSpPr>
        <p:spPr>
          <a:xfrm>
            <a:off x="633412" y="2758094"/>
            <a:ext cx="5410549" cy="868334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/>
          <p:cNvSpPr>
            <a:spLocks noGrp="1" noEditPoints="1"/>
          </p:cNvSpPr>
          <p:nvPr>
            <p:ph idx="1" hasCustomPrompt="1"/>
          </p:nvPr>
        </p:nvSpPr>
        <p:spPr>
          <a:xfrm>
            <a:off x="633412" y="3798916"/>
            <a:ext cx="5410549" cy="868334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</p:cSld>
  <p:clrMapOvr>
    <a:masterClrMapping/>
  </p:clrMapOvr>
  <p:transition spd="med"/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>
            <a:spLocks noGrp="1" noEditPoints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" name="Текст заголовка"/>
          <p:cNvSpPr>
            <a:spLocks noGrp="1" noEditPoints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/>
          <p:cNvSpPr>
            <a:spLocks noGrp="1" noEditPoints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>
              <a:buClr>
                <a:schemeClr val="accent1"/>
              </a:buClr>
            </a:lvl1pPr>
            <a:lvl2pPr>
              <a:buClr>
                <a:schemeClr val="accent1"/>
              </a:buClr>
            </a:lvl2pPr>
            <a:lvl3pPr>
              <a:buClr>
                <a:schemeClr val="accent1"/>
              </a:buClr>
            </a:lvl3pPr>
            <a:lvl4pPr>
              <a:buClr>
                <a:schemeClr val="accent1"/>
              </a:buClr>
            </a:lvl4pPr>
            <a:lvl5pPr>
              <a:buClr>
                <a:schemeClr val="accent1"/>
              </a:buClr>
            </a:lvl5pPr>
          </a:lstStyle>
          <a:p>
            <a:pPr lvl="0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</p:cSld>
  <p:clrMapOvr>
    <a:masterClrMapping/>
  </p:clrMapOvr>
  <p:transition spd="med"/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>
            <a:spLocks noGrp="1" noEditPoints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" name="Текст заголовка"/>
          <p:cNvSpPr>
            <a:spLocks noGrp="1" noEditPoints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/>
          <p:cNvSpPr>
            <a:spLocks noGrp="1" noEditPoints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>
              <a:buClr>
                <a:schemeClr val="accent2"/>
              </a:buClr>
            </a:lvl1pPr>
            <a:lvl2pPr>
              <a:buClr>
                <a:schemeClr val="accent2"/>
              </a:buClr>
            </a:lvl2pPr>
            <a:lvl3pPr>
              <a:buClr>
                <a:schemeClr val="accent2"/>
              </a:buClr>
            </a:lvl3pPr>
            <a:lvl4pPr>
              <a:buClr>
                <a:schemeClr val="accent2"/>
              </a:buClr>
            </a:lvl4pPr>
            <a:lvl5pPr>
              <a:buClr>
                <a:schemeClr val="accent2"/>
              </a:buClr>
            </a:lvl5pPr>
          </a:lstStyle>
          <a:p>
            <a:pPr lvl="0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</p:cSld>
  <p:clrMapOvr>
    <a:masterClrMapping/>
  </p:clrMapOvr>
  <p:transition spd="med"/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>
            <a:spLocks noGrp="1" noEditPoints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" name="Текст заголовка"/>
          <p:cNvSpPr>
            <a:spLocks noGrp="1" noEditPoints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/>
          <p:cNvSpPr>
            <a:spLocks noGrp="1" noEditPoints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>
              <a:buClr>
                <a:schemeClr val="accent3"/>
              </a:buClr>
            </a:lvl1pPr>
            <a:lvl2pPr>
              <a:buClr>
                <a:schemeClr val="accent3"/>
              </a:buClr>
            </a:lvl2pPr>
            <a:lvl3pPr>
              <a:buClr>
                <a:schemeClr val="accent3"/>
              </a:buClr>
            </a:lvl3pPr>
            <a:lvl4pPr>
              <a:buClr>
                <a:schemeClr val="accent3"/>
              </a:buClr>
            </a:lvl4pPr>
            <a:lvl5pPr>
              <a:buClr>
                <a:schemeClr val="accent3"/>
              </a:buClr>
            </a:lvl5pPr>
          </a:lstStyle>
          <a:p>
            <a:pPr lvl="0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</p:cSld>
  <p:clrMapOvr>
    <a:masterClrMapping/>
  </p:clrMapOvr>
  <p:transition spd="med"/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>
            <a:spLocks noGrp="1" noEditPoints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" name="Текст заголовка"/>
          <p:cNvSpPr>
            <a:spLocks noGrp="1" noEditPoints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/>
          <p:cNvSpPr>
            <a:spLocks noGrp="1" noEditPoints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>
              <a:buClr>
                <a:schemeClr val="accent4"/>
              </a:buClr>
            </a:lvl1pPr>
            <a:lvl2pPr>
              <a:buClr>
                <a:schemeClr val="accent4"/>
              </a:buClr>
            </a:lvl2pPr>
            <a:lvl3pPr>
              <a:buClr>
                <a:schemeClr val="accent4"/>
              </a:buClr>
            </a:lvl3pPr>
            <a:lvl4pPr>
              <a:buClr>
                <a:schemeClr val="accent4"/>
              </a:buClr>
            </a:lvl4pPr>
            <a:lvl5pPr>
              <a:buClr>
                <a:schemeClr val="accent4"/>
              </a:buClr>
            </a:lvl5pPr>
          </a:lstStyle>
          <a:p>
            <a:pPr lvl="0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</p:cSld>
  <p:clrMapOvr>
    <a:masterClrMapping/>
  </p:clrMapOvr>
  <p:transition spd="med"/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1392" y="-7734"/>
            <a:ext cx="9142608" cy="5155415"/>
          </a:xfrm>
          <a:prstGeom prst="rect">
            <a:avLst/>
          </a:prstGeom>
        </p:spPr>
      </p:pic>
      <p:sp>
        <p:nvSpPr>
          <p:cNvPr id="31" name="Номер слайда"/>
          <p:cNvSpPr>
            <a:spLocks noGrp="1" noEditPoints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Текст заголовка"/>
          <p:cNvSpPr>
            <a:spLocks noGrp="1" noEditPoints="1"/>
          </p:cNvSpPr>
          <p:nvPr>
            <p:ph type="title" hasCustomPrompt="1"/>
          </p:nvPr>
        </p:nvSpPr>
        <p:spPr>
          <a:xfrm>
            <a:off x="633413" y="1941566"/>
            <a:ext cx="3306686" cy="563693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/>
          <p:cNvSpPr>
            <a:spLocks noGrp="1" noEditPoints="1"/>
          </p:cNvSpPr>
          <p:nvPr>
            <p:ph idx="1" hasCustomPrompt="1"/>
          </p:nvPr>
        </p:nvSpPr>
        <p:spPr>
          <a:xfrm>
            <a:off x="633412" y="2780371"/>
            <a:ext cx="4191349" cy="1886879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</p:cSld>
  <p:clrMapOvr>
    <a:masterClrMapping/>
  </p:clrMapOvr>
  <p:transition spd="med"/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1393" y="-1414"/>
            <a:ext cx="9146514" cy="5144914"/>
          </a:xfrm>
          <a:prstGeom prst="rect">
            <a:avLst/>
          </a:prstGeom>
        </p:spPr>
      </p:pic>
      <p:sp>
        <p:nvSpPr>
          <p:cNvPr id="31" name="Номер слайда"/>
          <p:cNvSpPr>
            <a:spLocks noGrp="1" noEditPoints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Текст заголовка"/>
          <p:cNvSpPr>
            <a:spLocks noGrp="1" noEditPoints="1"/>
          </p:cNvSpPr>
          <p:nvPr>
            <p:ph type="title" hasCustomPrompt="1"/>
          </p:nvPr>
        </p:nvSpPr>
        <p:spPr>
          <a:xfrm>
            <a:off x="633413" y="2059259"/>
            <a:ext cx="3306686" cy="38501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/>
          <p:cNvSpPr>
            <a:spLocks noGrp="1" noEditPoints="1"/>
          </p:cNvSpPr>
          <p:nvPr>
            <p:ph idx="1" hasCustomPrompt="1"/>
          </p:nvPr>
        </p:nvSpPr>
        <p:spPr>
          <a:xfrm>
            <a:off x="633412" y="2780371"/>
            <a:ext cx="4191349" cy="1886879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</p:cSld>
  <p:clrMapOvr>
    <a:masterClrMapping/>
  </p:clrMapOvr>
  <p:transition spd="med"/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12"/>
          <a:srcRect/>
          <a:stretch>
            <a:fillRect/>
          </a:stretch>
        </p:blipFill>
        <p:spPr>
          <a:xfrm>
            <a:off x="-7035" y="0"/>
            <a:ext cx="9156504" cy="5150534"/>
          </a:xfrm>
          <a:prstGeom prst="rect">
            <a:avLst/>
          </a:prstGeom>
        </p:spPr>
      </p:pic>
      <p:sp>
        <p:nvSpPr>
          <p:cNvPr id="2" name="Текст заголовка"/>
          <p:cNvSpPr>
            <a:spLocks noGrp="1" noEditPoints="1"/>
          </p:cNvSpPr>
          <p:nvPr>
            <p:ph type="title"/>
          </p:nvPr>
        </p:nvSpPr>
        <p:spPr>
          <a:xfrm>
            <a:off x="633412" y="383150"/>
            <a:ext cx="6888265" cy="682727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3" name="Уровень текста 1…"/>
          <p:cNvSpPr>
            <a:spLocks noGrp="1" noEditPoints="1"/>
          </p:cNvSpPr>
          <p:nvPr>
            <p:ph type="body" idx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</p:spPr>
        <p:txBody>
          <a:bodyPr lIns="0" tIns="0" rIns="0" bIns="0" anchor="t">
            <a:noAutofit/>
          </a:bodyPr>
          <a:lstStyle/>
          <a:p>
            <a:pPr lvl="0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4" name="Номер слайда"/>
          <p:cNvSpPr>
            <a:spLocks noGrp="1" noEditPoints="1"/>
          </p:cNvSpPr>
          <p:nvPr>
            <p:ph type="sldNum" sz="quarter" idx="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</p:spPr>
        <p:txBody>
          <a:bodyPr wrap="none" lIns="50800" tIns="50800" rIns="50800" bIns="50800">
            <a:spAutoFit/>
          </a:bodyPr>
          <a:lstStyle>
            <a:lvl1pPr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ransition spd="med"/>
  <p:hf sldNum="0" hdr="0" ftr="0" dt="0"/>
  <p:txStyles>
    <p:titleStyle>
      <a:lvl1pPr marL="0" marR="0" indent="0" algn="l" defTabSz="278607" rtl="0" latinLnBrk="0">
        <a:lnSpc>
          <a:spcPct val="100000"/>
        </a:lnSpc>
        <a:spcBef>
          <a:spcPts val="0"/>
        </a:spcBef>
        <a:spcAft>
          <a:spcPts val="0"/>
        </a:spcAft>
        <a:buSzPct val="100000"/>
        <a:buFontTx/>
        <a:buNone/>
        <a:defRPr sz="1800" b="1" i="0" u="none" strike="noStrike" cap="none" spc="0" baseline="0">
          <a:solidFill>
            <a:srgbClr val="000000"/>
          </a:solidFill>
          <a:uLnTx/>
          <a:latin typeface="Proxima Nova Rg" panose="02000506030000020004" pitchFamily="2" charset="0"/>
          <a:ea typeface="+mn-ea"/>
          <a:cs typeface="+mn-cs"/>
          <a:sym typeface="Helvetica Neue Medium"/>
        </a:defRPr>
      </a:lvl1pPr>
      <a:lvl2pPr marL="0" marR="0" indent="154305" algn="ctr" defTabSz="278607" rtl="0" latinLnBrk="0">
        <a:lnSpc>
          <a:spcPct val="100000"/>
        </a:lnSpc>
        <a:spcBef>
          <a:spcPts val="0"/>
        </a:spcBef>
        <a:spcAft>
          <a:spcPts val="0"/>
        </a:spcAft>
        <a:buSzPct val="100000"/>
        <a:buFontTx/>
        <a:buNone/>
        <a:defRPr sz="3780" b="0" i="0" u="none" strike="noStrike" cap="none" spc="0" baseline="0">
          <a:solidFill>
            <a:srgbClr val="000000"/>
          </a:solidFill>
          <a:uLnTx/>
          <a:latin typeface="+mn-lt"/>
          <a:ea typeface="+mn-ea"/>
          <a:cs typeface="+mn-cs"/>
          <a:sym typeface="Helvetica Neue Medium"/>
        </a:defRPr>
      </a:lvl2pPr>
      <a:lvl3pPr marL="0" marR="0" indent="308610" algn="ctr" defTabSz="278607" rtl="0" latinLnBrk="0">
        <a:lnSpc>
          <a:spcPct val="100000"/>
        </a:lnSpc>
        <a:spcBef>
          <a:spcPts val="0"/>
        </a:spcBef>
        <a:spcAft>
          <a:spcPts val="0"/>
        </a:spcAft>
        <a:buSzPct val="100000"/>
        <a:buFontTx/>
        <a:buNone/>
        <a:defRPr sz="3780" b="0" i="0" u="none" strike="noStrike" cap="none" spc="0" baseline="0">
          <a:solidFill>
            <a:srgbClr val="000000"/>
          </a:solidFill>
          <a:uLnTx/>
          <a:latin typeface="+mn-lt"/>
          <a:ea typeface="+mn-ea"/>
          <a:cs typeface="+mn-cs"/>
          <a:sym typeface="Helvetica Neue Medium"/>
        </a:defRPr>
      </a:lvl3pPr>
      <a:lvl4pPr marL="0" marR="0" indent="462915" algn="ctr" defTabSz="278607" rtl="0" latinLnBrk="0">
        <a:lnSpc>
          <a:spcPct val="100000"/>
        </a:lnSpc>
        <a:spcBef>
          <a:spcPts val="0"/>
        </a:spcBef>
        <a:spcAft>
          <a:spcPts val="0"/>
        </a:spcAft>
        <a:buSzPct val="100000"/>
        <a:buFontTx/>
        <a:buNone/>
        <a:defRPr sz="3780" b="0" i="0" u="none" strike="noStrike" cap="none" spc="0" baseline="0">
          <a:solidFill>
            <a:srgbClr val="000000"/>
          </a:solidFill>
          <a:uLnTx/>
          <a:latin typeface="+mn-lt"/>
          <a:ea typeface="+mn-ea"/>
          <a:cs typeface="+mn-cs"/>
          <a:sym typeface="Helvetica Neue Medium"/>
        </a:defRPr>
      </a:lvl4pPr>
      <a:lvl5pPr marL="0" marR="0" indent="617220" algn="ctr" defTabSz="278607" rtl="0" latinLnBrk="0">
        <a:lnSpc>
          <a:spcPct val="100000"/>
        </a:lnSpc>
        <a:spcBef>
          <a:spcPts val="0"/>
        </a:spcBef>
        <a:spcAft>
          <a:spcPts val="0"/>
        </a:spcAft>
        <a:buSzPct val="100000"/>
        <a:buFontTx/>
        <a:buNone/>
        <a:defRPr sz="3780" b="0" i="0" u="none" strike="noStrike" cap="none" spc="0" baseline="0">
          <a:solidFill>
            <a:srgbClr val="000000"/>
          </a:solidFill>
          <a:uLnTx/>
          <a:latin typeface="+mn-lt"/>
          <a:ea typeface="+mn-ea"/>
          <a:cs typeface="+mn-cs"/>
          <a:sym typeface="Helvetica Neue Medium"/>
        </a:defRPr>
      </a:lvl5pPr>
      <a:lvl6pPr marL="0" marR="0" indent="771525" algn="ctr" defTabSz="278607" rtl="0" latinLnBrk="0">
        <a:lnSpc>
          <a:spcPct val="100000"/>
        </a:lnSpc>
        <a:spcBef>
          <a:spcPts val="0"/>
        </a:spcBef>
        <a:spcAft>
          <a:spcPts val="0"/>
        </a:spcAft>
        <a:buSzPct val="100000"/>
        <a:buFontTx/>
        <a:buNone/>
        <a:defRPr sz="3780" b="0" i="0" u="none" strike="noStrike" cap="none" spc="0" baseline="0">
          <a:solidFill>
            <a:srgbClr val="000000"/>
          </a:solidFill>
          <a:uLnTx/>
          <a:latin typeface="+mn-lt"/>
          <a:ea typeface="+mn-ea"/>
          <a:cs typeface="+mn-cs"/>
          <a:sym typeface="Helvetica Neue Medium"/>
        </a:defRPr>
      </a:lvl6pPr>
      <a:lvl7pPr marL="0" marR="0" indent="925830" algn="ctr" defTabSz="278607" rtl="0" latinLnBrk="0">
        <a:lnSpc>
          <a:spcPct val="100000"/>
        </a:lnSpc>
        <a:spcBef>
          <a:spcPts val="0"/>
        </a:spcBef>
        <a:spcAft>
          <a:spcPts val="0"/>
        </a:spcAft>
        <a:buSzPct val="100000"/>
        <a:buFontTx/>
        <a:buNone/>
        <a:defRPr sz="3780" b="0" i="0" u="none" strike="noStrike" cap="none" spc="0" baseline="0">
          <a:solidFill>
            <a:srgbClr val="000000"/>
          </a:solidFill>
          <a:uLnTx/>
          <a:latin typeface="+mn-lt"/>
          <a:ea typeface="+mn-ea"/>
          <a:cs typeface="+mn-cs"/>
          <a:sym typeface="Helvetica Neue Medium"/>
        </a:defRPr>
      </a:lvl7pPr>
      <a:lvl8pPr marL="0" marR="0" indent="1080135" algn="ctr" defTabSz="278607" rtl="0" latinLnBrk="0">
        <a:lnSpc>
          <a:spcPct val="100000"/>
        </a:lnSpc>
        <a:spcBef>
          <a:spcPts val="0"/>
        </a:spcBef>
        <a:spcAft>
          <a:spcPts val="0"/>
        </a:spcAft>
        <a:buSzPct val="100000"/>
        <a:buFontTx/>
        <a:buNone/>
        <a:defRPr sz="3780" b="0" i="0" u="none" strike="noStrike" cap="none" spc="0" baseline="0">
          <a:solidFill>
            <a:srgbClr val="000000"/>
          </a:solidFill>
          <a:uLnTx/>
          <a:latin typeface="+mn-lt"/>
          <a:ea typeface="+mn-ea"/>
          <a:cs typeface="+mn-cs"/>
          <a:sym typeface="Helvetica Neue Medium"/>
        </a:defRPr>
      </a:lvl8pPr>
      <a:lvl9pPr marL="0" marR="0" indent="1234440" algn="ctr" defTabSz="278607" rtl="0" latinLnBrk="0">
        <a:lnSpc>
          <a:spcPct val="100000"/>
        </a:lnSpc>
        <a:spcBef>
          <a:spcPts val="0"/>
        </a:spcBef>
        <a:spcAft>
          <a:spcPts val="0"/>
        </a:spcAft>
        <a:buSzPct val="100000"/>
        <a:buFontTx/>
        <a:buNone/>
        <a:defRPr sz="3780" b="0" i="0" u="none" strike="noStrike" cap="none" spc="0" baseline="0">
          <a:solidFill>
            <a:srgbClr val="000000"/>
          </a:solidFill>
          <a:uLnTx/>
          <a:latin typeface="+mn-lt"/>
          <a:ea typeface="+mn-ea"/>
          <a:cs typeface="+mn-cs"/>
          <a:sym typeface="Helvetica Neue Medium"/>
        </a:defRPr>
      </a:lvl9pPr>
    </p:titleStyle>
    <p:bodyStyle>
      <a:lvl1pPr marL="214313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SzPct val="125000"/>
        <a:buFontTx/>
        <a:buChar char="•"/>
        <a:defRPr sz="1200" b="0" i="0" u="none" strike="noStrike" cap="none" spc="0" baseline="0">
          <a:solidFill>
            <a:srgbClr val="000000"/>
          </a:solidFill>
          <a:uLnTx/>
          <a:latin typeface="Proxima Nova Rg" panose="02000506030000020004" pitchFamily="2" charset="0"/>
          <a:ea typeface="Helvetica Neue"/>
          <a:cs typeface="Helvetica Neue"/>
          <a:sym typeface="Helvetica Neue"/>
        </a:defRPr>
      </a:lvl1pPr>
      <a:lvl2pPr marL="428625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SzPct val="125000"/>
        <a:buFontTx/>
        <a:buChar char="•"/>
        <a:defRPr sz="1200" b="0" i="0" u="none" strike="noStrike" cap="none" spc="0" baseline="0">
          <a:solidFill>
            <a:srgbClr val="000000"/>
          </a:solidFill>
          <a:uLnTx/>
          <a:latin typeface="Proxima Nova Rg" panose="02000506030000020004" pitchFamily="2" charset="0"/>
          <a:ea typeface="Helvetica Neue"/>
          <a:cs typeface="Helvetica Neue"/>
          <a:sym typeface="Helvetica Neue"/>
        </a:defRPr>
      </a:lvl2pPr>
      <a:lvl3pPr marL="642938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SzPct val="125000"/>
        <a:buFontTx/>
        <a:buChar char="•"/>
        <a:defRPr sz="1200" b="0" i="0" u="none" strike="noStrike" cap="none" spc="0" baseline="0">
          <a:solidFill>
            <a:srgbClr val="000000"/>
          </a:solidFill>
          <a:uLnTx/>
          <a:latin typeface="Proxima Nova Rg" panose="02000506030000020004" pitchFamily="2" charset="0"/>
          <a:ea typeface="Helvetica Neue"/>
          <a:cs typeface="Helvetica Neue"/>
          <a:sym typeface="Helvetica Neue"/>
        </a:defRPr>
      </a:lvl3pPr>
      <a:lvl4pPr marL="857250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SzPct val="125000"/>
        <a:buFontTx/>
        <a:buChar char="•"/>
        <a:defRPr sz="1200" b="0" i="0" u="none" strike="noStrike" cap="none" spc="0" baseline="0">
          <a:solidFill>
            <a:srgbClr val="000000"/>
          </a:solidFill>
          <a:uLnTx/>
          <a:latin typeface="Proxima Nova Rg" panose="02000506030000020004" pitchFamily="2" charset="0"/>
          <a:ea typeface="Helvetica Neue"/>
          <a:cs typeface="Helvetica Neue"/>
          <a:sym typeface="Helvetica Neue"/>
        </a:defRPr>
      </a:lvl4pPr>
      <a:lvl5pPr marL="1071563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SzPct val="125000"/>
        <a:buFontTx/>
        <a:buChar char="•"/>
        <a:defRPr sz="1200" b="0" i="0" u="none" strike="noStrike" cap="none" spc="0" baseline="0">
          <a:solidFill>
            <a:srgbClr val="000000"/>
          </a:solidFill>
          <a:uLnTx/>
          <a:latin typeface="Proxima Nova Rg" panose="02000506030000020004" pitchFamily="2" charset="0"/>
          <a:ea typeface="Helvetica Neue"/>
          <a:cs typeface="Helvetica Neue"/>
          <a:sym typeface="Helvetica Neue"/>
        </a:defRPr>
      </a:lvl5pPr>
      <a:lvl6pPr marL="1285875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SzPct val="125000"/>
        <a:buFontTx/>
        <a:buChar char="•"/>
        <a:defRPr sz="1755" b="0" i="0" u="none" strike="noStrike" cap="none" spc="0" baseline="0">
          <a:solidFill>
            <a:srgbClr val="000000"/>
          </a:solidFill>
          <a:uLnTx/>
          <a:latin typeface="Helvetica Neue"/>
          <a:ea typeface="Helvetica Neue"/>
          <a:cs typeface="Helvetica Neue"/>
          <a:sym typeface="Helvetica Neue"/>
        </a:defRPr>
      </a:lvl6pPr>
      <a:lvl7pPr marL="1500188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SzPct val="125000"/>
        <a:buFontTx/>
        <a:buChar char="•"/>
        <a:defRPr sz="1755" b="0" i="0" u="none" strike="noStrike" cap="none" spc="0" baseline="0">
          <a:solidFill>
            <a:srgbClr val="000000"/>
          </a:solidFill>
          <a:uLnTx/>
          <a:latin typeface="Helvetica Neue"/>
          <a:ea typeface="Helvetica Neue"/>
          <a:cs typeface="Helvetica Neue"/>
          <a:sym typeface="Helvetica Neue"/>
        </a:defRPr>
      </a:lvl7pPr>
      <a:lvl8pPr marL="1714500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SzPct val="125000"/>
        <a:buFontTx/>
        <a:buChar char="•"/>
        <a:defRPr sz="1755" b="0" i="0" u="none" strike="noStrike" cap="none" spc="0" baseline="0">
          <a:solidFill>
            <a:srgbClr val="000000"/>
          </a:solidFill>
          <a:uLnTx/>
          <a:latin typeface="Helvetica Neue"/>
          <a:ea typeface="Helvetica Neue"/>
          <a:cs typeface="Helvetica Neue"/>
          <a:sym typeface="Helvetica Neue"/>
        </a:defRPr>
      </a:lvl8pPr>
      <a:lvl9pPr marL="1928813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SzPct val="125000"/>
        <a:buFontTx/>
        <a:buChar char="•"/>
        <a:defRPr sz="1755" b="0" i="0" u="none" strike="noStrike" cap="none" spc="0" baseline="0">
          <a:solidFill>
            <a:srgbClr val="000000"/>
          </a:solidFill>
          <a:uLn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278607" rtl="0" latinLnBrk="0">
        <a:lnSpc>
          <a:spcPct val="100000"/>
        </a:lnSpc>
        <a:spcBef>
          <a:spcPts val="0"/>
        </a:spcBef>
        <a:spcAft>
          <a:spcPts val="0"/>
        </a:spcAft>
        <a:buSzPct val="100000"/>
        <a:buFontTx/>
        <a:buNone/>
        <a:defRPr sz="810" b="0" i="0" u="none" strike="noStrike" cap="none" spc="0" baseline="0">
          <a:solidFill>
            <a:schemeClr val="tx1"/>
          </a:solidFill>
          <a:uLnTx/>
          <a:latin typeface="+mn-lt"/>
          <a:ea typeface="+mn-ea"/>
          <a:cs typeface="+mn-cs"/>
          <a:sym typeface="Helvetica Neue Light"/>
        </a:defRPr>
      </a:lvl1pPr>
      <a:lvl2pPr marL="0" marR="0" indent="154305" algn="ctr" defTabSz="278607" rtl="0" latinLnBrk="0">
        <a:lnSpc>
          <a:spcPct val="100000"/>
        </a:lnSpc>
        <a:spcBef>
          <a:spcPts val="0"/>
        </a:spcBef>
        <a:spcAft>
          <a:spcPts val="0"/>
        </a:spcAft>
        <a:buSzPct val="100000"/>
        <a:buFontTx/>
        <a:buNone/>
        <a:defRPr sz="810" b="0" i="0" u="none" strike="noStrike" cap="none" spc="0" baseline="0">
          <a:solidFill>
            <a:schemeClr val="tx1"/>
          </a:solidFill>
          <a:uLnTx/>
          <a:latin typeface="+mn-lt"/>
          <a:ea typeface="+mn-ea"/>
          <a:cs typeface="+mn-cs"/>
          <a:sym typeface="Helvetica Neue Light"/>
        </a:defRPr>
      </a:lvl2pPr>
      <a:lvl3pPr marL="0" marR="0" indent="308610" algn="ctr" defTabSz="278607" rtl="0" latinLnBrk="0">
        <a:lnSpc>
          <a:spcPct val="100000"/>
        </a:lnSpc>
        <a:spcBef>
          <a:spcPts val="0"/>
        </a:spcBef>
        <a:spcAft>
          <a:spcPts val="0"/>
        </a:spcAft>
        <a:buSzPct val="100000"/>
        <a:buFontTx/>
        <a:buNone/>
        <a:defRPr sz="810" b="0" i="0" u="none" strike="noStrike" cap="none" spc="0" baseline="0">
          <a:solidFill>
            <a:schemeClr val="tx1"/>
          </a:solidFill>
          <a:uLnTx/>
          <a:latin typeface="+mn-lt"/>
          <a:ea typeface="+mn-ea"/>
          <a:cs typeface="+mn-cs"/>
          <a:sym typeface="Helvetica Neue Light"/>
        </a:defRPr>
      </a:lvl3pPr>
      <a:lvl4pPr marL="0" marR="0" indent="462915" algn="ctr" defTabSz="278607" rtl="0" latinLnBrk="0">
        <a:lnSpc>
          <a:spcPct val="100000"/>
        </a:lnSpc>
        <a:spcBef>
          <a:spcPts val="0"/>
        </a:spcBef>
        <a:spcAft>
          <a:spcPts val="0"/>
        </a:spcAft>
        <a:buSzPct val="100000"/>
        <a:buFontTx/>
        <a:buNone/>
        <a:defRPr sz="810" b="0" i="0" u="none" strike="noStrike" cap="none" spc="0" baseline="0">
          <a:solidFill>
            <a:schemeClr val="tx1"/>
          </a:solidFill>
          <a:uLnTx/>
          <a:latin typeface="+mn-lt"/>
          <a:ea typeface="+mn-ea"/>
          <a:cs typeface="+mn-cs"/>
          <a:sym typeface="Helvetica Neue Light"/>
        </a:defRPr>
      </a:lvl4pPr>
      <a:lvl5pPr marL="0" marR="0" indent="617220" algn="ctr" defTabSz="278607" rtl="0" latinLnBrk="0">
        <a:lnSpc>
          <a:spcPct val="100000"/>
        </a:lnSpc>
        <a:spcBef>
          <a:spcPts val="0"/>
        </a:spcBef>
        <a:spcAft>
          <a:spcPts val="0"/>
        </a:spcAft>
        <a:buSzPct val="100000"/>
        <a:buFontTx/>
        <a:buNone/>
        <a:defRPr sz="810" b="0" i="0" u="none" strike="noStrike" cap="none" spc="0" baseline="0">
          <a:solidFill>
            <a:schemeClr val="tx1"/>
          </a:solidFill>
          <a:uLnTx/>
          <a:latin typeface="+mn-lt"/>
          <a:ea typeface="+mn-ea"/>
          <a:cs typeface="+mn-cs"/>
          <a:sym typeface="Helvetica Neue Light"/>
        </a:defRPr>
      </a:lvl5pPr>
      <a:lvl6pPr marL="0" marR="0" indent="771525" algn="ctr" defTabSz="278607" rtl="0" latinLnBrk="0">
        <a:lnSpc>
          <a:spcPct val="100000"/>
        </a:lnSpc>
        <a:spcBef>
          <a:spcPts val="0"/>
        </a:spcBef>
        <a:spcAft>
          <a:spcPts val="0"/>
        </a:spcAft>
        <a:buSzPct val="100000"/>
        <a:buFontTx/>
        <a:buNone/>
        <a:defRPr sz="810" b="0" i="0" u="none" strike="noStrike" cap="none" spc="0" baseline="0">
          <a:solidFill>
            <a:schemeClr val="tx1"/>
          </a:solidFill>
          <a:uLnTx/>
          <a:latin typeface="+mn-lt"/>
          <a:ea typeface="+mn-ea"/>
          <a:cs typeface="+mn-cs"/>
          <a:sym typeface="Helvetica Neue Light"/>
        </a:defRPr>
      </a:lvl6pPr>
      <a:lvl7pPr marL="0" marR="0" indent="925830" algn="ctr" defTabSz="278607" rtl="0" latinLnBrk="0">
        <a:lnSpc>
          <a:spcPct val="100000"/>
        </a:lnSpc>
        <a:spcBef>
          <a:spcPts val="0"/>
        </a:spcBef>
        <a:spcAft>
          <a:spcPts val="0"/>
        </a:spcAft>
        <a:buSzPct val="100000"/>
        <a:buFontTx/>
        <a:buNone/>
        <a:defRPr sz="810" b="0" i="0" u="none" strike="noStrike" cap="none" spc="0" baseline="0">
          <a:solidFill>
            <a:schemeClr val="tx1"/>
          </a:solidFill>
          <a:uLnTx/>
          <a:latin typeface="+mn-lt"/>
          <a:ea typeface="+mn-ea"/>
          <a:cs typeface="+mn-cs"/>
          <a:sym typeface="Helvetica Neue Light"/>
        </a:defRPr>
      </a:lvl7pPr>
      <a:lvl8pPr marL="0" marR="0" indent="1080135" algn="ctr" defTabSz="278607" rtl="0" latinLnBrk="0">
        <a:lnSpc>
          <a:spcPct val="100000"/>
        </a:lnSpc>
        <a:spcBef>
          <a:spcPts val="0"/>
        </a:spcBef>
        <a:spcAft>
          <a:spcPts val="0"/>
        </a:spcAft>
        <a:buSzPct val="100000"/>
        <a:buFontTx/>
        <a:buNone/>
        <a:defRPr sz="810" b="0" i="0" u="none" strike="noStrike" cap="none" spc="0" baseline="0">
          <a:solidFill>
            <a:schemeClr val="tx1"/>
          </a:solidFill>
          <a:uLnTx/>
          <a:latin typeface="+mn-lt"/>
          <a:ea typeface="+mn-ea"/>
          <a:cs typeface="+mn-cs"/>
          <a:sym typeface="Helvetica Neue Light"/>
        </a:defRPr>
      </a:lvl8pPr>
      <a:lvl9pPr marL="0" marR="0" indent="1234440" algn="ctr" defTabSz="278607" rtl="0" latinLnBrk="0">
        <a:lnSpc>
          <a:spcPct val="100000"/>
        </a:lnSpc>
        <a:spcBef>
          <a:spcPts val="0"/>
        </a:spcBef>
        <a:spcAft>
          <a:spcPts val="0"/>
        </a:spcAft>
        <a:buSzPct val="100000"/>
        <a:buFontTx/>
        <a:buNone/>
        <a:defRPr sz="810" b="0" i="0" u="none" strike="noStrike" cap="none" spc="0" baseline="0">
          <a:solidFill>
            <a:schemeClr val="tx1"/>
          </a:solidFill>
          <a:uLn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bm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2030599" y="2203503"/>
            <a:ext cx="4374455" cy="802572"/>
          </a:xfrm>
        </p:spPr>
        <p:txBody>
          <a:bodyPr>
            <a:noAutofit/>
          </a:bodyPr>
          <a:lstStyle/>
          <a:p>
            <a:pPr>
              <a:buSzTx/>
            </a:pPr>
            <a:r>
              <a:rPr lang="ru-RU" dirty="0"/>
              <a:t>Интерактивная </a:t>
            </a:r>
            <a:r>
              <a:rPr lang="ru-RU" dirty="0" smtClean="0"/>
              <a:t>игра</a:t>
            </a:r>
            <a:r>
              <a:rPr lang="ru-RU" dirty="0"/>
              <a:t> </a:t>
            </a:r>
            <a:r>
              <a:rPr lang="ru-RU" dirty="0" smtClean="0"/>
              <a:t>«Финансовый </a:t>
            </a:r>
            <a:r>
              <a:rPr lang="ru-RU" dirty="0"/>
              <a:t>детектив: </a:t>
            </a:r>
            <a:r>
              <a:rPr lang="ru-RU" dirty="0" smtClean="0"/>
              <a:t>тайны финансовых </a:t>
            </a:r>
            <a:r>
              <a:rPr lang="ru-RU" dirty="0"/>
              <a:t>операций»</a:t>
            </a:r>
          </a:p>
        </p:txBody>
      </p:sp>
      <p:pic>
        <p:nvPicPr>
          <p:cNvPr id="124" name="Изображение 12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24138" y="115466"/>
            <a:ext cx="2223750" cy="1756415"/>
          </a:xfrm>
          <a:prstGeom prst="rect">
            <a:avLst/>
          </a:prstGeom>
        </p:spPr>
      </p:pic>
      <p:sp>
        <p:nvSpPr>
          <p:cNvPr id="7" name="Текст 2">
            <a:extLst>
              <a:ext uri="{FF2B5EF4-FFF2-40B4-BE49-F238E27FC236}">
                <a16:creationId xmlns:a16="http://schemas.microsoft.com/office/drawing/2014/main" id="{98FD40A5-F3FD-B54C-9CD3-2C5EFF741120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585338" y="4003836"/>
            <a:ext cx="8476775" cy="882062"/>
          </a:xfrm>
        </p:spPr>
        <p:txBody>
          <a:bodyPr>
            <a:noAutofit/>
          </a:bodyPr>
          <a:lstStyle/>
          <a:p>
            <a:r>
              <a:rPr lang="ru-RU" sz="1200" dirty="0"/>
              <a:t>Направление </a:t>
            </a:r>
            <a:r>
              <a:rPr lang="ru-RU" sz="1200" dirty="0" smtClean="0"/>
              <a:t>практики: </a:t>
            </a:r>
            <a:r>
              <a:rPr lang="ru-RU" sz="1200" b="0" dirty="0" smtClean="0"/>
              <a:t>финансовое просвещение детей и </a:t>
            </a:r>
            <a:r>
              <a:rPr lang="ru-RU" sz="1200" b="0" dirty="0" smtClean="0"/>
              <a:t>молодёжи</a:t>
            </a:r>
            <a:endParaRPr lang="ru-RU" sz="1200" dirty="0"/>
          </a:p>
          <a:p>
            <a:r>
              <a:rPr lang="ru-RU" sz="1200" dirty="0"/>
              <a:t>Наименование </a:t>
            </a:r>
            <a:r>
              <a:rPr lang="ru-RU" sz="1200" dirty="0" smtClean="0"/>
              <a:t>субъекта: </a:t>
            </a:r>
            <a:r>
              <a:rPr lang="ru-RU" sz="1200" b="0" dirty="0" smtClean="0"/>
              <a:t>Тюменская </a:t>
            </a:r>
            <a:r>
              <a:rPr lang="ru-RU" sz="1200" b="0" dirty="0" smtClean="0"/>
              <a:t>область</a:t>
            </a:r>
            <a:endParaRPr lang="ru-RU" sz="1200" b="0" dirty="0"/>
          </a:p>
          <a:p>
            <a:pPr rtl="0"/>
            <a:r>
              <a:rPr lang="ru-RU" sz="1200" dirty="0"/>
              <a:t>Автор практики: </a:t>
            </a:r>
            <a:r>
              <a:rPr lang="ru-RU" sz="1200" b="0" dirty="0"/>
              <a:t>МАОУ Гимназия № 21 города </a:t>
            </a:r>
            <a:r>
              <a:rPr lang="ru-RU" sz="1200" b="0" dirty="0" smtClean="0"/>
              <a:t>Тюмени, </a:t>
            </a:r>
            <a:r>
              <a:rPr lang="ru-RU" sz="1200" b="0" dirty="0" err="1"/>
              <a:t>Прудаева</a:t>
            </a:r>
            <a:r>
              <a:rPr lang="ru-RU" sz="1200" b="0" dirty="0"/>
              <a:t> Ирина </a:t>
            </a:r>
            <a:r>
              <a:rPr lang="ru-RU" sz="1200" b="0" dirty="0"/>
              <a:t>Владимировна </a:t>
            </a:r>
            <a:r>
              <a:rPr lang="ru-RU" sz="1200" b="0" dirty="0" smtClean="0"/>
              <a:t>(</a:t>
            </a:r>
            <a:r>
              <a:rPr lang="ru-RU" sz="1200" b="0" dirty="0" smtClean="0"/>
              <a:t>8 </a:t>
            </a:r>
            <a:r>
              <a:rPr lang="ru-RU" sz="1200" b="0" dirty="0"/>
              <a:t>(3452) </a:t>
            </a:r>
            <a:r>
              <a:rPr lang="ru-RU" sz="1200" b="0" dirty="0" smtClean="0"/>
              <a:t>46-81-60, </a:t>
            </a:r>
            <a:r>
              <a:rPr lang="en-GB" sz="1200" b="0" dirty="0" err="1" smtClean="0"/>
              <a:t>i</a:t>
            </a:r>
            <a:r>
              <a:rPr lang="ru-RU" sz="1200" b="0" dirty="0"/>
              <a:t>.</a:t>
            </a:r>
            <a:r>
              <a:rPr lang="en-GB" sz="1200" b="0" dirty="0"/>
              <a:t>v</a:t>
            </a:r>
            <a:r>
              <a:rPr lang="ru-RU" sz="1200" b="0" dirty="0"/>
              <a:t>.</a:t>
            </a:r>
            <a:r>
              <a:rPr lang="en-GB" sz="1200" b="0" dirty="0" err="1"/>
              <a:t>prudaeva</a:t>
            </a:r>
            <a:r>
              <a:rPr lang="ru-RU" sz="1200" b="0" dirty="0"/>
              <a:t>@</a:t>
            </a:r>
            <a:r>
              <a:rPr lang="en-GB" sz="1200" b="0" dirty="0"/>
              <a:t>mail</a:t>
            </a:r>
            <a:r>
              <a:rPr lang="ru-RU" sz="1200" b="0" dirty="0"/>
              <a:t>.</a:t>
            </a:r>
            <a:r>
              <a:rPr lang="en-GB" sz="1200" b="0" dirty="0" err="1" smtClean="0"/>
              <a:t>ru</a:t>
            </a:r>
            <a:r>
              <a:rPr lang="ru-RU" sz="1200" b="0" dirty="0" smtClean="0"/>
              <a:t>)</a:t>
            </a:r>
            <a:endParaRPr lang="ru-RU" sz="1200" b="0" dirty="0"/>
          </a:p>
          <a:p>
            <a:pPr rtl="0"/>
            <a:endParaRPr lang="ru-RU" sz="1200" dirty="0"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>
          <a:xfrm>
            <a:off x="340293" y="524104"/>
            <a:ext cx="5712489" cy="4266260"/>
          </a:xfrm>
        </p:spPr>
        <p:txBody>
          <a:bodyPr/>
          <a:lstStyle/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Игра 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Финансовый детектив: </a:t>
            </a:r>
            <a:endParaRPr lang="ru-RU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тайны 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финансовых операций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endParaRPr lang="ru-RU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представляет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собой интерактивную ролевую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симуляцию работы банка. Участники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распределяются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 должностям и выполняют задания, имитирующие реальные банковские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операции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Цель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игры: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сформировать представление о работе банка, освоить базовые финансовые операции и понять значимость грамотного распоряжения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деньгами.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Продолжительность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45–60 минут (1 учебное занятие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Возраст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участников: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7–11 лет (1–4 классы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Количество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участников: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20–30 человек.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314520" y="1521968"/>
            <a:ext cx="2488286" cy="2488286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>
          <a:xfrm>
            <a:off x="785131" y="458335"/>
            <a:ext cx="7166282" cy="3653848"/>
          </a:xfrm>
        </p:spPr>
        <p:txBody>
          <a:bodyPr/>
          <a:lstStyle/>
          <a:p>
            <a:pPr marL="0" indent="0">
              <a:buNone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Ключевые игровые ситуации:</a:t>
            </a:r>
          </a:p>
          <a:p>
            <a:pPr algn="just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«Утеря карты» — специалист по картам помогает заблокировать и перевыпустить.</a:t>
            </a:r>
          </a:p>
          <a:p>
            <a:pPr algn="just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«Подозрительная купюра» — кассир проверяет подлинность, привлекает охранника.</a:t>
            </a:r>
          </a:p>
          <a:p>
            <a:pPr algn="just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«Нехватка наличных» — инкассатор доставляет деньги из сейфа.</a:t>
            </a:r>
          </a:p>
          <a:p>
            <a:pPr algn="just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«Ошибка в терминале» — администратор разрешает конфликт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Подведение итогов: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обсуждение выполненных операций, разбор ошибок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Рефлексия: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что нового узнали, какие роли понравились больше всего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Награждение участников сертификатами «Юный финансист».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Все материалы для проведения игры размещены по ссылке:  </a:t>
            </a: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304737" y="3753134"/>
            <a:ext cx="1293353" cy="1293353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Мои финансы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9655"/>
      </a:accent1>
      <a:accent2>
        <a:srgbClr val="ED7D00"/>
      </a:accent2>
      <a:accent3>
        <a:srgbClr val="E5205A"/>
      </a:accent3>
      <a:accent4>
        <a:srgbClr val="004E9E"/>
      </a:accent4>
      <a:accent5>
        <a:srgbClr val="33B5BA"/>
      </a:accent5>
      <a:accent6>
        <a:srgbClr val="B7BBBE"/>
      </a:accent6>
      <a:hlink>
        <a:srgbClr val="33B5BA"/>
      </a:hlink>
      <a:folHlink>
        <a:srgbClr val="E12058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1182</TotalTime>
  <Words>215</Words>
  <Application>Microsoft Office PowerPoint</Application>
  <PresentationFormat>Экран (16:9)</PresentationFormat>
  <Paragraphs>25</Paragraphs>
  <Slides>3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9" baseType="lpstr">
      <vt:lpstr>Arial</vt:lpstr>
      <vt:lpstr>Helvetica Neue</vt:lpstr>
      <vt:lpstr>Helvetica Neue Light</vt:lpstr>
      <vt:lpstr>Helvetica Neue Medium</vt:lpstr>
      <vt:lpstr>Proxima Nova Rg</vt:lpstr>
      <vt:lpstr>White</vt:lpstr>
      <vt:lpstr>Интерактивная игра «Финансовый детектив: тайны финансовых операций»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Насибуллина София Хаммятовна</dc:creator>
  <cp:lastModifiedBy>Карамышева Александра Яковлевна</cp:lastModifiedBy>
  <cp:revision>68</cp:revision>
  <cp:lastPrinted>2026-03-26T14:26:31Z</cp:lastPrinted>
  <dcterms:modified xsi:type="dcterms:W3CDTF">2026-04-24T06:15:41Z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1433657159</vt:i4>
  </property>
  <property fmtid="{D5CDD505-2E9C-101B-9397-08002B2CF9AE}" pid="3" name="_NewReviewCycle">
    <vt:lpwstr/>
  </property>
  <property fmtid="{D5CDD505-2E9C-101B-9397-08002B2CF9AE}" pid="4" name="_EmailSubject">
    <vt:lpwstr>Пописанное письмо</vt:lpwstr>
  </property>
  <property fmtid="{D5CDD505-2E9C-101B-9397-08002B2CF9AE}" pid="5" name="_AuthorEmail">
    <vt:lpwstr>Kuznetsova@nifi.ru</vt:lpwstr>
  </property>
  <property fmtid="{D5CDD505-2E9C-101B-9397-08002B2CF9AE}" pid="6" name="_AuthorEmailDisplayName">
    <vt:lpwstr>Кузнецова Мария Геннадьевна</vt:lpwstr>
  </property>
</Properties>
</file>