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0" r:id="rId3"/>
    <p:sldId id="265" r:id="rId4"/>
    <p:sldId id="264" r:id="rId5"/>
    <p:sldId id="263" r:id="rId6"/>
    <p:sldId id="266" r:id="rId7"/>
    <p:sldId id="267" r:id="rId8"/>
  </p:sldIdLst>
  <p:sldSz cx="9144000" cy="5143500" type="screen16x9"/>
  <p:notesSz cx="6808788" cy="9940925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="" xmlns:p15="http://schemas.microsoft.com/office/powerpoint/2012/main">
        <p15:guide id="3" orient="horz" pos="166" userDrawn="1">
          <p15:clr>
            <a:srgbClr val="A4A3A4"/>
          </p15:clr>
        </p15:guide>
        <p15:guide id="4" pos="159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B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0"/>
    <p:restoredTop sz="95407" autoAdjust="0"/>
  </p:normalViewPr>
  <p:slideViewPr>
    <p:cSldViewPr snapToGrid="0" snapToObjects="1" showGuides="1">
      <p:cViewPr varScale="1">
        <p:scale>
          <a:sx n="93" d="100"/>
          <a:sy n="93" d="100"/>
        </p:scale>
        <p:origin x="-114" y="-1086"/>
      </p:cViewPr>
      <p:guideLst>
        <p:guide orient="horz" pos="166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0842707F-0FE1-B2BC-B71F-9ABB57BED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4DA359E-5C92-6136-4DCA-6EF65FD285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F32B7D9-2471-084E-4AA0-5DCA5B7123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DD33A25-7280-B650-196D-6CE91F5EC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8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748710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56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E27C914-3C09-5EA8-0AC3-0D2B47AEC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=""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=""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="" xmlns:a16="http://schemas.microsoft.com/office/drawing/2014/main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=""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=""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=""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=""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=""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=""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=""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=""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=""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=""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=""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=""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=""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=""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>
          <a:xfrm>
            <a:off x="1254779" y="3721960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246580" y="3842426"/>
            <a:ext cx="8282738" cy="1053493"/>
          </a:xfrm>
        </p:spPr>
        <p:txBody>
          <a:bodyPr>
            <a:noAutofit/>
          </a:bodyPr>
          <a:lstStyle/>
          <a:p>
            <a:r>
              <a:rPr lang="ru-RU" dirty="0"/>
              <a:t>Направление практики: специальные проекты для людей старшего возраста.</a:t>
            </a:r>
          </a:p>
          <a:p>
            <a:r>
              <a:rPr lang="ru-RU" dirty="0"/>
              <a:t>Наименование субъекта: Вологодская область.  </a:t>
            </a:r>
          </a:p>
          <a:p>
            <a:r>
              <a:rPr lang="ru-RU" dirty="0"/>
              <a:t>Автор практики: АУ СО ВО  «Череповецкий дом-интернат для престарелых и инвалидов № 1», </a:t>
            </a:r>
            <a:endParaRPr lang="ru-RU" dirty="0" smtClean="0"/>
          </a:p>
          <a:p>
            <a:r>
              <a:rPr lang="ru-RU" dirty="0" smtClean="0"/>
              <a:t>Ивашкина </a:t>
            </a:r>
            <a:r>
              <a:rPr lang="ru-RU" dirty="0"/>
              <a:t>Юлия Сергеевна, тел. : (8202)249798, Электронный адрес: 1</a:t>
            </a:r>
            <a:r>
              <a:rPr lang="en-US" dirty="0" smtClean="0"/>
              <a:t>dom@1dom.gov35.ru</a:t>
            </a: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62D806-51F0-734C-BBC0-4312C0AC0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806" y="1186774"/>
            <a:ext cx="4037527" cy="9435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/>
              <a:t>«БЮДЖЕТ НА МЕСЯЦ: ПРОЖИТЬ И СОХРАНИТЬ БАЛАНС»</a:t>
            </a:r>
          </a:p>
        </p:txBody>
      </p:sp>
      <p:pic>
        <p:nvPicPr>
          <p:cNvPr id="7" name="Рисунок 6" descr="E0D2163C-772F-426C-B9DC-BCF42341BB3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17649" y="326298"/>
            <a:ext cx="784334" cy="784334"/>
          </a:xfrm>
          <a:prstGeom prst="rect">
            <a:avLst/>
          </a:prstGeom>
        </p:spPr>
      </p:pic>
      <p:pic>
        <p:nvPicPr>
          <p:cNvPr id="6" name="Picture 2" descr="C:\Users\User\Desktop\Герб_Вологодской_области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7494"/>
            <a:ext cx="773582" cy="97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55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9" y="64394"/>
            <a:ext cx="6888265" cy="472442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A48CE0-D688-75B4-ED9B-EC63E6BEF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2839140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A48CE0-D688-75B4-ED9B-EC63E6BEF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5" name="Рисунок 4" descr="IMG_55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9" y="103032"/>
            <a:ext cx="6888265" cy="471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39140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915595EA-BA71-4A39-9F51-8F5B4916C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77273"/>
            <a:ext cx="6987191" cy="481026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519" y="2198668"/>
            <a:ext cx="1078788" cy="10787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42062" y="3277456"/>
            <a:ext cx="1307702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Сценарий</a:t>
            </a:r>
            <a:r>
              <a:rPr kumimoji="0" lang="ru-RU" sz="14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и карточки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2839140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8A2E924-45DA-4F18-9F07-5FF367AA8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64394"/>
            <a:ext cx="6987191" cy="482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39140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56C1C0A-4274-49AA-A4C0-BD269056D0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109470"/>
            <a:ext cx="6967873" cy="477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87358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D6C0EC7-3AD6-4D04-947D-A8008112A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70834"/>
            <a:ext cx="6974312" cy="48038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A647364-0E7C-41F3-B897-A79F0FA9EE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506828"/>
            <a:ext cx="1519708" cy="1064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B90C7CE-48A2-49AF-97A3-AF99328538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579" y="1506828"/>
            <a:ext cx="1519708" cy="1064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62B6C365-733B-4DC0-A125-C48E4F6241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758" y="1506828"/>
            <a:ext cx="1596978" cy="1064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3922A829-D7E5-4BA3-9BF1-342BF79BAB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725142"/>
            <a:ext cx="1519708" cy="1064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F867D44D-9760-43C0-84A2-9DE9F111EC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579" y="2725143"/>
            <a:ext cx="1519708" cy="1064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9BB02948-C553-4CD8-9962-A7DB270A62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758" y="2725141"/>
            <a:ext cx="1596978" cy="10649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1213925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60</Words>
  <Application>Microsoft Office PowerPoint</Application>
  <PresentationFormat>Экран (16:9)</PresentationFormat>
  <Paragraphs>8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White</vt:lpstr>
      <vt:lpstr>«БЮДЖЕТ НА МЕСЯЦ: ПРОЖИТЬ И СОХРАНИТЬ БАЛАНС»</vt:lpstr>
      <vt:lpstr>  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Насибуллина София Хаммятовна</dc:creator>
  <cp:lastModifiedBy>Шаркунова Карина Алексеевна</cp:lastModifiedBy>
  <cp:revision>86</cp:revision>
  <cp:lastPrinted>2026-03-26T14:26:31Z</cp:lastPrinted>
  <dcterms:modified xsi:type="dcterms:W3CDTF">2026-04-21T08:45:19Z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1433657159</vt:i4>
  </property>
  <property fmtid="{D5CDD505-2E9C-101B-9397-08002B2CF9AE}" pid="3" name="_NewReviewCycle">
    <vt:lpwstr/>
  </property>
  <property fmtid="{D5CDD505-2E9C-101B-9397-08002B2CF9AE}" pid="4" name="_EmailSubject">
    <vt:lpwstr>Пописанное письмо</vt:lpwstr>
  </property>
  <property fmtid="{D5CDD505-2E9C-101B-9397-08002B2CF9AE}" pid="5" name="_AuthorEmail">
    <vt:lpwstr>Kuznetsova@nifi.ru</vt:lpwstr>
  </property>
  <property fmtid="{D5CDD505-2E9C-101B-9397-08002B2CF9AE}" pid="6" name="_AuthorEmailDisplayName">
    <vt:lpwstr>Кузнецова Мария Геннадьевна</vt:lpwstr>
  </property>
</Properties>
</file>