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0" r:id="rId3"/>
    <p:sldId id="263" r:id="rId4"/>
    <p:sldId id="264" r:id="rId5"/>
    <p:sldId id="262" r:id="rId6"/>
    <p:sldId id="266" r:id="rId7"/>
    <p:sldId id="267" r:id="rId8"/>
    <p:sldId id="268" r:id="rId9"/>
    <p:sldId id="269" r:id="rId10"/>
  </p:sldIdLst>
  <p:sldSz cx="9144000" cy="5143500" type="screen16x9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20"/>
    <p:restoredTop sz="95407" autoAdjust="0"/>
  </p:normalViewPr>
  <p:slideViewPr>
    <p:cSldViewPr snapToGrid="0" snapToObjects="1" showGuides="1">
      <p:cViewPr varScale="1">
        <p:scale>
          <a:sx n="148" d="100"/>
          <a:sy n="148" d="100"/>
        </p:scale>
        <p:origin x="360" y="108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32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02046" y="4667250"/>
            <a:ext cx="230832" cy="22724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3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35532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 — горизонтальн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9" r:id="rId5"/>
    <p:sldLayoutId id="2147483662" r:id="rId6"/>
    <p:sldLayoutId id="2147483663" r:id="rId7"/>
    <p:sldLayoutId id="2147483664" r:id="rId8"/>
    <p:sldLayoutId id="2147483667" r:id="rId9"/>
    <p:sldLayoutId id="2147483668" r:id="rId10"/>
    <p:sldLayoutId id="2147483654" r:id="rId11"/>
    <p:sldLayoutId id="2147483670" r:id="rId12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07918" y="4093346"/>
            <a:ext cx="8620171" cy="1050153"/>
          </a:xfrm>
        </p:spPr>
        <p:txBody>
          <a:bodyPr>
            <a:noAutofit/>
          </a:bodyPr>
          <a:lstStyle/>
          <a:p>
            <a:r>
              <a:rPr lang="ru-RU" sz="1200" dirty="0"/>
              <a:t>Направление практики </a:t>
            </a:r>
            <a:r>
              <a:rPr lang="ru-RU" sz="1200" dirty="0" smtClean="0"/>
              <a:t>– Специальные проекты с общественными организациями и движениями</a:t>
            </a:r>
            <a:endParaRPr lang="ru-RU" sz="1200" dirty="0"/>
          </a:p>
          <a:p>
            <a:r>
              <a:rPr lang="ru-RU" sz="1200" dirty="0"/>
              <a:t>Наименование субъекта  </a:t>
            </a:r>
            <a:r>
              <a:rPr lang="ru-RU" sz="1200" dirty="0" smtClean="0"/>
              <a:t>- Псковская область</a:t>
            </a:r>
            <a:endParaRPr lang="ru-RU" sz="1200" dirty="0"/>
          </a:p>
          <a:p>
            <a:r>
              <a:rPr lang="ru-RU" sz="1200" dirty="0" smtClean="0"/>
              <a:t>Автор</a:t>
            </a:r>
            <a:r>
              <a:rPr lang="ru-RU" sz="1200" dirty="0"/>
              <a:t>ы</a:t>
            </a:r>
            <a:r>
              <a:rPr lang="ru-RU" sz="1200" dirty="0" smtClean="0"/>
              <a:t> </a:t>
            </a:r>
            <a:r>
              <a:rPr lang="ru-RU" sz="1200" dirty="0"/>
              <a:t>практики: </a:t>
            </a:r>
            <a:r>
              <a:rPr lang="ru-RU" sz="1200" dirty="0" smtClean="0"/>
              <a:t>Уполномоченный по правам ребенка в Псковской области Соколова Наталья Викторовна (тел. (8112) 299-157, </a:t>
            </a:r>
            <a:r>
              <a:rPr lang="en-US" sz="1200" dirty="0" smtClean="0">
                <a:solidFill>
                  <a:schemeClr val="tx1"/>
                </a:solidFill>
              </a:rPr>
              <a:t>pskovdeti60@mail.ru</a:t>
            </a:r>
            <a:r>
              <a:rPr lang="ru-RU" sz="1200" dirty="0" smtClean="0">
                <a:solidFill>
                  <a:schemeClr val="tx1"/>
                </a:solidFill>
              </a:rPr>
              <a:t>), Начальник экономического отдела Отделения Псков Северо-Западного ГУ Банка России Чемелева Ольга Александровна (тел. (8112) 694-800, 58</a:t>
            </a:r>
            <a:r>
              <a:rPr lang="en-US" sz="1200" dirty="0" smtClean="0">
                <a:solidFill>
                  <a:schemeClr val="tx1"/>
                </a:solidFill>
              </a:rPr>
              <a:t>seo@cbr.ru)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Правовой обоз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6" y="76200"/>
            <a:ext cx="1983133" cy="2124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636095"/>
            <a:ext cx="8915400" cy="4257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391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4099" y="639056"/>
            <a:ext cx="8892000" cy="42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0836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4" y="642399"/>
            <a:ext cx="8892000" cy="42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940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4" y="683883"/>
            <a:ext cx="8892000" cy="42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376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59606"/>
            <a:ext cx="8892000" cy="42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3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723900"/>
            <a:ext cx="8892000" cy="42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2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9" y="741033"/>
            <a:ext cx="8892000" cy="42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6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04850"/>
            <a:ext cx="8892000" cy="42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7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63</Words>
  <Application>Microsoft Office PowerPoint</Application>
  <PresentationFormat>Экран (16:9)</PresentationFormat>
  <Paragraphs>4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Helvetica Neue</vt:lpstr>
      <vt:lpstr>Helvetica Neue Light</vt:lpstr>
      <vt:lpstr>Helvetica Neue Medium</vt:lpstr>
      <vt:lpstr>Proxima Nova Rg</vt:lpstr>
      <vt:lpstr>White</vt:lpstr>
      <vt:lpstr>Правовой обоз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 Александр Сергеевич</dc:creator>
  <cp:lastModifiedBy>Иванов Александр Сергеевич</cp:lastModifiedBy>
  <cp:revision>68</cp:revision>
  <dcterms:modified xsi:type="dcterms:W3CDTF">2026-04-22T07:47:11Z</dcterms:modified>
</cp:coreProperties>
</file>