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158" d="100"/>
          <a:sy n="158" d="100"/>
        </p:scale>
        <p:origin x="150" y="150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28.04.2026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8" y="4093347"/>
            <a:ext cx="8566523" cy="80257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практики: Специальные проекты со СМИ, </a:t>
            </a:r>
            <a:r>
              <a:rPr lang="ru-RU" sz="1200" dirty="0" err="1"/>
              <a:t>блогерами</a:t>
            </a:r>
            <a:r>
              <a:rPr lang="ru-RU" sz="1200" dirty="0"/>
              <a:t> и в социальных сетях </a:t>
            </a:r>
            <a:endParaRPr lang="ru-RU" sz="1200" dirty="0" smtClean="0"/>
          </a:p>
          <a:p>
            <a:r>
              <a:rPr lang="ru-RU" sz="1200" dirty="0" smtClean="0"/>
              <a:t>Наименование </a:t>
            </a:r>
            <a:r>
              <a:rPr lang="ru-RU" sz="1200" dirty="0"/>
              <a:t>субъекта: </a:t>
            </a:r>
            <a:r>
              <a:rPr lang="ru-RU" sz="1200" dirty="0" smtClean="0"/>
              <a:t>Красноярский </a:t>
            </a:r>
            <a:r>
              <a:rPr lang="ru-RU" sz="1200" dirty="0" smtClean="0"/>
              <a:t>край</a:t>
            </a:r>
          </a:p>
          <a:p>
            <a:r>
              <a:rPr lang="ru-RU" sz="1200" dirty="0" smtClean="0"/>
              <a:t>Автор </a:t>
            </a:r>
            <a:r>
              <a:rPr lang="ru-RU" sz="1200" dirty="0"/>
              <a:t>практики: КГАУ «Дирекция краевых телепрограмм» (Телеканал Енисей),  Бабуридзе Андрей </a:t>
            </a:r>
            <a:r>
              <a:rPr lang="ru-RU" sz="1200" dirty="0" smtClean="0"/>
              <a:t>Иванович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Финансовый компас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Финансовый компас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5" y="2295728"/>
            <a:ext cx="3823249" cy="237152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Телепрограмма о финансовой грамотности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7198" r="17198"/>
          <a:stretch>
            <a:fillRect/>
          </a:stretch>
        </p:blipFill>
        <p:spPr>
          <a:xfrm>
            <a:off x="4516998" y="1134590"/>
            <a:ext cx="4043707" cy="4008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344" y="1608978"/>
            <a:ext cx="3753853" cy="259863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A3331-1180-76E2-1BC5-BF2DFE39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 минут информации о финансах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B393F-A165-FAE5-2E4F-8F3C2FD93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Структура программы и тематика</a:t>
            </a:r>
          </a:p>
        </p:txBody>
      </p:sp>
    </p:spTree>
    <p:extLst>
      <p:ext uri="{BB962C8B-B14F-4D97-AF65-F5344CB8AC3E}">
        <p14:creationId xmlns:p14="http://schemas.microsoft.com/office/powerpoint/2010/main" val="100294998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864842"/>
            <a:ext cx="7877175" cy="3486150"/>
          </a:xfrm>
        </p:spPr>
        <p:txBody>
          <a:bodyPr/>
          <a:lstStyle/>
          <a:p>
            <a:r>
              <a:rPr lang="ru-RU" sz="1600" dirty="0"/>
              <a:t>Проект состоит из 10 серий. Выход каждый месяц</a:t>
            </a:r>
          </a:p>
          <a:p>
            <a:r>
              <a:rPr lang="ru-RU" sz="1600" dirty="0"/>
              <a:t>Хронометраж: 5 минут</a:t>
            </a:r>
          </a:p>
          <a:p>
            <a:r>
              <a:rPr lang="ru-RU" sz="1600" dirty="0"/>
              <a:t>Программа состоит из интервью специалистов, </a:t>
            </a:r>
            <a:r>
              <a:rPr lang="ru-RU" sz="1600" dirty="0" err="1"/>
              <a:t>стендапа</a:t>
            </a:r>
            <a:r>
              <a:rPr lang="ru-RU" sz="1600" dirty="0"/>
              <a:t> корреспондента, закадрового текста, </a:t>
            </a:r>
            <a:r>
              <a:rPr lang="ru-RU" sz="1600" dirty="0" err="1"/>
              <a:t>инфографики</a:t>
            </a:r>
            <a:endParaRPr lang="ru-RU" sz="1600" dirty="0"/>
          </a:p>
          <a:p>
            <a:r>
              <a:rPr lang="ru-RU" sz="1600" dirty="0"/>
              <a:t>Целевая аудитория: взрослое население, 16+</a:t>
            </a:r>
          </a:p>
          <a:p>
            <a:r>
              <a:rPr lang="ru-RU" sz="1600" dirty="0"/>
              <a:t>Размещение программы: эфир телеканала Енисей в составе ОТР</a:t>
            </a:r>
          </a:p>
          <a:p>
            <a:r>
              <a:rPr lang="ru-RU" sz="1600" dirty="0"/>
              <a:t>Главная задача – затронуть острые финансовые темы, волнующие жителей Красноярского края, а также доступно и понятно рассказать зрителям о финансовых инструментах, которыми мы пользуемся в повседневной 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Темы 2026 года: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901789"/>
            <a:ext cx="7877178" cy="3790029"/>
          </a:xfrm>
        </p:spPr>
        <p:txBody>
          <a:bodyPr/>
          <a:lstStyle/>
          <a:p>
            <a:endParaRPr lang="ru-RU" sz="1600" dirty="0"/>
          </a:p>
          <a:p>
            <a:r>
              <a:rPr lang="ru-RU" sz="1600" dirty="0"/>
              <a:t>Самые распространенные схемы мошенничества и новые уловки</a:t>
            </a:r>
          </a:p>
          <a:p>
            <a:endParaRPr lang="ru-RU" sz="1600" dirty="0"/>
          </a:p>
          <a:p>
            <a:pPr marL="0" indent="0">
              <a:buNone/>
            </a:pPr>
            <a:r>
              <a:rPr lang="ru-RU" sz="1600" dirty="0"/>
              <a:t> 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Налоговые льготы, уплата имущественных налогов</a:t>
            </a:r>
          </a:p>
          <a:p>
            <a:r>
              <a:rPr lang="ru-RU" sz="1600" dirty="0" err="1"/>
              <a:t>Дропперы</a:t>
            </a:r>
            <a:r>
              <a:rPr lang="ru-RU" sz="1600" dirty="0"/>
              <a:t>. Что такое </a:t>
            </a:r>
            <a:r>
              <a:rPr lang="ru-RU" sz="1600" dirty="0" err="1"/>
              <a:t>дропперство</a:t>
            </a:r>
            <a:r>
              <a:rPr lang="ru-RU" sz="1600" dirty="0"/>
              <a:t>, как не стать соучастником преступления</a:t>
            </a:r>
          </a:p>
          <a:p>
            <a:r>
              <a:rPr lang="ru-RU" sz="1600" dirty="0"/>
              <a:t>Как стать финансовым волонтером</a:t>
            </a:r>
          </a:p>
          <a:p>
            <a:r>
              <a:rPr lang="ru-RU" sz="1600" dirty="0"/>
              <a:t>Семейные финансы: как договориться о деньгах</a:t>
            </a:r>
          </a:p>
          <a:p>
            <a:endParaRPr lang="ru-RU" sz="1600" dirty="0"/>
          </a:p>
          <a:p>
            <a:endParaRPr lang="ru-RU" sz="10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4666593" y="1584516"/>
            <a:ext cx="2364829" cy="161273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775663" y="1584516"/>
            <a:ext cx="3479176" cy="161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384680"/>
            <a:ext cx="6888265" cy="3342288"/>
          </a:xfrm>
        </p:spPr>
        <p:txBody>
          <a:bodyPr/>
          <a:lstStyle/>
          <a:p>
            <a:r>
              <a:rPr lang="ru-RU" dirty="0"/>
              <a:t>Темы 2026 года: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1181100"/>
            <a:ext cx="7877178" cy="332783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 </a:t>
            </a:r>
          </a:p>
          <a:p>
            <a:r>
              <a:rPr lang="ru-RU" dirty="0"/>
              <a:t>Новые меры социальной поддержки в Красноярском крае, фокус на </a:t>
            </a:r>
            <a:r>
              <a:rPr lang="ru-RU" dirty="0" err="1"/>
              <a:t>семейноцентричность</a:t>
            </a:r>
            <a:endParaRPr lang="ru-RU" dirty="0"/>
          </a:p>
          <a:p>
            <a:r>
              <a:rPr lang="ru-RU" dirty="0"/>
              <a:t>Федеральная смена на ТИМ Бирюса: ФИНЗОЖ на Бирюсе</a:t>
            </a:r>
          </a:p>
          <a:p>
            <a:r>
              <a:rPr lang="ru-RU" dirty="0"/>
              <a:t>Инициативное бюджетирование</a:t>
            </a:r>
          </a:p>
          <a:p>
            <a:r>
              <a:rPr lang="ru-RU" dirty="0"/>
              <a:t>Финал международной олимпиады по финансовой безопасности в Красноярске</a:t>
            </a:r>
          </a:p>
          <a:p>
            <a:r>
              <a:rPr lang="ru-RU" dirty="0"/>
              <a:t>Бюджетная грамотность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203</Words>
  <Application>Microsoft Office PowerPoint</Application>
  <PresentationFormat>Экран (16:9)</PresentationFormat>
  <Paragraphs>36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Helvetica Neue</vt:lpstr>
      <vt:lpstr>Helvetica Neue Light</vt:lpstr>
      <vt:lpstr>Helvetica Neue Medium</vt:lpstr>
      <vt:lpstr>Proxima Nova Rg</vt:lpstr>
      <vt:lpstr>White</vt:lpstr>
      <vt:lpstr>Финансовый компас</vt:lpstr>
      <vt:lpstr>Финансовый компас</vt:lpstr>
      <vt:lpstr>5 минут информации о финансах</vt:lpstr>
      <vt:lpstr>Структура</vt:lpstr>
      <vt:lpstr>Темы 2026 года:</vt:lpstr>
      <vt:lpstr>Темы 2026 года: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Проскурина Надежда</dc:creator>
  <cp:lastModifiedBy>Папикян Карина Арамаисовна</cp:lastModifiedBy>
  <cp:revision>87</cp:revision>
  <cp:lastPrinted>2026-04-23T10:58:11Z</cp:lastPrinted>
  <dcterms:modified xsi:type="dcterms:W3CDTF">2026-04-28T10:51:34Z</dcterms:modified>
</cp:coreProperties>
</file>