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1" r:id="rId3"/>
    <p:sldId id="260" r:id="rId4"/>
    <p:sldId id="262" r:id="rId5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56" d="100"/>
          <a:sy n="156" d="100"/>
        </p:scale>
        <p:origin x="114" y="13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99383"/>
            <a:ext cx="9027026" cy="80257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практики: Специальные проекты для </a:t>
            </a:r>
            <a:r>
              <a:rPr lang="ru-RU" sz="1200" dirty="0" smtClean="0"/>
              <a:t>людей с </a:t>
            </a:r>
            <a:r>
              <a:rPr lang="ru-RU" sz="1200" dirty="0"/>
              <a:t>ОВЗ </a:t>
            </a:r>
          </a:p>
          <a:p>
            <a:r>
              <a:rPr lang="ru-RU" sz="1200"/>
              <a:t>Наименование субъекта: Красноярский </a:t>
            </a:r>
            <a:r>
              <a:rPr lang="ru-RU" sz="1200" dirty="0"/>
              <a:t>край</a:t>
            </a:r>
          </a:p>
          <a:p>
            <a:r>
              <a:rPr lang="ru-RU" sz="1200" dirty="0" smtClean="0"/>
              <a:t>Авторы </a:t>
            </a:r>
            <a:r>
              <a:rPr lang="ru-RU" sz="1200" dirty="0"/>
              <a:t>практики: РЦФГ Красноярского края, </a:t>
            </a:r>
          </a:p>
          <a:p>
            <a:r>
              <a:rPr lang="ru-RU" sz="1200" dirty="0" err="1"/>
              <a:t>Красноусов</a:t>
            </a:r>
            <a:r>
              <a:rPr lang="ru-RU" sz="1200" dirty="0"/>
              <a:t> Сергей Дмитриевич, Перепелица Светлана Викторовна, </a:t>
            </a:r>
            <a:r>
              <a:rPr lang="en-US" sz="1200" dirty="0"/>
              <a:t>rcfg@kipk.ru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907" y="1441211"/>
            <a:ext cx="3984704" cy="1185166"/>
          </a:xfrm>
        </p:spPr>
        <p:txBody>
          <a:bodyPr>
            <a:noAutofit/>
          </a:bodyPr>
          <a:lstStyle/>
          <a:p>
            <a:r>
              <a:rPr lang="ru-RU" sz="1600" dirty="0"/>
              <a:t>«РАСШИРЯЯ ВОЗМОЖНОСТИ: ПРОГРАММА ПОВЫШЕНИЯ КВАЛИФИКАЦИИ ПЕДАГОГОВ ПО ОБУЧЕНИЮ ФИНАНСОВОЙ ГРАМОТНОСТИ ДЕТЕЙ С НАРУШЕНИЕМ ЗРЕНИЯ»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9DF4072-C26D-4FCC-B006-396D71BFD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20" y="127599"/>
            <a:ext cx="671946" cy="81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dirty="0"/>
              <a:t>Нарушения зрения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0E5BADA3-3A96-4A9E-8414-43F35AFAB3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t="5587" r="1537" b="5651"/>
          <a:stretch/>
        </p:blipFill>
        <p:spPr bwMode="auto">
          <a:xfrm>
            <a:off x="1495892" y="994030"/>
            <a:ext cx="6152215" cy="407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dirty="0"/>
              <a:t>Актуальность программы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C0BDF52-0C0B-4DC6-8C72-57E9F8848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4965" r="2089" b="4889"/>
          <a:stretch/>
        </p:blipFill>
        <p:spPr bwMode="auto">
          <a:xfrm>
            <a:off x="326572" y="1065877"/>
            <a:ext cx="4245428" cy="399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D844FC75-7345-4247-B885-D61C93275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t="9905" r="2189" b="9080"/>
          <a:stretch/>
        </p:blipFill>
        <p:spPr bwMode="auto">
          <a:xfrm>
            <a:off x="4911390" y="1343196"/>
            <a:ext cx="3906038" cy="344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dirty="0"/>
              <a:t>Контактное лицо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6733B3DD-C7E0-4094-BD11-E6E2743D5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" t="7449" r="1432" b="9588"/>
          <a:stretch/>
        </p:blipFill>
        <p:spPr bwMode="auto">
          <a:xfrm>
            <a:off x="1018079" y="1024373"/>
            <a:ext cx="7107841" cy="37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53</Words>
  <Application>Microsoft Office PowerPoint</Application>
  <PresentationFormat>Экран (16:9)</PresentationFormat>
  <Paragraphs>8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Helvetica Neue</vt:lpstr>
      <vt:lpstr>Helvetica Neue Light</vt:lpstr>
      <vt:lpstr>Helvetica Neue Medium</vt:lpstr>
      <vt:lpstr>Proxima Nova Rg</vt:lpstr>
      <vt:lpstr>White</vt:lpstr>
      <vt:lpstr>«РАСШИРЯЯ ВОЗМОЖНОСТИ: ПРОГРАММА ПОВЫШЕНИЯ КВАЛИФИКАЦИИ ПЕДАГОГОВ ПО ОБУЧЕНИЮ ФИНАНСОВОЙ ГРАМОТНОСТИ ДЕТЕЙ С НАРУШЕНИЕМ ЗРЕНИЯ»</vt:lpstr>
      <vt:lpstr>Нарушения зрения</vt:lpstr>
      <vt:lpstr>Актуальность программы</vt:lpstr>
      <vt:lpstr>Контактное лицо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Папикян Карина Арамаисовна</cp:lastModifiedBy>
  <cp:revision>69</cp:revision>
  <cp:lastPrinted>2026-03-26T14:26:31Z</cp:lastPrinted>
  <dcterms:modified xsi:type="dcterms:W3CDTF">2026-04-28T10:51:55Z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