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5143500" type="screen16x9"/>
  <p:notesSz cx="9144000" cy="5143500"/>
  <p:defaultTextStyle>
    <a:defPPr marL="0" marR="0" indent="0" algn="l" defTabSz="356616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700" b="0" i="0" u="none" strike="noStrike" cap="none" spc="0">
        <a:ln>
          <a:noFill/>
        </a:ln>
        <a:solidFill>
          <a:srgbClr val="000000"/>
        </a:solidFill>
      </a:defRPr>
    </a:defPPr>
    <a:lvl1pPr marL="0" marR="0" indent="0" algn="ctr" defTabSz="321945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150" b="1" i="0" u="none" strike="noStrike" cap="none" spc="0">
        <a:ln>
          <a:noFill/>
        </a:ln>
        <a:solidFill>
          <a:srgbClr val="000000"/>
        </a:solidFill>
        <a:latin typeface="Helvetica Neue"/>
        <a:ea typeface="Helvetica Neue"/>
        <a:cs typeface="Helvetica Neue"/>
      </a:defRPr>
    </a:lvl1pPr>
    <a:lvl2pPr marL="0" marR="0" indent="178308" algn="ctr" defTabSz="321945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150" b="1" i="0" u="none" strike="noStrike" cap="none" spc="0">
        <a:ln>
          <a:noFill/>
        </a:ln>
        <a:solidFill>
          <a:srgbClr val="000000"/>
        </a:solidFill>
        <a:latin typeface="Helvetica Neue"/>
        <a:ea typeface="Helvetica Neue"/>
        <a:cs typeface="Helvetica Neue"/>
      </a:defRPr>
    </a:lvl2pPr>
    <a:lvl3pPr marL="0" marR="0" indent="356616" algn="ctr" defTabSz="321945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150" b="1" i="0" u="none" strike="noStrike" cap="none" spc="0">
        <a:ln>
          <a:noFill/>
        </a:ln>
        <a:solidFill>
          <a:srgbClr val="000000"/>
        </a:solidFill>
        <a:latin typeface="Helvetica Neue"/>
        <a:ea typeface="Helvetica Neue"/>
        <a:cs typeface="Helvetica Neue"/>
      </a:defRPr>
    </a:lvl3pPr>
    <a:lvl4pPr marL="0" marR="0" indent="534924" algn="ctr" defTabSz="321945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150" b="1" i="0" u="none" strike="noStrike" cap="none" spc="0">
        <a:ln>
          <a:noFill/>
        </a:ln>
        <a:solidFill>
          <a:srgbClr val="000000"/>
        </a:solidFill>
        <a:latin typeface="Helvetica Neue"/>
        <a:ea typeface="Helvetica Neue"/>
        <a:cs typeface="Helvetica Neue"/>
      </a:defRPr>
    </a:lvl4pPr>
    <a:lvl5pPr marL="0" marR="0" indent="713232" algn="ctr" defTabSz="321945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150" b="1" i="0" u="none" strike="noStrike" cap="none" spc="0">
        <a:ln>
          <a:noFill/>
        </a:ln>
        <a:solidFill>
          <a:srgbClr val="000000"/>
        </a:solidFill>
        <a:latin typeface="Helvetica Neue"/>
        <a:ea typeface="Helvetica Neue"/>
        <a:cs typeface="Helvetica Neue"/>
      </a:defRPr>
    </a:lvl5pPr>
    <a:lvl6pPr marL="0" marR="0" indent="891540" algn="ctr" defTabSz="321945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150" b="1" i="0" u="none" strike="noStrike" cap="none" spc="0">
        <a:ln>
          <a:noFill/>
        </a:ln>
        <a:solidFill>
          <a:srgbClr val="000000"/>
        </a:solidFill>
        <a:latin typeface="Helvetica Neue"/>
        <a:ea typeface="Helvetica Neue"/>
        <a:cs typeface="Helvetica Neue"/>
      </a:defRPr>
    </a:lvl6pPr>
    <a:lvl7pPr marL="0" marR="0" indent="1069848" algn="ctr" defTabSz="321945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150" b="1" i="0" u="none" strike="noStrike" cap="none" spc="0">
        <a:ln>
          <a:noFill/>
        </a:ln>
        <a:solidFill>
          <a:srgbClr val="000000"/>
        </a:solidFill>
        <a:latin typeface="Helvetica Neue"/>
        <a:ea typeface="Helvetica Neue"/>
        <a:cs typeface="Helvetica Neue"/>
      </a:defRPr>
    </a:lvl7pPr>
    <a:lvl8pPr marL="0" marR="0" indent="1248156" algn="ctr" defTabSz="321945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150" b="1" i="0" u="none" strike="noStrike" cap="none" spc="0">
        <a:ln>
          <a:noFill/>
        </a:ln>
        <a:solidFill>
          <a:srgbClr val="000000"/>
        </a:solidFill>
        <a:latin typeface="Helvetica Neue"/>
        <a:ea typeface="Helvetica Neue"/>
        <a:cs typeface="Helvetica Neue"/>
      </a:defRPr>
    </a:lvl8pPr>
    <a:lvl9pPr marL="0" marR="0" indent="1426464" algn="ctr" defTabSz="321945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150" b="1" i="0" u="none" strike="noStrike" cap="none" spc="0">
        <a:ln>
          <a:noFill/>
        </a:ln>
        <a:solidFill>
          <a:srgbClr val="000000"/>
        </a:solidFill>
        <a:latin typeface="Helvetica Neue"/>
        <a:ea typeface="Helvetica Neue"/>
        <a:cs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166">
          <p15:clr>
            <a:srgbClr val="A4A3A4"/>
          </p15:clr>
        </p15:guide>
        <p15:guide id="2" pos="15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 showGuides="1">
      <p:cViewPr varScale="1">
        <p:scale>
          <a:sx n="141" d="100"/>
          <a:sy n="141" d="100"/>
        </p:scale>
        <p:origin x="666" y="114"/>
      </p:cViewPr>
      <p:guideLst>
        <p:guide orient="horz" pos="166"/>
        <p:guide pos="15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userDrawn="1">
  <p:cSld name="Заголовок и под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/>
          <a:srcRect t="20134"/>
          <a:stretch/>
        </p:blipFill>
        <p:spPr bwMode="auto">
          <a:xfrm>
            <a:off x="0" y="1035586"/>
            <a:ext cx="9144000" cy="4107914"/>
          </a:xfrm>
          <a:prstGeom prst="rect">
            <a:avLst/>
          </a:prstGeom>
        </p:spPr>
      </p:pic>
      <p:sp>
        <p:nvSpPr>
          <p:cNvPr id="12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 bwMode="auto">
          <a:xfrm>
            <a:off x="1947746" y="3834743"/>
            <a:ext cx="6350680" cy="59531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SzTx/>
              <a:buNone/>
              <a:defRPr sz="1400" b="1" i="0">
                <a:latin typeface="Proxima Nova Rg"/>
              </a:defRPr>
            </a:lvl1pPr>
            <a:lvl2pPr marL="0" indent="0" algn="l">
              <a:spcBef>
                <a:spcPts val="0"/>
              </a:spcBef>
              <a:buSzTx/>
              <a:buNone/>
              <a:defRPr sz="1800"/>
            </a:lvl2pPr>
            <a:lvl3pPr marL="0" indent="0" algn="l">
              <a:spcBef>
                <a:spcPts val="0"/>
              </a:spcBef>
              <a:buSzTx/>
              <a:buNone/>
              <a:defRPr sz="1800"/>
            </a:lvl3pPr>
            <a:lvl4pPr marL="0" indent="0" algn="l">
              <a:spcBef>
                <a:spcPts val="0"/>
              </a:spcBef>
              <a:buSzTx/>
              <a:buNone/>
              <a:defRPr sz="1800"/>
            </a:lvl4pPr>
            <a:lvl5pPr marL="0" indent="0" algn="l">
              <a:spcBef>
                <a:spcPts val="0"/>
              </a:spcBef>
              <a:buSzTx/>
              <a:buNone/>
              <a:defRPr sz="1800"/>
            </a:lvl5pPr>
          </a:lstStyle>
          <a:p>
            <a:pPr>
              <a:defRPr/>
            </a:pPr>
            <a:r>
              <a:rPr lang="ru-RU"/>
              <a:t>Текст лида</a:t>
            </a:r>
            <a:endParaRPr/>
          </a:p>
        </p:txBody>
      </p:sp>
      <p:sp>
        <p:nvSpPr>
          <p:cNvPr id="11" name="Текст заголовка"/>
          <p:cNvSpPr txBox="1">
            <a:spLocks noGrp="1"/>
          </p:cNvSpPr>
          <p:nvPr>
            <p:ph type="title" hasCustomPrompt="1"/>
          </p:nvPr>
        </p:nvSpPr>
        <p:spPr bwMode="auto">
          <a:xfrm>
            <a:off x="1590907" y="1427357"/>
            <a:ext cx="3984704" cy="1185165"/>
          </a:xfrm>
          <a:prstGeom prst="rect">
            <a:avLst/>
          </a:prstGeom>
          <a:solidFill>
            <a:schemeClr val="bg1"/>
          </a:solidFill>
        </p:spPr>
        <p:txBody>
          <a:bodyPr lIns="360000" rIns="180000" bIns="36000" anchor="b">
            <a:normAutofit/>
          </a:bodyPr>
          <a:lstStyle>
            <a:lvl1pPr algn="l">
              <a:defRPr sz="2400" b="1">
                <a:latin typeface="Proxima Nova Rg"/>
              </a:defRPr>
            </a:lvl1pPr>
          </a:lstStyle>
          <a:p>
            <a:pPr>
              <a:defRPr/>
            </a:pPr>
            <a:r>
              <a:rPr lang="ru-RU"/>
              <a:t>ТЕКСТ ЗАГОЛОВКА</a:t>
            </a:r>
            <a:endParaRPr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6942482" y="322141"/>
            <a:ext cx="1911350" cy="482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1_Заголовок — по центру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-14068" y="2393"/>
            <a:ext cx="9158068" cy="5151413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  <p:sp>
        <p:nvSpPr>
          <p:cNvPr id="4" name="Текст заголовка"/>
          <p:cNvSpPr txBox="1">
            <a:spLocks noGrp="1"/>
          </p:cNvSpPr>
          <p:nvPr>
            <p:ph type="title" hasCustomPrompt="1"/>
          </p:nvPr>
        </p:nvSpPr>
        <p:spPr bwMode="auto"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</p:spPr>
        <p:txBody>
          <a:bodyPr lIns="36000" tIns="36000" rIns="36000" bIns="36000" anchor="t">
            <a:noAutofit/>
          </a:bodyPr>
          <a:lstStyle/>
          <a:p>
            <a:pPr>
              <a:defRPr/>
            </a:pPr>
            <a:r>
              <a:rPr lang="ru-RU"/>
              <a:t>ТЕКСТ ЗАГОЛОВКА</a:t>
            </a:r>
            <a:endParaRPr/>
          </a:p>
        </p:txBody>
      </p:sp>
      <p:sp>
        <p:nvSpPr>
          <p:cNvPr id="5" name="Уровень текста 1…"/>
          <p:cNvSpPr txBox="1">
            <a:spLocks noGrp="1"/>
          </p:cNvSpPr>
          <p:nvPr>
            <p:ph idx="1" hasCustomPrompt="1"/>
          </p:nvPr>
        </p:nvSpPr>
        <p:spPr bwMode="auto">
          <a:xfrm>
            <a:off x="633415" y="1181099"/>
            <a:ext cx="3823249" cy="3486150"/>
          </a:xfrm>
          <a:prstGeom prst="rect">
            <a:avLst/>
          </a:prstGeom>
          <a:ln w="12700">
            <a:miter lim="400000"/>
          </a:ln>
        </p:spPr>
        <p:txBody>
          <a:bodyPr lIns="36000" tIns="36000" rIns="36000" bIns="36000" anchor="t">
            <a:noAutofit/>
          </a:bodyPr>
          <a:lstStyle/>
          <a:p>
            <a:pPr>
              <a:defRPr/>
            </a:pPr>
            <a:r>
              <a:rPr/>
              <a:t>Уровень текста 1</a:t>
            </a:r>
          </a:p>
          <a:p>
            <a:pPr lvl="1">
              <a:defRPr/>
            </a:pPr>
            <a:r>
              <a:rPr/>
              <a:t>Уровень текста 2</a:t>
            </a:r>
          </a:p>
          <a:p>
            <a:pPr lvl="2">
              <a:defRPr/>
            </a:pPr>
            <a:r>
              <a:rPr/>
              <a:t>Уровень текста 3</a:t>
            </a:r>
          </a:p>
          <a:p>
            <a:pPr lvl="3">
              <a:defRPr/>
            </a:pPr>
            <a:r>
              <a:rPr/>
              <a:t>Уровень текста 4</a:t>
            </a:r>
          </a:p>
          <a:p>
            <a:pPr lvl="4">
              <a:defRPr/>
            </a:pPr>
            <a:r>
              <a:rPr/>
              <a:t>Уровень текста 5</a:t>
            </a:r>
          </a:p>
        </p:txBody>
      </p:sp>
      <p:sp>
        <p:nvSpPr>
          <p:cNvPr id="10" name="Рисунок 9"/>
          <p:cNvSpPr>
            <a:spLocks noGrp="1"/>
          </p:cNvSpPr>
          <p:nvPr>
            <p:ph type="pic" sz="quarter" idx="10"/>
          </p:nvPr>
        </p:nvSpPr>
        <p:spPr bwMode="auto">
          <a:xfrm>
            <a:off x="4651375" y="1181099"/>
            <a:ext cx="3863975" cy="3962400"/>
          </a:xfrm>
        </p:spPr>
        <p:txBody>
          <a:bodyPr>
            <a:noAutofit/>
          </a:bodyPr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2_Заголовок — по центру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-2807" y="-699"/>
            <a:ext cx="9146807" cy="5145078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  <p:sp>
        <p:nvSpPr>
          <p:cNvPr id="4" name="Текст заголовка"/>
          <p:cNvSpPr txBox="1">
            <a:spLocks noGrp="1"/>
          </p:cNvSpPr>
          <p:nvPr>
            <p:ph type="title" hasCustomPrompt="1"/>
          </p:nvPr>
        </p:nvSpPr>
        <p:spPr bwMode="auto">
          <a:xfrm>
            <a:off x="633412" y="2758094"/>
            <a:ext cx="5410549" cy="868334"/>
          </a:xfrm>
          <a:prstGeom prst="rect">
            <a:avLst/>
          </a:prstGeom>
          <a:ln w="12700">
            <a:miter lim="400000"/>
          </a:ln>
        </p:spPr>
        <p:txBody>
          <a:bodyPr lIns="36000" tIns="36000" rIns="36000" bIns="36000" anchor="t"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ТЕКСТ ЗАГОЛОВКА</a:t>
            </a:r>
            <a:endParaRPr/>
          </a:p>
        </p:txBody>
      </p:sp>
      <p:sp>
        <p:nvSpPr>
          <p:cNvPr id="5" name="Уровень текста 1…"/>
          <p:cNvSpPr txBox="1">
            <a:spLocks noGrp="1"/>
          </p:cNvSpPr>
          <p:nvPr>
            <p:ph idx="1" hasCustomPrompt="1"/>
          </p:nvPr>
        </p:nvSpPr>
        <p:spPr bwMode="auto">
          <a:xfrm>
            <a:off x="633412" y="3798916"/>
            <a:ext cx="5410549" cy="868334"/>
          </a:xfrm>
          <a:prstGeom prst="rect">
            <a:avLst/>
          </a:prstGeom>
          <a:ln w="12700">
            <a:miter lim="400000"/>
          </a:ln>
        </p:spPr>
        <p:txBody>
          <a:bodyPr lIns="36000" tIns="36000" rIns="36000" bIns="3600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>
              <a:defRPr/>
            </a:pPr>
            <a:r>
              <a:rPr/>
              <a:t>Уровень текста 1</a:t>
            </a:r>
          </a:p>
          <a:p>
            <a:pPr lvl="1">
              <a:defRPr/>
            </a:pPr>
            <a:r>
              <a:rPr/>
              <a:t>Уровень текста 2</a:t>
            </a:r>
          </a:p>
          <a:p>
            <a:pPr lvl="2">
              <a:defRPr/>
            </a:pPr>
            <a:r>
              <a:rPr/>
              <a:t>Уровень текста 3</a:t>
            </a:r>
          </a:p>
          <a:p>
            <a:pPr lvl="3">
              <a:defRPr/>
            </a:pPr>
            <a:r>
              <a:rPr/>
              <a:t>Уровень текста 4</a:t>
            </a:r>
          </a:p>
          <a:p>
            <a:pPr lvl="4">
              <a:defRPr/>
            </a:pPr>
            <a:r>
              <a:rPr/>
              <a:t>Уровень текста 5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1_Фото — горизонтально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  <p:sp>
        <p:nvSpPr>
          <p:cNvPr id="6" name="Текст заголовка"/>
          <p:cNvSpPr txBox="1">
            <a:spLocks noGrp="1"/>
          </p:cNvSpPr>
          <p:nvPr>
            <p:ph type="title" hasCustomPrompt="1"/>
          </p:nvPr>
        </p:nvSpPr>
        <p:spPr bwMode="auto"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</p:spPr>
        <p:txBody>
          <a:bodyPr lIns="36000" tIns="36000" rIns="36000" bIns="36000" anchor="t">
            <a:noAutofit/>
          </a:bodyPr>
          <a:lstStyle/>
          <a:p>
            <a:pPr>
              <a:defRPr/>
            </a:pPr>
            <a:r>
              <a:rPr lang="ru-RU"/>
              <a:t>ТЕКСТ ЗАГОЛОВКА</a:t>
            </a:r>
            <a:endParaRPr/>
          </a:p>
        </p:txBody>
      </p:sp>
      <p:sp>
        <p:nvSpPr>
          <p:cNvPr id="7" name="Уровень текста 1…"/>
          <p:cNvSpPr txBox="1">
            <a:spLocks noGrp="1"/>
          </p:cNvSpPr>
          <p:nvPr>
            <p:ph idx="1" hasCustomPrompt="1"/>
          </p:nvPr>
        </p:nvSpPr>
        <p:spPr bwMode="auto">
          <a:xfrm>
            <a:off x="633414" y="1181099"/>
            <a:ext cx="7877175" cy="3486150"/>
          </a:xfrm>
          <a:prstGeom prst="rect">
            <a:avLst/>
          </a:prstGeom>
          <a:ln w="12700">
            <a:miter lim="400000"/>
          </a:ln>
        </p:spPr>
        <p:txBody>
          <a:bodyPr lIns="36000" tIns="36000" rIns="36000" bIns="36000" anchor="t">
            <a:noAutofit/>
          </a:bodyPr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>
              <a:defRPr/>
            </a:pPr>
            <a:r>
              <a:rPr/>
              <a:t>Уровень текста 1</a:t>
            </a:r>
          </a:p>
          <a:p>
            <a:pPr lvl="1">
              <a:defRPr/>
            </a:pPr>
            <a:r>
              <a:rPr/>
              <a:t>Уровень текста 2</a:t>
            </a:r>
          </a:p>
          <a:p>
            <a:pPr lvl="2">
              <a:defRPr/>
            </a:pPr>
            <a:r>
              <a:rPr/>
              <a:t>Уровень текста 3</a:t>
            </a:r>
          </a:p>
          <a:p>
            <a:pPr lvl="3">
              <a:defRPr/>
            </a:pPr>
            <a:r>
              <a:rPr/>
              <a:t>Уровень текста 4</a:t>
            </a:r>
          </a:p>
          <a:p>
            <a:pPr lvl="4">
              <a:defRPr/>
            </a:pPr>
            <a:r>
              <a:rPr/>
              <a:t>Уровень текста 5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2_Фото — горизонтально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  <p:sp>
        <p:nvSpPr>
          <p:cNvPr id="6" name="Текст заголовка"/>
          <p:cNvSpPr txBox="1">
            <a:spLocks noGrp="1"/>
          </p:cNvSpPr>
          <p:nvPr>
            <p:ph type="title" hasCustomPrompt="1"/>
          </p:nvPr>
        </p:nvSpPr>
        <p:spPr bwMode="auto"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</p:spPr>
        <p:txBody>
          <a:bodyPr lIns="36000" tIns="36000" rIns="36000" bIns="36000" anchor="t">
            <a:noAutofit/>
          </a:bodyPr>
          <a:lstStyle/>
          <a:p>
            <a:pPr>
              <a:defRPr/>
            </a:pPr>
            <a:r>
              <a:rPr lang="ru-RU"/>
              <a:t>ТЕКСТ ЗАГОЛОВКА</a:t>
            </a:r>
            <a:endParaRPr/>
          </a:p>
        </p:txBody>
      </p:sp>
      <p:sp>
        <p:nvSpPr>
          <p:cNvPr id="7" name="Уровень текста 1…"/>
          <p:cNvSpPr txBox="1">
            <a:spLocks noGrp="1"/>
          </p:cNvSpPr>
          <p:nvPr>
            <p:ph idx="1" hasCustomPrompt="1"/>
          </p:nvPr>
        </p:nvSpPr>
        <p:spPr bwMode="auto">
          <a:xfrm>
            <a:off x="633414" y="1181099"/>
            <a:ext cx="7877175" cy="3486150"/>
          </a:xfrm>
          <a:prstGeom prst="rect">
            <a:avLst/>
          </a:prstGeom>
          <a:ln w="12700">
            <a:miter lim="400000"/>
          </a:ln>
        </p:spPr>
        <p:txBody>
          <a:bodyPr lIns="36000" tIns="36000" rIns="36000" bIns="36000" anchor="t">
            <a:noAutofit/>
          </a:bodyPr>
          <a:lstStyle>
            <a:lvl1pPr>
              <a:buClr>
                <a:schemeClr val="accent2"/>
              </a:buClr>
              <a:defRPr/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pPr>
              <a:defRPr/>
            </a:pPr>
            <a:r>
              <a:rPr/>
              <a:t>Уровень текста 1</a:t>
            </a:r>
          </a:p>
          <a:p>
            <a:pPr lvl="1">
              <a:defRPr/>
            </a:pPr>
            <a:r>
              <a:rPr/>
              <a:t>Уровень текста 2</a:t>
            </a:r>
          </a:p>
          <a:p>
            <a:pPr lvl="2">
              <a:defRPr/>
            </a:pPr>
            <a:r>
              <a:rPr/>
              <a:t>Уровень текста 3</a:t>
            </a:r>
          </a:p>
          <a:p>
            <a:pPr lvl="3">
              <a:defRPr/>
            </a:pPr>
            <a:r>
              <a:rPr/>
              <a:t>Уровень текста 4</a:t>
            </a:r>
          </a:p>
          <a:p>
            <a:pPr lvl="4">
              <a:defRPr/>
            </a:pPr>
            <a:r>
              <a:rPr/>
              <a:t>Уровень текста 5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3_Фото — горизонтально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  <p:sp>
        <p:nvSpPr>
          <p:cNvPr id="6" name="Текст заголовка"/>
          <p:cNvSpPr txBox="1">
            <a:spLocks noGrp="1"/>
          </p:cNvSpPr>
          <p:nvPr>
            <p:ph type="title" hasCustomPrompt="1"/>
          </p:nvPr>
        </p:nvSpPr>
        <p:spPr bwMode="auto"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</p:spPr>
        <p:txBody>
          <a:bodyPr lIns="36000" tIns="36000" rIns="36000" bIns="36000" anchor="t">
            <a:noAutofit/>
          </a:bodyPr>
          <a:lstStyle/>
          <a:p>
            <a:pPr>
              <a:defRPr/>
            </a:pPr>
            <a:r>
              <a:rPr lang="ru-RU"/>
              <a:t>ТЕКСТ ЗАГОЛОВКА</a:t>
            </a:r>
            <a:endParaRPr/>
          </a:p>
        </p:txBody>
      </p:sp>
      <p:sp>
        <p:nvSpPr>
          <p:cNvPr id="7" name="Уровень текста 1…"/>
          <p:cNvSpPr txBox="1">
            <a:spLocks noGrp="1"/>
          </p:cNvSpPr>
          <p:nvPr>
            <p:ph idx="1" hasCustomPrompt="1"/>
          </p:nvPr>
        </p:nvSpPr>
        <p:spPr bwMode="auto">
          <a:xfrm>
            <a:off x="633414" y="1181099"/>
            <a:ext cx="7877175" cy="3486150"/>
          </a:xfrm>
          <a:prstGeom prst="rect">
            <a:avLst/>
          </a:prstGeom>
          <a:ln w="12700">
            <a:miter lim="400000"/>
          </a:ln>
        </p:spPr>
        <p:txBody>
          <a:bodyPr lIns="36000" tIns="36000" rIns="36000" bIns="36000" anchor="t">
            <a:noAutofit/>
          </a:bodyPr>
          <a:lstStyle>
            <a:lvl1pPr>
              <a:buClr>
                <a:schemeClr val="accent3"/>
              </a:buClr>
              <a:defRPr/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pPr>
              <a:defRPr/>
            </a:pPr>
            <a:r>
              <a:rPr/>
              <a:t>Уровень текста 1</a:t>
            </a:r>
          </a:p>
          <a:p>
            <a:pPr lvl="1">
              <a:defRPr/>
            </a:pPr>
            <a:r>
              <a:rPr/>
              <a:t>Уровень текста 2</a:t>
            </a:r>
          </a:p>
          <a:p>
            <a:pPr lvl="2">
              <a:defRPr/>
            </a:pPr>
            <a:r>
              <a:rPr/>
              <a:t>Уровень текста 3</a:t>
            </a:r>
          </a:p>
          <a:p>
            <a:pPr lvl="3">
              <a:defRPr/>
            </a:pPr>
            <a:r>
              <a:rPr/>
              <a:t>Уровень текста 4</a:t>
            </a:r>
          </a:p>
          <a:p>
            <a:pPr lvl="4">
              <a:defRPr/>
            </a:pPr>
            <a:r>
              <a:rPr/>
              <a:t>Уровень текста 5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4_Фото — горизонтально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  <p:sp>
        <p:nvSpPr>
          <p:cNvPr id="6" name="Текст заголовка"/>
          <p:cNvSpPr txBox="1">
            <a:spLocks noGrp="1"/>
          </p:cNvSpPr>
          <p:nvPr>
            <p:ph type="title" hasCustomPrompt="1"/>
          </p:nvPr>
        </p:nvSpPr>
        <p:spPr bwMode="auto"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</p:spPr>
        <p:txBody>
          <a:bodyPr lIns="36000" tIns="36000" rIns="36000" bIns="36000" anchor="t">
            <a:noAutofit/>
          </a:bodyPr>
          <a:lstStyle/>
          <a:p>
            <a:pPr>
              <a:defRPr/>
            </a:pPr>
            <a:r>
              <a:rPr lang="ru-RU"/>
              <a:t>ТЕКСТ ЗАГОЛОВКА</a:t>
            </a:r>
            <a:endParaRPr/>
          </a:p>
        </p:txBody>
      </p:sp>
      <p:sp>
        <p:nvSpPr>
          <p:cNvPr id="7" name="Уровень текста 1…"/>
          <p:cNvSpPr txBox="1">
            <a:spLocks noGrp="1"/>
          </p:cNvSpPr>
          <p:nvPr>
            <p:ph idx="1" hasCustomPrompt="1"/>
          </p:nvPr>
        </p:nvSpPr>
        <p:spPr bwMode="auto">
          <a:xfrm>
            <a:off x="633414" y="1181099"/>
            <a:ext cx="7877175" cy="3486150"/>
          </a:xfrm>
          <a:prstGeom prst="rect">
            <a:avLst/>
          </a:prstGeom>
          <a:ln w="12700">
            <a:miter lim="400000"/>
          </a:ln>
        </p:spPr>
        <p:txBody>
          <a:bodyPr lIns="36000" tIns="36000" rIns="36000" bIns="36000" anchor="t">
            <a:noAutofit/>
          </a:bodyPr>
          <a:lstStyle>
            <a:lvl1pPr>
              <a:buClr>
                <a:schemeClr val="accent4"/>
              </a:buClr>
              <a:defRPr/>
            </a:lvl1pPr>
            <a:lvl2pPr>
              <a:buClr>
                <a:schemeClr val="accent4"/>
              </a:buClr>
              <a:defRPr/>
            </a:lvl2pPr>
            <a:lvl3pPr>
              <a:buClr>
                <a:schemeClr val="accent4"/>
              </a:buClr>
              <a:defRPr/>
            </a:lvl3pPr>
            <a:lvl4pPr>
              <a:buClr>
                <a:schemeClr val="accent4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pPr>
              <a:defRPr/>
            </a:pPr>
            <a:r>
              <a:rPr/>
              <a:t>Уровень текста 1</a:t>
            </a:r>
          </a:p>
          <a:p>
            <a:pPr lvl="1">
              <a:defRPr/>
            </a:pPr>
            <a:r>
              <a:rPr/>
              <a:t>Уровень текста 2</a:t>
            </a:r>
          </a:p>
          <a:p>
            <a:pPr lvl="2">
              <a:defRPr/>
            </a:pPr>
            <a:r>
              <a:rPr/>
              <a:t>Уровень текста 3</a:t>
            </a:r>
          </a:p>
          <a:p>
            <a:pPr lvl="3">
              <a:defRPr/>
            </a:pPr>
            <a:r>
              <a:rPr/>
              <a:t>Уровень текста 4</a:t>
            </a:r>
          </a:p>
          <a:p>
            <a:pPr lvl="4">
              <a:defRPr/>
            </a:pPr>
            <a:r>
              <a:rPr/>
              <a:t>Уровень текста 5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3_Заголовок — по центру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392" y="-7733"/>
            <a:ext cx="9142608" cy="5155415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  <p:sp>
        <p:nvSpPr>
          <p:cNvPr id="4" name="Текст заголовка"/>
          <p:cNvSpPr txBox="1">
            <a:spLocks noGrp="1"/>
          </p:cNvSpPr>
          <p:nvPr>
            <p:ph type="title" hasCustomPrompt="1"/>
          </p:nvPr>
        </p:nvSpPr>
        <p:spPr bwMode="auto">
          <a:xfrm>
            <a:off x="633413" y="1941566"/>
            <a:ext cx="3306685" cy="563693"/>
          </a:xfrm>
          <a:prstGeom prst="rect">
            <a:avLst/>
          </a:prstGeom>
          <a:ln w="12700">
            <a:miter lim="400000"/>
          </a:ln>
        </p:spPr>
        <p:txBody>
          <a:bodyPr lIns="36000" tIns="36000" rIns="36000" bIns="36000" anchor="t">
            <a:noAutofit/>
          </a:bodyPr>
          <a:lstStyle/>
          <a:p>
            <a:pPr>
              <a:defRPr/>
            </a:pPr>
            <a:r>
              <a:rPr lang="ru-RU"/>
              <a:t>ТЕКСТ ЗАГОЛОВКА</a:t>
            </a:r>
            <a:endParaRPr/>
          </a:p>
        </p:txBody>
      </p:sp>
      <p:sp>
        <p:nvSpPr>
          <p:cNvPr id="5" name="Уровень текста 1…"/>
          <p:cNvSpPr txBox="1">
            <a:spLocks noGrp="1"/>
          </p:cNvSpPr>
          <p:nvPr>
            <p:ph idx="1" hasCustomPrompt="1"/>
          </p:nvPr>
        </p:nvSpPr>
        <p:spPr bwMode="auto">
          <a:xfrm>
            <a:off x="633412" y="2780371"/>
            <a:ext cx="4191349" cy="1886879"/>
          </a:xfrm>
          <a:prstGeom prst="rect">
            <a:avLst/>
          </a:prstGeom>
          <a:ln w="12700">
            <a:miter lim="400000"/>
          </a:ln>
        </p:spPr>
        <p:txBody>
          <a:bodyPr lIns="36000" tIns="36000" rIns="36000" bIns="3600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>
              <a:defRPr/>
            </a:pPr>
            <a:r>
              <a:rPr/>
              <a:t>Уровень текста 1</a:t>
            </a:r>
          </a:p>
          <a:p>
            <a:pPr lvl="1">
              <a:defRPr/>
            </a:pPr>
            <a:r>
              <a:rPr/>
              <a:t>Уровень текста 2</a:t>
            </a:r>
          </a:p>
          <a:p>
            <a:pPr lvl="2">
              <a:defRPr/>
            </a:pPr>
            <a:r>
              <a:rPr/>
              <a:t>Уровень текста 3</a:t>
            </a:r>
          </a:p>
          <a:p>
            <a:pPr lvl="3">
              <a:defRPr/>
            </a:pPr>
            <a:r>
              <a:rPr/>
              <a:t>Уровень текста 4</a:t>
            </a:r>
          </a:p>
          <a:p>
            <a:pPr lvl="4">
              <a:defRPr/>
            </a:pPr>
            <a:r>
              <a:rPr/>
              <a:t>Уровень текста 5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4_Заголовок — по центру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392" y="-1414"/>
            <a:ext cx="9146514" cy="5144914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  <p:sp>
        <p:nvSpPr>
          <p:cNvPr id="4" name="Текст заголовка"/>
          <p:cNvSpPr txBox="1">
            <a:spLocks noGrp="1"/>
          </p:cNvSpPr>
          <p:nvPr>
            <p:ph type="title" hasCustomPrompt="1"/>
          </p:nvPr>
        </p:nvSpPr>
        <p:spPr bwMode="auto">
          <a:xfrm>
            <a:off x="633413" y="2059259"/>
            <a:ext cx="3306685" cy="385010"/>
          </a:xfrm>
          <a:prstGeom prst="rect">
            <a:avLst/>
          </a:prstGeom>
          <a:ln w="12700">
            <a:miter lim="400000"/>
          </a:ln>
        </p:spPr>
        <p:txBody>
          <a:bodyPr lIns="36000" tIns="36000" rIns="36000" bIns="3600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/>
              <a:t>ТЕКСТ ЗАГОЛОВКА</a:t>
            </a:r>
            <a:endParaRPr/>
          </a:p>
        </p:txBody>
      </p:sp>
      <p:sp>
        <p:nvSpPr>
          <p:cNvPr id="5" name="Уровень текста 1…"/>
          <p:cNvSpPr txBox="1">
            <a:spLocks noGrp="1"/>
          </p:cNvSpPr>
          <p:nvPr>
            <p:ph idx="1" hasCustomPrompt="1"/>
          </p:nvPr>
        </p:nvSpPr>
        <p:spPr bwMode="auto">
          <a:xfrm>
            <a:off x="633412" y="2780371"/>
            <a:ext cx="4191349" cy="1886879"/>
          </a:xfrm>
          <a:prstGeom prst="rect">
            <a:avLst/>
          </a:prstGeom>
          <a:ln w="12700">
            <a:miter lim="400000"/>
          </a:ln>
        </p:spPr>
        <p:txBody>
          <a:bodyPr lIns="36000" tIns="36000" rIns="36000" bIns="3600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>
              <a:defRPr/>
            </a:pPr>
            <a:r>
              <a:rPr/>
              <a:t>Уровень текста 1</a:t>
            </a:r>
          </a:p>
          <a:p>
            <a:pPr lvl="1">
              <a:defRPr/>
            </a:pPr>
            <a:r>
              <a:rPr/>
              <a:t>Уровень текста 2</a:t>
            </a:r>
          </a:p>
          <a:p>
            <a:pPr lvl="2">
              <a:defRPr/>
            </a:pPr>
            <a:r>
              <a:rPr/>
              <a:t>Уровень текста 3</a:t>
            </a:r>
          </a:p>
          <a:p>
            <a:pPr lvl="3">
              <a:defRPr/>
            </a:pPr>
            <a:r>
              <a:rPr/>
              <a:t>Уровень текста 4</a:t>
            </a:r>
          </a:p>
          <a:p>
            <a:pPr lvl="4">
              <a:defRPr/>
            </a:pPr>
            <a:r>
              <a:rPr/>
              <a:t>Уровень текста 5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11"/>
          <a:stretch/>
        </p:blipFill>
        <p:spPr bwMode="auto">
          <a:xfrm>
            <a:off x="-7035" y="0"/>
            <a:ext cx="9156504" cy="5150534"/>
          </a:xfrm>
          <a:prstGeom prst="rect">
            <a:avLst/>
          </a:prstGeom>
        </p:spPr>
      </p:pic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 bwMode="auto"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</p:spPr>
        <p:txBody>
          <a:bodyPr lIns="36000" tIns="36000" rIns="36000" bIns="36000" anchor="t">
            <a:noAutofit/>
          </a:bodyPr>
          <a:lstStyle/>
          <a:p>
            <a:pPr>
              <a:defRPr/>
            </a:pPr>
            <a:r>
              <a:rPr lang="ru-RU"/>
              <a:t>ТЕКСТ ЗАГОЛОВКА</a:t>
            </a:r>
            <a:endParaRPr/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 bwMode="auto">
          <a:xfrm>
            <a:off x="633414" y="1181099"/>
            <a:ext cx="7877175" cy="3486150"/>
          </a:xfrm>
          <a:prstGeom prst="rect">
            <a:avLst/>
          </a:prstGeom>
          <a:ln w="12700">
            <a:miter lim="400000"/>
          </a:ln>
        </p:spPr>
        <p:txBody>
          <a:bodyPr lIns="36000" tIns="36000" rIns="36000" bIns="36000" anchor="t">
            <a:noAutofit/>
          </a:bodyPr>
          <a:lstStyle/>
          <a:p>
            <a:pPr>
              <a:defRPr/>
            </a:pPr>
            <a:r>
              <a:rPr/>
              <a:t>Уровень текста 1</a:t>
            </a:r>
          </a:p>
          <a:p>
            <a:pPr lvl="1">
              <a:defRPr/>
            </a:pPr>
            <a:r>
              <a:rPr/>
              <a:t>Уровень текста 2</a:t>
            </a:r>
          </a:p>
          <a:p>
            <a:pPr lvl="2">
              <a:defRPr/>
            </a:pPr>
            <a:r>
              <a:rPr/>
              <a:t>Уровень текста 3</a:t>
            </a:r>
          </a:p>
          <a:p>
            <a:pPr lvl="3">
              <a:defRPr/>
            </a:pPr>
            <a:r>
              <a:rPr/>
              <a:t>Уровень текста 4</a:t>
            </a:r>
          </a:p>
          <a:p>
            <a:pPr lvl="4">
              <a:defRPr/>
            </a:pPr>
            <a:r>
              <a:rPr/>
              <a:t>Уровень текста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xfrm>
            <a:off x="8710061" y="4667250"/>
            <a:ext cx="214801" cy="22724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800" b="0">
                <a:latin typeface="Helvetica Neue Light"/>
                <a:ea typeface="Helvetica Neue Light"/>
                <a:cs typeface="Helvetica Neue Light"/>
              </a:defRPr>
            </a:lvl1pPr>
          </a:lstStyle>
          <a:p>
            <a:pPr>
              <a:defRPr/>
            </a:pPr>
            <a:fld id="{86CB4B4D-7CA3-9044-876B-883B54F8677D}" type="slidenum">
              <a:r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marL="0" marR="0" indent="0" algn="l" defTabSz="278607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800" b="1" i="0" u="none" strike="noStrike" cap="none" spc="0">
          <a:solidFill>
            <a:srgbClr val="000000"/>
          </a:solidFill>
          <a:latin typeface="Proxima Nova Rg"/>
          <a:ea typeface="+mn-ea"/>
          <a:cs typeface="+mn-cs"/>
        </a:defRPr>
      </a:lvl1pPr>
      <a:lvl2pPr marL="0" marR="0" indent="154305" algn="ctr" defTabSz="278607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800" b="0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2pPr>
      <a:lvl3pPr marL="0" marR="0" indent="308610" algn="ctr" defTabSz="278607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800" b="0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3pPr>
      <a:lvl4pPr marL="0" marR="0" indent="462915" algn="ctr" defTabSz="278607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800" b="0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4pPr>
      <a:lvl5pPr marL="0" marR="0" indent="617220" algn="ctr" defTabSz="278607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800" b="0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5pPr>
      <a:lvl6pPr marL="0" marR="0" indent="771525" algn="ctr" defTabSz="278607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800" b="0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6pPr>
      <a:lvl7pPr marL="0" marR="0" indent="925830" algn="ctr" defTabSz="278607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800" b="0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7pPr>
      <a:lvl8pPr marL="0" marR="0" indent="1080135" algn="ctr" defTabSz="278607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800" b="0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8pPr>
      <a:lvl9pPr marL="0" marR="0" indent="1234440" algn="ctr" defTabSz="278607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3800" b="0" i="0" u="none" strike="noStrike" cap="none" spc="0">
          <a:solidFill>
            <a:srgbClr val="000000"/>
          </a:solidFill>
          <a:latin typeface="+mn-lt"/>
          <a:ea typeface="+mn-ea"/>
          <a:cs typeface="+mn-cs"/>
        </a:defRPr>
      </a:lvl9pPr>
    </p:titleStyle>
    <p:bodyStyle>
      <a:lvl1pPr marL="214313" marR="0" indent="-214313" algn="l" defTabSz="278607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defRPr sz="1200" b="0" i="0" u="none" strike="noStrike" cap="none" spc="0">
          <a:solidFill>
            <a:srgbClr val="000000"/>
          </a:solidFill>
          <a:latin typeface="Proxima Nova Rg"/>
          <a:ea typeface="Helvetica Neue"/>
          <a:cs typeface="Helvetica Neue"/>
        </a:defRPr>
      </a:lvl1pPr>
      <a:lvl2pPr marL="428625" marR="0" indent="-214313" algn="l" defTabSz="278607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defRPr sz="1200" b="0" i="0" u="none" strike="noStrike" cap="none" spc="0">
          <a:solidFill>
            <a:srgbClr val="000000"/>
          </a:solidFill>
          <a:latin typeface="Proxima Nova Rg"/>
          <a:ea typeface="Helvetica Neue"/>
          <a:cs typeface="Helvetica Neue"/>
        </a:defRPr>
      </a:lvl2pPr>
      <a:lvl3pPr marL="642938" marR="0" indent="-214313" algn="l" defTabSz="278607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defRPr sz="1200" b="0" i="0" u="none" strike="noStrike" cap="none" spc="0">
          <a:solidFill>
            <a:srgbClr val="000000"/>
          </a:solidFill>
          <a:latin typeface="Proxima Nova Rg"/>
          <a:ea typeface="Helvetica Neue"/>
          <a:cs typeface="Helvetica Neue"/>
        </a:defRPr>
      </a:lvl3pPr>
      <a:lvl4pPr marL="857250" marR="0" indent="-214313" algn="l" defTabSz="278607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defRPr sz="1200" b="0" i="0" u="none" strike="noStrike" cap="none" spc="0">
          <a:solidFill>
            <a:srgbClr val="000000"/>
          </a:solidFill>
          <a:latin typeface="Proxima Nova Rg"/>
          <a:ea typeface="Helvetica Neue"/>
          <a:cs typeface="Helvetica Neue"/>
        </a:defRPr>
      </a:lvl4pPr>
      <a:lvl5pPr marL="1071563" marR="0" indent="-214313" algn="l" defTabSz="278607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defRPr sz="1200" b="0" i="0" u="none" strike="noStrike" cap="none" spc="0">
          <a:solidFill>
            <a:srgbClr val="000000"/>
          </a:solidFill>
          <a:latin typeface="Proxima Nova Rg"/>
          <a:ea typeface="Helvetica Neue"/>
          <a:cs typeface="Helvetica Neue"/>
        </a:defRPr>
      </a:lvl5pPr>
      <a:lvl6pPr marL="1285875" marR="0" indent="-214313" algn="l" defTabSz="278607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defRPr sz="1750" b="0" i="0" u="none" strike="noStrike" cap="none" spc="0">
          <a:solidFill>
            <a:srgbClr val="000000"/>
          </a:solidFill>
          <a:latin typeface="Helvetica Neue"/>
          <a:ea typeface="Helvetica Neue"/>
          <a:cs typeface="Helvetica Neue"/>
        </a:defRPr>
      </a:lvl6pPr>
      <a:lvl7pPr marL="1500188" marR="0" indent="-214313" algn="l" defTabSz="278607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defRPr sz="1750" b="0" i="0" u="none" strike="noStrike" cap="none" spc="0">
          <a:solidFill>
            <a:srgbClr val="000000"/>
          </a:solidFill>
          <a:latin typeface="Helvetica Neue"/>
          <a:ea typeface="Helvetica Neue"/>
          <a:cs typeface="Helvetica Neue"/>
        </a:defRPr>
      </a:lvl7pPr>
      <a:lvl8pPr marL="1714500" marR="0" indent="-214313" algn="l" defTabSz="278607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defRPr sz="1750" b="0" i="0" u="none" strike="noStrike" cap="none" spc="0">
          <a:solidFill>
            <a:srgbClr val="000000"/>
          </a:solidFill>
          <a:latin typeface="Helvetica Neue"/>
          <a:ea typeface="Helvetica Neue"/>
          <a:cs typeface="Helvetica Neue"/>
        </a:defRPr>
      </a:lvl8pPr>
      <a:lvl9pPr marL="1928813" marR="0" indent="-214313" algn="l" defTabSz="278607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defRPr sz="1750" b="0" i="0" u="none" strike="noStrike" cap="none" spc="0">
          <a:solidFill>
            <a:srgbClr val="000000"/>
          </a:solidFill>
          <a:latin typeface="Helvetica Neue"/>
          <a:ea typeface="Helvetica Neue"/>
          <a:cs typeface="Helvetica Neue"/>
        </a:defRPr>
      </a:lvl9pPr>
    </p:bodyStyle>
    <p:otherStyle>
      <a:lvl1pPr marL="0" marR="0" indent="0" algn="ctr" defTabSz="278607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8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1pPr>
      <a:lvl2pPr marL="0" marR="0" indent="154305" algn="ctr" defTabSz="278607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8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2pPr>
      <a:lvl3pPr marL="0" marR="0" indent="308610" algn="ctr" defTabSz="278607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8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3pPr>
      <a:lvl4pPr marL="0" marR="0" indent="462915" algn="ctr" defTabSz="278607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8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4pPr>
      <a:lvl5pPr marL="0" marR="0" indent="617220" algn="ctr" defTabSz="278607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8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5pPr>
      <a:lvl6pPr marL="0" marR="0" indent="771525" algn="ctr" defTabSz="278607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8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6pPr>
      <a:lvl7pPr marL="0" marR="0" indent="925830" algn="ctr" defTabSz="278607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8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7pPr>
      <a:lvl8pPr marL="0" marR="0" indent="1080135" algn="ctr" defTabSz="278607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8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8pPr>
      <a:lvl9pPr marL="0" marR="0" indent="1234440" algn="ctr" defTabSz="278607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8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3" name="Прямоугольник"/>
          <p:cNvSpPr/>
          <p:nvPr/>
        </p:nvSpPr>
        <p:spPr bwMode="auto">
          <a:xfrm>
            <a:off x="1254779" y="3721959"/>
            <a:ext cx="4378997" cy="63499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36000" tIns="36000" rIns="36000" bIns="3600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pPr>
            <a:endParaRPr sz="110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"/>
          </p:nvPr>
        </p:nvSpPr>
        <p:spPr bwMode="auto">
          <a:xfrm>
            <a:off x="407918" y="4093347"/>
            <a:ext cx="8484943" cy="80257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1200"/>
              <a:t>Направление практики: финансовое просвещение детей и молодежи </a:t>
            </a:r>
          </a:p>
          <a:p>
            <a:pPr>
              <a:defRPr/>
            </a:pPr>
            <a:r>
              <a:rPr lang="ru-RU" sz="1200"/>
              <a:t>Наименование субъекта: Ульяновская область</a:t>
            </a:r>
          </a:p>
          <a:p>
            <a:pPr>
              <a:defRPr/>
            </a:pPr>
            <a:r>
              <a:rPr lang="ru-RU" sz="1200"/>
              <a:t>Автор практики: Отделение по Ульяновской области Волго-Вятского главного управления Центрального банка Российской Федерации, Старостина Надежда Ивановна, (8422) 49-25-07, </a:t>
            </a:r>
            <a:r>
              <a:rPr lang="en-US" sz="1200"/>
              <a:t>starostinani@cbr.ru</a:t>
            </a:r>
            <a:endParaRPr lang="ru-RU" sz="12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997200" y="1652068"/>
            <a:ext cx="4523839" cy="892566"/>
          </a:xfrm>
        </p:spPr>
        <p:txBody>
          <a:bodyPr vertOverflow="overflow" horzOverflow="overflow" vert="horz" wrap="square" lIns="360000" tIns="36000" rIns="180000" bIns="36000" numCol="1" spcCol="0" rtlCol="0" fromWordArt="0" anchor="b" anchorCtr="0" forceAA="0" compatLnSpc="0">
            <a:normAutofit fontScale="90000"/>
          </a:bodyPr>
          <a:lstStyle/>
          <a:p>
            <a:pPr>
              <a:defRPr/>
            </a:pPr>
            <a:r>
              <a:rPr lang="ru-RU" sz="2400"/>
              <a:t>Проект «ЮНФИНГРАМ. </a:t>
            </a:r>
            <a:br>
              <a:rPr lang="ru-RU" sz="2400"/>
            </a:br>
            <a:r>
              <a:rPr lang="ru-RU" sz="2400"/>
              <a:t>Повышение финансовой грамотности юнармейцев» </a:t>
            </a:r>
            <a:endParaRPr sz="240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407918" y="238481"/>
            <a:ext cx="1039514" cy="86910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 bwMode="auto">
          <a:xfrm>
            <a:off x="1393484" y="506595"/>
            <a:ext cx="1294326" cy="47192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200"/>
              <a:t>Ульяновская область</a:t>
            </a:r>
            <a:endParaRPr lang="ru-RU" sz="1200" b="1" i="0" u="none" strike="noStrike" cap="none" spc="0">
              <a:ln>
                <a:noFill/>
              </a:ln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 bwMode="auto">
          <a:xfrm>
            <a:off x="633412" y="386375"/>
            <a:ext cx="6888265" cy="350946"/>
          </a:xfrm>
        </p:spPr>
        <p:txBody>
          <a:bodyPr/>
          <a:lstStyle/>
          <a:p>
            <a:pPr>
              <a:defRPr/>
            </a:pPr>
            <a:r>
              <a:rPr lang="ru-RU"/>
              <a:t>Цель проекта: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 bwMode="auto">
          <a:xfrm>
            <a:off x="382276" y="1062507"/>
            <a:ext cx="3823249" cy="3348507"/>
          </a:xfrm>
        </p:spPr>
        <p:txBody>
          <a:bodyPr/>
          <a:lstStyle/>
          <a:p>
            <a:pPr>
              <a:buFont typeface="Wingdings"/>
              <a:buChar char="ü"/>
              <a:defRPr/>
            </a:pPr>
            <a:r>
              <a:rPr lang="ru-RU"/>
              <a:t>формирование разумного финансового поведения и ответственного отношения детей и молодежи к личным финансам;</a:t>
            </a:r>
            <a:endParaRPr/>
          </a:p>
          <a:p>
            <a:pPr>
              <a:buFont typeface="Wingdings"/>
              <a:buChar char="ü"/>
              <a:defRPr/>
            </a:pPr>
            <a:r>
              <a:rPr lang="ru-RU"/>
              <a:t>благоприятствование созданию и формированию финансовой культуры среди детей и молодежи Ульяновской области;</a:t>
            </a:r>
            <a:endParaRPr/>
          </a:p>
          <a:p>
            <a:pPr>
              <a:buFont typeface="Wingdings"/>
              <a:buChar char="ü"/>
              <a:defRPr/>
            </a:pPr>
            <a:r>
              <a:rPr lang="ru-RU"/>
              <a:t>привлечение участников РО ВВПОД «ЮНАРМИЯ» Ульяновской области к движению волонтеров финансового просвещения. </a:t>
            </a:r>
          </a:p>
          <a:p>
            <a:pPr marL="0" indent="0">
              <a:buNone/>
              <a:defRPr/>
            </a:pPr>
            <a:endParaRPr lang="ru-RU"/>
          </a:p>
          <a:p>
            <a:pPr marL="0" indent="0">
              <a:buNone/>
              <a:defRPr/>
            </a:pPr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4853354" y="883535"/>
            <a:ext cx="3994254" cy="259063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745309" y="2968342"/>
            <a:ext cx="4208812" cy="210021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33412" y="383151"/>
            <a:ext cx="6888265" cy="415340"/>
          </a:xfrm>
        </p:spPr>
        <p:txBody>
          <a:bodyPr/>
          <a:lstStyle/>
          <a:p>
            <a:pPr>
              <a:defRPr/>
            </a:pPr>
            <a:r>
              <a:rPr lang="ru-RU"/>
              <a:t>Методологический конструктор: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540914" y="901521"/>
            <a:ext cx="8120128" cy="1125506"/>
          </a:xfrm>
        </p:spPr>
        <p:txBody>
          <a:bodyPr/>
          <a:lstStyle/>
          <a:p>
            <a:pPr marL="0" indent="0" algn="just">
              <a:buNone/>
              <a:defRPr/>
            </a:pPr>
            <a:r>
              <a:rPr lang="ru-RU"/>
              <a:t>Проект «ЮНФИНГРАМ» – это комплексное обучающее мероприятие для детей и молодежи, являющихся участниками всероссийского детско-юношеского военно-патриотического общественного движения «ЮНАРМИЯ», которое направлено на получение знаний и повышение компетенций в области финансовой грамотности.</a:t>
            </a:r>
          </a:p>
          <a:p>
            <a:pPr marL="0" indent="0" algn="just">
              <a:buNone/>
              <a:defRPr/>
            </a:pPr>
            <a:r>
              <a:rPr lang="ru-RU"/>
              <a:t>В рамках проекта эксперты Отделения по Ульяновской области Волго-Вятского главного управления Центрального банка Российской Федерации делятся прикладными знаниями о современной экономике и финансах.</a:t>
            </a:r>
            <a:endParaRPr/>
          </a:p>
          <a:p>
            <a:pPr marL="0" indent="0" algn="just">
              <a:buNone/>
              <a:defRPr/>
            </a:pPr>
            <a:endParaRPr lang="ru-RU"/>
          </a:p>
        </p:txBody>
      </p:sp>
      <p:sp>
        <p:nvSpPr>
          <p:cNvPr id="5" name="TextBox 4"/>
          <p:cNvSpPr txBox="1"/>
          <p:nvPr/>
        </p:nvSpPr>
        <p:spPr bwMode="auto">
          <a:xfrm>
            <a:off x="366222" y="2422111"/>
            <a:ext cx="2192258" cy="214411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ot="0" spcFirstLastPara="1" vertOverflow="overflow" horzOverflow="overflow" vert="horz" wrap="square" lIns="50799" tIns="50799" rIns="50799" bIns="50799" numCol="1" spcCol="38099" rtlCol="0" anchor="ctr">
            <a:spAutoFit/>
          </a:bodyPr>
          <a:lstStyle/>
          <a:p>
            <a:pPr>
              <a:defRPr/>
            </a:pPr>
            <a:r>
              <a:rPr lang="ru-RU" sz="1000"/>
              <a:t>Участники проекта:</a:t>
            </a:r>
            <a:endParaRPr/>
          </a:p>
          <a:p>
            <a:pPr>
              <a:defRPr/>
            </a:pPr>
            <a:endParaRPr lang="ru-RU" sz="600"/>
          </a:p>
          <a:p>
            <a:pPr marL="171450" lvl="0" indent="-171450">
              <a:buFont typeface="Wingdings"/>
              <a:buChar char="ü"/>
              <a:defRPr/>
            </a:pPr>
            <a:r>
              <a:rPr lang="ru-RU" sz="1000" b="0"/>
              <a:t>Отделение Ульяновск Волго-Вятского </a:t>
            </a:r>
            <a:endParaRPr/>
          </a:p>
          <a:p>
            <a:pPr marL="171450" lvl="0" indent="-171450">
              <a:buFont typeface="Wingdings"/>
              <a:buChar char="ü"/>
              <a:defRPr/>
            </a:pPr>
            <a:r>
              <a:rPr lang="ru-RU" sz="1000" b="0"/>
              <a:t>ГУ Банка России;</a:t>
            </a:r>
            <a:endParaRPr/>
          </a:p>
          <a:p>
            <a:pPr marL="171450" lvl="0" indent="-171450">
              <a:buFont typeface="Wingdings"/>
              <a:buChar char="ü"/>
              <a:defRPr/>
            </a:pPr>
            <a:endParaRPr lang="ru-RU" sz="400" b="0"/>
          </a:p>
          <a:p>
            <a:pPr marL="171450" lvl="0" indent="-171450">
              <a:buFont typeface="Wingdings"/>
              <a:buChar char="ü"/>
              <a:defRPr/>
            </a:pPr>
            <a:r>
              <a:rPr lang="ru-RU" sz="1000" b="0"/>
              <a:t>Региональное отделение </a:t>
            </a:r>
            <a:endParaRPr/>
          </a:p>
          <a:p>
            <a:pPr lvl="0">
              <a:defRPr/>
            </a:pPr>
            <a:r>
              <a:rPr lang="ru-RU" sz="1000" b="0"/>
              <a:t>всероссийского военно-патриотического общественного движения «ЮНАРМИЯ» Ульяновской области ;</a:t>
            </a:r>
          </a:p>
          <a:p>
            <a:pPr marL="171450" lvl="0" indent="-171450">
              <a:buFont typeface="Wingdings"/>
              <a:buChar char="ü"/>
              <a:defRPr/>
            </a:pPr>
            <a:endParaRPr lang="ru-RU" sz="400" b="0"/>
          </a:p>
          <a:p>
            <a:pPr marL="171450" lvl="0" indent="-171450">
              <a:buFont typeface="Wingdings"/>
              <a:buChar char="ü"/>
              <a:defRPr/>
            </a:pPr>
            <a:r>
              <a:rPr lang="ru-RU" sz="1000" b="0"/>
              <a:t>активные участники РО ВВПОД «ЮНАРМИЯ» Ульяновской области</a:t>
            </a:r>
            <a:endParaRPr lang="ru-RU" sz="400" b="0"/>
          </a:p>
        </p:txBody>
      </p:sp>
      <p:sp>
        <p:nvSpPr>
          <p:cNvPr id="8" name="TextBox 7"/>
          <p:cNvSpPr txBox="1"/>
          <p:nvPr/>
        </p:nvSpPr>
        <p:spPr bwMode="auto">
          <a:xfrm>
            <a:off x="6612591" y="2243790"/>
            <a:ext cx="2468507" cy="206791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ot="0" spcFirstLastPara="1" vertOverflow="overflow" horzOverflow="overflow" vert="horz" wrap="square" lIns="50799" tIns="50799" rIns="50799" bIns="50799" numCol="1" spcCol="38099" rtlCol="0" anchor="ctr">
            <a:spAutoFit/>
          </a:bodyPr>
          <a:lstStyle/>
          <a:p>
            <a:pPr marL="0" marR="0" indent="0" algn="ctr" defTabSz="825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100" b="1" i="0" u="none" strike="noStrike" cap="none" spc="0">
                <a:ln>
                  <a:noFill/>
                </a:ln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Форма занятий:</a:t>
            </a:r>
            <a:endParaRPr sz="1200"/>
          </a:p>
          <a:p>
            <a:pPr marL="0" marR="0" indent="0" algn="ctr" defTabSz="825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700" b="1" i="0" u="none" strike="noStrike" cap="none" spc="0">
              <a:ln>
                <a:noFill/>
              </a:ln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  <a:p>
            <a:pPr marL="171450" marR="0" indent="-171450" algn="ctr" defTabSz="825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ü"/>
              <a:defRPr/>
            </a:pPr>
            <a:r>
              <a:rPr lang="ru-RU" sz="1100" b="0"/>
              <a:t>лекции;</a:t>
            </a:r>
            <a:endParaRPr sz="1200"/>
          </a:p>
          <a:p>
            <a:pPr marL="171450" marR="0" indent="-171450" algn="ctr" defTabSz="825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ü"/>
              <a:defRPr/>
            </a:pPr>
            <a:endParaRPr lang="ru-RU" sz="500" b="0"/>
          </a:p>
          <a:p>
            <a:pPr marL="171450" marR="0" indent="-171450" algn="ctr" defTabSz="825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ü"/>
              <a:defRPr/>
            </a:pPr>
            <a:r>
              <a:rPr lang="ru-RU" sz="1100" b="0"/>
              <a:t>мастер-классы;</a:t>
            </a:r>
            <a:endParaRPr sz="1200"/>
          </a:p>
          <a:p>
            <a:pPr marL="171450" marR="0" indent="-171450" algn="ctr" defTabSz="825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ü"/>
              <a:defRPr/>
            </a:pPr>
            <a:endParaRPr lang="ru-RU" sz="500" b="0"/>
          </a:p>
          <a:p>
            <a:pPr marL="171450" marR="0" indent="-171450" algn="ctr" defTabSz="825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ü"/>
              <a:defRPr/>
            </a:pPr>
            <a:r>
              <a:rPr lang="ru-RU" sz="1100" b="0"/>
              <a:t>квизы;</a:t>
            </a:r>
            <a:endParaRPr sz="1200"/>
          </a:p>
          <a:p>
            <a:pPr marL="171450" marR="0" indent="-171450" algn="ctr" defTabSz="825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ü"/>
              <a:defRPr/>
            </a:pPr>
            <a:endParaRPr lang="ru-RU" sz="500" b="0"/>
          </a:p>
          <a:p>
            <a:pPr marL="171450" marR="0" indent="-171450" algn="ctr" defTabSz="825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ü"/>
              <a:defRPr/>
            </a:pPr>
            <a:r>
              <a:rPr lang="ru-RU" sz="1100" b="0"/>
              <a:t>викторины;</a:t>
            </a:r>
            <a:endParaRPr sz="1200"/>
          </a:p>
          <a:p>
            <a:pPr marL="171450" marR="0" indent="-171450" algn="ctr" defTabSz="825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ü"/>
              <a:defRPr/>
            </a:pPr>
            <a:endParaRPr lang="ru-RU" sz="500" b="0"/>
          </a:p>
          <a:p>
            <a:pPr marL="171450" marR="0" indent="-171450" algn="ctr" defTabSz="825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ü"/>
              <a:defRPr/>
            </a:pPr>
            <a:r>
              <a:rPr lang="ru-RU" sz="1100" b="0"/>
              <a:t>выставки;</a:t>
            </a:r>
            <a:endParaRPr sz="1200"/>
          </a:p>
          <a:p>
            <a:pPr marL="171450" marR="0" indent="-171450" algn="ctr" defTabSz="825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ü"/>
              <a:defRPr/>
            </a:pPr>
            <a:endParaRPr lang="ru-RU" sz="500" b="0"/>
          </a:p>
          <a:p>
            <a:pPr marL="171450" marR="0" indent="-171450" algn="ctr" defTabSz="825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ü"/>
              <a:defRPr/>
            </a:pPr>
            <a:r>
              <a:rPr lang="ru-RU" sz="1100" b="0"/>
              <a:t>экскурсии</a:t>
            </a:r>
            <a:endParaRPr sz="1200"/>
          </a:p>
          <a:p>
            <a:pPr marL="0" marR="0" indent="0" algn="ctr" defTabSz="825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000" b="0"/>
          </a:p>
          <a:p>
            <a:pPr marL="0" marR="0" indent="0" algn="ctr" defTabSz="825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000" b="1" i="0" u="none" strike="noStrike" cap="none" spc="0">
              <a:ln>
                <a:noFill/>
              </a:ln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4495910" y="3107791"/>
            <a:ext cx="2868006" cy="168406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453473" y="2267821"/>
            <a:ext cx="2527507" cy="15351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33412" y="383150"/>
            <a:ext cx="6888265" cy="447537"/>
          </a:xfrm>
        </p:spPr>
        <p:txBody>
          <a:bodyPr/>
          <a:lstStyle/>
          <a:p>
            <a:pPr>
              <a:defRPr/>
            </a:pPr>
            <a:r>
              <a:rPr lang="ru-RU"/>
              <a:t>Достигнутые результаты: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633411" y="732956"/>
            <a:ext cx="7877175" cy="274212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ru-RU" sz="1600"/>
              <a:t>Привлечение внимания участников к необходимости повышения финансовой грамотности и формирования финансовой культуры, мотивирование к волонтерской деятельности в сфере финансового просвещения.</a:t>
            </a:r>
            <a:endParaRPr sz="1400"/>
          </a:p>
          <a:p>
            <a:pPr marL="0" indent="0" algn="ctr">
              <a:buNone/>
              <a:defRPr/>
            </a:pPr>
            <a:r>
              <a:rPr lang="ru-RU" sz="1200" b="1"/>
              <a:t>В пилотировании  проекта приняло участие более 50 юнармейцев.</a:t>
            </a:r>
            <a:endParaRPr sz="1100"/>
          </a:p>
          <a:p>
            <a:pPr marL="0" indent="0">
              <a:buNone/>
              <a:defRPr/>
            </a:pPr>
            <a:endParaRPr lang="ru-RU"/>
          </a:p>
        </p:txBody>
      </p:sp>
      <p:sp>
        <p:nvSpPr>
          <p:cNvPr id="7" name="TextBox 6"/>
          <p:cNvSpPr txBox="1"/>
          <p:nvPr/>
        </p:nvSpPr>
        <p:spPr bwMode="auto">
          <a:xfrm>
            <a:off x="625849" y="1826967"/>
            <a:ext cx="4371426" cy="321113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000"/>
              <a:t>10</a:t>
            </a:r>
            <a:r>
              <a:rPr lang="ru-RU" sz="1000" i="0" u="none" strike="noStrike" cap="none" spc="0">
                <a:ln>
                  <a:noFill/>
                </a:ln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 </a:t>
            </a:r>
            <a:r>
              <a:rPr lang="ru-RU" sz="1000"/>
              <a:t>лекций</a:t>
            </a:r>
            <a:r>
              <a:rPr lang="ru-RU" sz="1000" i="0" u="none" strike="noStrike" cap="none" spc="0">
                <a:ln>
                  <a:noFill/>
                </a:ln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 по темам:</a:t>
            </a:r>
            <a:endParaRPr/>
          </a:p>
          <a:p>
            <a:pPr defTabSz="825500">
              <a:defRPr/>
            </a:pPr>
            <a:endParaRPr lang="ru-RU" sz="600" b="0"/>
          </a:p>
          <a:p>
            <a:pPr marL="171450" indent="-171450" algn="l" defTabSz="825500">
              <a:buFont typeface="Wingdings"/>
              <a:buChar char="ü"/>
              <a:defRPr/>
            </a:pPr>
            <a:r>
              <a:rPr lang="ru-RU" sz="1000" b="0"/>
              <a:t>Что такое Банк России: задачи и функции.</a:t>
            </a:r>
            <a:endParaRPr lang="ru-RU" sz="400" b="0"/>
          </a:p>
          <a:p>
            <a:pPr marL="171450" indent="-171450" algn="l" defTabSz="825500">
              <a:buFont typeface="Wingdings"/>
              <a:buChar char="ü"/>
              <a:defRPr/>
            </a:pPr>
            <a:endParaRPr lang="ru-RU" sz="400" b="0"/>
          </a:p>
          <a:p>
            <a:pPr marL="171450" indent="-171450" algn="l" defTabSz="825500">
              <a:buFont typeface="Wingdings"/>
              <a:buChar char="ü"/>
              <a:defRPr/>
            </a:pPr>
            <a:r>
              <a:rPr lang="ru-RU" sz="1000" b="0"/>
              <a:t>Финансовое мошенничество и киберграмотность.</a:t>
            </a:r>
            <a:endParaRPr/>
          </a:p>
          <a:p>
            <a:pPr marL="171450" indent="-171450" algn="l" defTabSz="825500">
              <a:buFont typeface="Wingdings"/>
              <a:buChar char="ü"/>
              <a:defRPr/>
            </a:pPr>
            <a:endParaRPr lang="ru-RU" sz="400" b="0"/>
          </a:p>
          <a:p>
            <a:pPr marL="171450" indent="-171450" algn="l" defTabSz="825500">
              <a:buFont typeface="Wingdings"/>
              <a:buChar char="ü"/>
              <a:defRPr/>
            </a:pPr>
            <a:r>
              <a:rPr lang="ru-RU" sz="1000" b="0"/>
              <a:t>Планирование бюджета.</a:t>
            </a:r>
            <a:endParaRPr/>
          </a:p>
          <a:p>
            <a:pPr algn="l" defTabSz="825500">
              <a:defRPr/>
            </a:pPr>
            <a:endParaRPr lang="ru-RU" sz="400" b="0"/>
          </a:p>
          <a:p>
            <a:pPr marL="171450" indent="-171450" algn="l" defTabSz="825500">
              <a:buFont typeface="Wingdings"/>
              <a:buChar char="ü"/>
              <a:defRPr/>
            </a:pPr>
            <a:r>
              <a:rPr lang="ru-RU" sz="1000" b="0"/>
              <a:t>Банки и банковские услуги.</a:t>
            </a:r>
            <a:endParaRPr/>
          </a:p>
          <a:p>
            <a:pPr marL="171450" indent="-171450" algn="l" defTabSz="825500">
              <a:buFont typeface="Wingdings"/>
              <a:buChar char="ü"/>
              <a:defRPr/>
            </a:pPr>
            <a:endParaRPr lang="ru-RU" sz="400" b="0"/>
          </a:p>
          <a:p>
            <a:pPr marL="171450" indent="-171450" algn="l" defTabSz="825500">
              <a:buFont typeface="Wingdings"/>
              <a:buChar char="ü"/>
              <a:defRPr/>
            </a:pPr>
            <a:r>
              <a:rPr lang="ru-RU" sz="1000" b="0"/>
              <a:t>Правила безопасного использования банковских карт. Система быстрых платежей.</a:t>
            </a:r>
            <a:endParaRPr/>
          </a:p>
          <a:p>
            <a:pPr marL="171450" indent="-171450" algn="l" defTabSz="825500">
              <a:buFont typeface="Wingdings"/>
              <a:buChar char="ü"/>
              <a:defRPr/>
            </a:pPr>
            <a:endParaRPr lang="ru-RU" sz="400" b="0"/>
          </a:p>
          <a:p>
            <a:pPr marL="171450" indent="-171450" algn="l" defTabSz="825500">
              <a:buFont typeface="Wingdings"/>
              <a:buChar char="ü"/>
              <a:defRPr/>
            </a:pPr>
            <a:r>
              <a:rPr lang="ru-RU" sz="1000" b="0"/>
              <a:t>Денежно-кредитная политика Банка России. Как работает современная экономика и почему важно управлять инфляцией.</a:t>
            </a:r>
            <a:endParaRPr/>
          </a:p>
          <a:p>
            <a:pPr marL="171450" indent="-171450" algn="l" defTabSz="825500">
              <a:buFont typeface="Wingdings"/>
              <a:buChar char="ü"/>
              <a:defRPr/>
            </a:pPr>
            <a:endParaRPr lang="ru-RU" sz="400" b="0"/>
          </a:p>
          <a:p>
            <a:pPr marL="171450" indent="-171450" algn="l" defTabSz="825500">
              <a:buFont typeface="Wingdings"/>
              <a:buChar char="ü"/>
              <a:defRPr/>
            </a:pPr>
            <a:r>
              <a:rPr lang="ru-RU" sz="1000" b="0"/>
              <a:t>Современные финансовые технологии.</a:t>
            </a:r>
            <a:endParaRPr/>
          </a:p>
          <a:p>
            <a:pPr marL="171450" indent="-171450" algn="l" defTabSz="825500">
              <a:buFont typeface="Wingdings"/>
              <a:buChar char="ü"/>
              <a:defRPr/>
            </a:pPr>
            <a:endParaRPr lang="ru-RU" sz="400" b="0"/>
          </a:p>
          <a:p>
            <a:pPr marL="171450" indent="-171450" algn="l" defTabSz="825500">
              <a:buFont typeface="Wingdings"/>
              <a:buChar char="ü"/>
              <a:defRPr/>
            </a:pPr>
            <a:r>
              <a:rPr lang="ru-RU" sz="1000" b="0"/>
              <a:t>Сайт АРФГ, инициативы АРФГ, как стать волонтером финансового просвещения.</a:t>
            </a:r>
          </a:p>
          <a:p>
            <a:pPr marL="171450" indent="-171450" algn="l" defTabSz="825500">
              <a:buFont typeface="Wingdings"/>
              <a:buChar char="ü"/>
              <a:defRPr/>
            </a:pPr>
            <a:endParaRPr lang="ru-RU" sz="400" b="0"/>
          </a:p>
          <a:p>
            <a:pPr marL="171450" indent="-171450" algn="l" defTabSz="825500">
              <a:buFont typeface="Wingdings"/>
              <a:buChar char="ü"/>
              <a:defRPr/>
            </a:pPr>
            <a:r>
              <a:rPr lang="ru-RU" sz="1000" b="0"/>
              <a:t>Мастер-класс проведения игр по финансовой грамотности сайта Банка России «Дол-игра».</a:t>
            </a:r>
            <a:endParaRPr/>
          </a:p>
          <a:p>
            <a:pPr marL="171450" indent="-171450" algn="l" defTabSz="825500">
              <a:buFont typeface="Wingdings"/>
              <a:buChar char="ü"/>
              <a:defRPr/>
            </a:pPr>
            <a:endParaRPr lang="ru-RU" sz="400" b="0"/>
          </a:p>
          <a:p>
            <a:pPr marL="171450" indent="-171450" algn="l" defTabSz="825500">
              <a:buFont typeface="Wingdings"/>
              <a:buChar char="ü"/>
              <a:defRPr/>
            </a:pPr>
            <a:r>
              <a:rPr lang="ru-RU" sz="1000" b="0"/>
              <a:t>Мастер-класс по определению подлинности денежных знаков Российской Федерации.</a:t>
            </a:r>
          </a:p>
        </p:txBody>
      </p:sp>
      <p:sp>
        <p:nvSpPr>
          <p:cNvPr id="10" name="TextBox 9"/>
          <p:cNvSpPr txBox="1"/>
          <p:nvPr/>
        </p:nvSpPr>
        <p:spPr bwMode="auto">
          <a:xfrm>
            <a:off x="5602717" y="2019912"/>
            <a:ext cx="2853918" cy="167225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000" i="0" u="none" strike="noStrike" cap="none" spc="0">
                <a:ln>
                  <a:noFill/>
                </a:ln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Интерактивные игры по финансовой грамотности </a:t>
            </a:r>
            <a:endParaRPr/>
          </a:p>
          <a:p>
            <a:pPr marL="0" marR="0" indent="0" algn="ctr" defTabSz="825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600" b="0"/>
          </a:p>
          <a:p>
            <a:pPr marL="0" marR="0" indent="0" algn="ctr" defTabSz="825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400" b="0"/>
          </a:p>
          <a:p>
            <a:pPr marL="171450" marR="0" indent="-171450" algn="ctr" defTabSz="825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ü"/>
              <a:defRPr/>
            </a:pPr>
            <a:r>
              <a:rPr lang="ru-RU" sz="1000" b="0"/>
              <a:t>Финансовый баттл</a:t>
            </a:r>
          </a:p>
          <a:p>
            <a:pPr marL="171450" marR="0" indent="-171450" algn="ctr" defTabSz="825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ü"/>
              <a:defRPr/>
            </a:pPr>
            <a:endParaRPr lang="ru-RU" sz="400" b="0"/>
          </a:p>
          <a:p>
            <a:pPr marL="171450" marR="0" indent="-171450" algn="ctr" defTabSz="825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ü"/>
              <a:defRPr/>
            </a:pPr>
            <a:r>
              <a:rPr lang="ru-RU" sz="10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Финансовый квиз</a:t>
            </a:r>
          </a:p>
          <a:p>
            <a:pPr marL="171450" marR="0" indent="-171450" algn="ctr" defTabSz="825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ü"/>
              <a:defRPr/>
            </a:pPr>
            <a:endParaRPr lang="ru-RU" sz="400" b="0"/>
          </a:p>
          <a:p>
            <a:pPr marL="171450" indent="-171450" defTabSz="825500">
              <a:buFont typeface="Wingdings"/>
              <a:buChar char="ü"/>
              <a:defRPr/>
            </a:pPr>
            <a:r>
              <a:rPr lang="ru-RU" sz="1000" b="0"/>
              <a:t>Кибервикторина «Проверь свою киберграмотность»</a:t>
            </a:r>
            <a:endParaRPr/>
          </a:p>
          <a:p>
            <a:pPr marL="171450" indent="-171450" defTabSz="825500">
              <a:buFont typeface="Wingdings"/>
              <a:buChar char="ü"/>
              <a:defRPr/>
            </a:pPr>
            <a:endParaRPr lang="ru-RU" sz="400" b="0" i="0" u="none" strike="noStrike" cap="none" spc="0">
              <a:ln>
                <a:noFill/>
              </a:ln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  <a:p>
            <a:pPr marL="171450" indent="-171450" defTabSz="825500">
              <a:buFont typeface="Wingdings"/>
              <a:buChar char="ü"/>
              <a:defRPr/>
            </a:pPr>
            <a:r>
              <a:rPr lang="ru-RU" sz="1000" b="0"/>
              <a:t>Игра «Прокачай свою финансовую грамотность»</a:t>
            </a:r>
            <a:endParaRPr lang="ru-RU" sz="1000" b="0" i="0" u="none" strike="noStrike" cap="none" spc="0">
              <a:ln>
                <a:noFill/>
              </a:ln>
              <a:solidFill>
                <a:srgbClr val="000000"/>
              </a:solidFill>
              <a:latin typeface="Helvetica Neue"/>
              <a:ea typeface="Helvetica Neue"/>
              <a:cs typeface="Helvetica Neue"/>
            </a:endParaRPr>
          </a:p>
        </p:txBody>
      </p:sp>
      <p:sp>
        <p:nvSpPr>
          <p:cNvPr id="12" name="Объект 2"/>
          <p:cNvSpPr txBox="1"/>
          <p:nvPr/>
        </p:nvSpPr>
        <p:spPr bwMode="auto">
          <a:xfrm>
            <a:off x="633411" y="4232505"/>
            <a:ext cx="7877175" cy="274212"/>
          </a:xfrm>
          <a:prstGeom prst="rect">
            <a:avLst/>
          </a:prstGeom>
          <a:ln w="12700">
            <a:miter lim="400000"/>
          </a:ln>
        </p:spPr>
        <p:txBody>
          <a:bodyPr lIns="36000" tIns="36000" rIns="36000" bIns="36000" anchor="t">
            <a:noAutofit/>
          </a:bodyPr>
          <a:lstStyle>
            <a:lvl1pPr marL="214313" marR="0" indent="-214313" algn="l" defTabSz="278607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chemeClr val="accent3"/>
              </a:buClr>
              <a:buSzPct val="125000"/>
              <a:buFontTx/>
              <a:buChar char="•"/>
              <a:defRPr sz="1200" b="0" i="0" u="none" strike="noStrike" cap="none" spc="0">
                <a:solidFill>
                  <a:srgbClr val="000000"/>
                </a:solidFill>
                <a:latin typeface="Proxima Nova Rg"/>
                <a:ea typeface="Helvetica Neue"/>
                <a:cs typeface="Helvetica Neue"/>
              </a:defRPr>
            </a:lvl1pPr>
            <a:lvl2pPr marL="428625" marR="0" indent="-214313" algn="l" defTabSz="278607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chemeClr val="accent3"/>
              </a:buClr>
              <a:buSzPct val="125000"/>
              <a:buFontTx/>
              <a:buChar char="•"/>
              <a:defRPr sz="1200" b="0" i="0" u="none" strike="noStrike" cap="none" spc="0">
                <a:solidFill>
                  <a:srgbClr val="000000"/>
                </a:solidFill>
                <a:latin typeface="Proxima Nova Rg"/>
                <a:ea typeface="Helvetica Neue"/>
                <a:cs typeface="Helvetica Neue"/>
              </a:defRPr>
            </a:lvl2pPr>
            <a:lvl3pPr marL="642938" marR="0" indent="-214313" algn="l" defTabSz="278607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chemeClr val="accent3"/>
              </a:buClr>
              <a:buSzPct val="125000"/>
              <a:buFontTx/>
              <a:buChar char="•"/>
              <a:defRPr sz="1200" b="0" i="0" u="none" strike="noStrike" cap="none" spc="0">
                <a:solidFill>
                  <a:srgbClr val="000000"/>
                </a:solidFill>
                <a:latin typeface="Proxima Nova Rg"/>
                <a:ea typeface="Helvetica Neue"/>
                <a:cs typeface="Helvetica Neue"/>
              </a:defRPr>
            </a:lvl3pPr>
            <a:lvl4pPr marL="857250" marR="0" indent="-214313" algn="l" defTabSz="278607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chemeClr val="accent3"/>
              </a:buClr>
              <a:buSzPct val="125000"/>
              <a:buFontTx/>
              <a:buChar char="•"/>
              <a:defRPr sz="1200" b="0" i="0" u="none" strike="noStrike" cap="none" spc="0">
                <a:solidFill>
                  <a:srgbClr val="000000"/>
                </a:solidFill>
                <a:latin typeface="Proxima Nova Rg"/>
                <a:ea typeface="Helvetica Neue"/>
                <a:cs typeface="Helvetica Neue"/>
              </a:defRPr>
            </a:lvl4pPr>
            <a:lvl5pPr marL="1071563" marR="0" indent="-214313" algn="l" defTabSz="278607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Clr>
                <a:schemeClr val="accent3"/>
              </a:buClr>
              <a:buSzPct val="125000"/>
              <a:buFontTx/>
              <a:buChar char="•"/>
              <a:defRPr sz="1200" b="0" i="0" u="none" strike="noStrike" cap="none" spc="0">
                <a:solidFill>
                  <a:srgbClr val="000000"/>
                </a:solidFill>
                <a:latin typeface="Proxima Nova Rg"/>
                <a:ea typeface="Helvetica Neue"/>
                <a:cs typeface="Helvetica Neue"/>
              </a:defRPr>
            </a:lvl5pPr>
            <a:lvl6pPr marL="1285875" marR="0" indent="-214313" algn="l" defTabSz="278607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Tx/>
              <a:buSzPct val="125000"/>
              <a:buFontTx/>
              <a:buChar char="•"/>
              <a:defRPr sz="1750" b="0" i="0" u="none" strike="noStrike" cap="none" spc="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lvl6pPr>
            <a:lvl7pPr marL="1500188" marR="0" indent="-214313" algn="l" defTabSz="278607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Tx/>
              <a:buSzPct val="125000"/>
              <a:buFontTx/>
              <a:buChar char="•"/>
              <a:defRPr sz="1750" b="0" i="0" u="none" strike="noStrike" cap="none" spc="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lvl7pPr>
            <a:lvl8pPr marL="1714500" marR="0" indent="-214313" algn="l" defTabSz="278607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Tx/>
              <a:buSzPct val="125000"/>
              <a:buFontTx/>
              <a:buChar char="•"/>
              <a:defRPr sz="1750" b="0" i="0" u="none" strike="noStrike" cap="none" spc="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lvl8pPr>
            <a:lvl9pPr marL="1928813" marR="0" indent="-214313" algn="l" defTabSz="278607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Tx/>
              <a:buSzPct val="125000"/>
              <a:buFontTx/>
              <a:buChar char="•"/>
              <a:defRPr sz="1750" b="0" i="0" u="none" strike="noStrike" cap="none" spc="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lvl9pPr>
          </a:lstStyle>
          <a:p>
            <a:pPr marL="0" indent="0">
              <a:buFontTx/>
              <a:buNone/>
              <a:defRPr/>
            </a:pPr>
            <a:endParaRPr lang="ru-RU"/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5655752" y="3939270"/>
            <a:ext cx="2956784" cy="7013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000"/>
              <a:t>Экскурсия по музею Отделения Ульяновск</a:t>
            </a:r>
            <a:endParaRPr/>
          </a:p>
          <a:p>
            <a:pPr>
              <a:defRPr/>
            </a:pPr>
            <a:endParaRPr lang="ru-RU" sz="1000"/>
          </a:p>
          <a:p>
            <a:pPr>
              <a:defRPr/>
            </a:pPr>
            <a:endParaRPr lang="ru-RU" sz="1000"/>
          </a:p>
          <a:p>
            <a:pPr>
              <a:defRPr/>
            </a:pPr>
            <a:r>
              <a:rPr lang="ru-RU" sz="1000"/>
              <a:t>Выставка Банка России «Истории Победы»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theme/theme1.xml><?xml version="1.0" encoding="utf-8"?>
<a:theme xmlns:a="http://schemas.openxmlformats.org/drawingml/2006/main" name="White">
  <a:themeElements>
    <a:clrScheme name="Мои финансы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9655"/>
      </a:accent1>
      <a:accent2>
        <a:srgbClr val="ED7D00"/>
      </a:accent2>
      <a:accent3>
        <a:srgbClr val="E5205A"/>
      </a:accent3>
      <a:accent4>
        <a:srgbClr val="004E9E"/>
      </a:accent4>
      <a:accent5>
        <a:srgbClr val="33B5BA"/>
      </a:accent5>
      <a:accent6>
        <a:srgbClr val="B7BBBE"/>
      </a:accent6>
      <a:hlink>
        <a:srgbClr val="33B5BA"/>
      </a:hlink>
      <a:folHlink>
        <a:srgbClr val="E12058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>
    <a:spDef>
      <a:spPr bwMode="auto">
        <a:prstGeom prst="rect">
          <a:avLst/>
        </a:prstGeom>
        <a:solidFill>
          <a:schemeClr val="accent1"/>
        </a:solidFill>
        <a:ln w="12700" cap="flat">
          <a:noFill/>
          <a:miter lim="400000"/>
        </a:ln>
      </a:spPr>
      <a:bodyPr/>
      <a:lstStyle/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/>
      </a:style>
    </a:spDef>
    <a:lnDef>
      <a:spPr bwMode="auto">
        <a:prstGeom prst="rect">
          <a:avLst/>
        </a:prstGeom>
        <a:noFill/>
        <a:ln w="25400" cap="flat">
          <a:solidFill>
            <a:srgbClr val="000000"/>
          </a:solidFill>
          <a:prstDash val="solid"/>
          <a:miter lim="400000"/>
        </a:ln>
      </a:spPr>
      <a:bodyPr/>
      <a:lstStyle/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/>
      </a:style>
    </a:lnDef>
    <a:txDef>
      <a:spPr bwMode="auto">
        <a:prstGeom prst="rect">
          <a:avLst/>
        </a:prstGeom>
        <a:noFill/>
        <a:ln w="12700" cap="flat">
          <a:noFill/>
          <a:miter lim="400000"/>
        </a:ln>
      </a:spPr>
      <a:bodyPr/>
      <a:lstStyle/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355</Words>
  <Application>Microsoft Office PowerPoint</Application>
  <DocSecurity>0</DocSecurity>
  <PresentationFormat>Экран (16:9)</PresentationFormat>
  <Paragraphs>72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0" baseType="lpstr">
      <vt:lpstr>Helvetica Neue</vt:lpstr>
      <vt:lpstr>Helvetica Neue Light</vt:lpstr>
      <vt:lpstr>Helvetica Neue Medium</vt:lpstr>
      <vt:lpstr>Proxima Nova Rg</vt:lpstr>
      <vt:lpstr>Wingdings</vt:lpstr>
      <vt:lpstr>White</vt:lpstr>
      <vt:lpstr>Проект «ЮНФИНГРАМ.  Повышение финансовой грамотности юнармейцев» </vt:lpstr>
      <vt:lpstr>Цель проекта:</vt:lpstr>
      <vt:lpstr>Методологический конструктор: </vt:lpstr>
      <vt:lpstr>Достигнутые результаты: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Старостина Надежда Ивановна</dc:creator>
  <cp:keywords/>
  <dc:description/>
  <cp:lastModifiedBy>U43</cp:lastModifiedBy>
  <cp:revision>89</cp:revision>
  <dcterms:modified xsi:type="dcterms:W3CDTF">2026-04-27T06:55:05Z</dcterms:modified>
  <cp:category/>
  <dc:identifier/>
  <cp:contentStatus/>
  <dc:language/>
  <cp:version/>
</cp:coreProperties>
</file>