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6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51435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B Sans Display Bold" panose="020B0604020202020204" charset="0"/>
      <p:regular r:id="rId14"/>
    </p:embeddedFont>
    <p:embeddedFont>
      <p:font typeface="SB Sans Text" panose="020B0604020202020204" charset="-52"/>
      <p:regular r:id="rId15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1" d="100"/>
          <a:sy n="151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52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2953-c681-70b7-90da-5c83923cb29b/019d986f-d0a7-724b-b626-2e3f2fe37066.jpg"/>
          <p:cNvPicPr>
            <a:picLocks noChangeAspect="1"/>
          </p:cNvPicPr>
          <p:nvPr/>
        </p:nvPicPr>
        <p:blipFill>
          <a:blip r:embed="rId3"/>
          <a:srcRect t="19079" b="19079"/>
          <a:stretch/>
        </p:blipFill>
        <p:spPr>
          <a:xfrm>
            <a:off x="4572000" y="257175"/>
            <a:ext cx="4269921" cy="46209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308610"/>
            <a:ext cx="3931920" cy="29832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100" b="1" kern="0" spc="12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Лучшая региональная практика в сфере финансового просвещения и финансовой безопасности</a:t>
            </a:r>
            <a:endParaRPr lang="en-US" sz="3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2953-c681-70b7-90da-5c83923cb29b/019d9870-24ed-78de-8c5d-c9fc4df392dd.jpg"/>
          <p:cNvPicPr>
            <a:picLocks noChangeAspect="1"/>
          </p:cNvPicPr>
          <p:nvPr/>
        </p:nvPicPr>
        <p:blipFill>
          <a:blip r:embed="rId3"/>
          <a:srcRect l="9315" r="9315"/>
          <a:stretch/>
        </p:blipFill>
        <p:spPr>
          <a:xfrm>
            <a:off x="274320" y="1543050"/>
            <a:ext cx="4245429" cy="333919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308610"/>
            <a:ext cx="393192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Основной заголовок на слайде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4754880" y="1594485"/>
            <a:ext cx="3931920" cy="2108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Практика представляет собой годовое перспективное планирование мероприятий по формированию предпосылок финансовой грамотности у детей старшего дошкольного возраста (5–7 лет). Ключевые мероприятия включают презентации, занятия-игры, тематические беседы, досуги, дидактические игры и чтение пословиц и поговорок о деньгах.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2953-c681-70b7-90da-5c83923cb29b/019d9870-113e-7776-8218-510ab096e9b8.jpg"/>
          <p:cNvPicPr>
            <a:picLocks noChangeAspect="1"/>
          </p:cNvPicPr>
          <p:nvPr/>
        </p:nvPicPr>
        <p:blipFill>
          <a:blip r:embed="rId3"/>
          <a:srcRect t="19372" b="19372"/>
          <a:stretch/>
        </p:blipFill>
        <p:spPr>
          <a:xfrm>
            <a:off x="4572000" y="257175"/>
            <a:ext cx="4310743" cy="4620986"/>
          </a:xfrm>
          <a:prstGeom prst="rect">
            <a:avLst/>
          </a:prstGeom>
        </p:spPr>
      </p:pic>
      <p:pic>
        <p:nvPicPr>
          <p:cNvPr id="3" name="Image 1" descr="https://cdn-app.sberdevices.ru/misc/0.0.0/assets/gigachat-web/f279b7d8_Image-Shape.png"/>
          <p:cNvPicPr>
            <a:picLocks noChangeAspect="1"/>
          </p:cNvPicPr>
          <p:nvPr/>
        </p:nvPicPr>
        <p:blipFill>
          <a:blip r:embed="rId4"/>
          <a:srcRect l="3357" r="3357"/>
          <a:stretch/>
        </p:blipFill>
        <p:spPr>
          <a:xfrm>
            <a:off x="274320" y="257175"/>
            <a:ext cx="4310743" cy="462098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48640" y="514350"/>
            <a:ext cx="274320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Целевая аудитория и охват</a:t>
            </a:r>
            <a:endParaRPr lang="en-US" sz="2100" dirty="0"/>
          </a:p>
        </p:txBody>
      </p:sp>
      <p:sp>
        <p:nvSpPr>
          <p:cNvPr id="5" name="Text 1"/>
          <p:cNvSpPr/>
          <p:nvPr/>
        </p:nvSpPr>
        <p:spPr>
          <a:xfrm>
            <a:off x="548640" y="1131570"/>
            <a:ext cx="2743200" cy="23660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Целевая аудитория: дошкольники (старшая разновозрастная группа, дети 5–7 лет)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Охват аудитории: до 20 человек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2953-c681-70b7-90da-5c83923cb29b/019d9870-24d9-7bac-98cc-45d0c9cb710a.jpg"/>
          <p:cNvPicPr>
            <a:picLocks noChangeAspect="1"/>
          </p:cNvPicPr>
          <p:nvPr/>
        </p:nvPicPr>
        <p:blipFill>
          <a:blip r:embed="rId3"/>
          <a:srcRect l="9315" r="9315"/>
          <a:stretch/>
        </p:blipFill>
        <p:spPr>
          <a:xfrm>
            <a:off x="4572000" y="1543050"/>
            <a:ext cx="4245429" cy="333919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Разработчик практики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365760" y="1594485"/>
            <a:ext cx="3931920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Муниципальное бюджетное дошкольное образовательное учреждение «Детский сад „Олененок“ села Тавайваам» разработало практику, направленную на повышение финансовой грамотности детей старшего дошкольного возраста.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297180" y="1131570"/>
            <a:ext cx="3474720" cy="33947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Презентация «Как появились деньги?» раскрывает историю возникновения денег.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Занятие-игра «Деньги. Монеты. Банкноты» знакомит с видами денег.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«Знакомство с профессией банкир» (ко Дню работников Сбербанка) формирует представление о банковской деятельности.</a:t>
            </a:r>
            <a:endParaRPr lang="en-US" sz="13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3F6F4F-C4CA-4CF2-B820-187890265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01" t="3950" r="18148" b="3827"/>
          <a:stretch/>
        </p:blipFill>
        <p:spPr>
          <a:xfrm>
            <a:off x="5632450" y="117901"/>
            <a:ext cx="3409949" cy="49174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2953-c681-70b7-90da-5c83923cb29b/019d9870-133a-7ce8-b66b-3eb3c90e37c6.jpg"/>
          <p:cNvPicPr>
            <a:picLocks noChangeAspect="1"/>
          </p:cNvPicPr>
          <p:nvPr/>
        </p:nvPicPr>
        <p:blipFill>
          <a:blip r:embed="rId3"/>
          <a:srcRect t="3262" b="3262"/>
          <a:stretch/>
        </p:blipFill>
        <p:spPr>
          <a:xfrm>
            <a:off x="274320" y="257175"/>
            <a:ext cx="2824843" cy="46209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38328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Достигнутые результаты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3383280" y="771525"/>
            <a:ext cx="3931920" cy="26231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Проведено 12 плановых мероприятий за учебный год.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Охвачено 100% детей старшей разновозрастной группы (15 человек).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 мероприятиях приняли участие родители (12 человек).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65760" y="252730"/>
            <a:ext cx="3200400" cy="16973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000" b="1" kern="0" spc="12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Возможности и инструменты для тиражирования</a:t>
            </a:r>
            <a:endParaRPr lang="en-US" sz="2000" dirty="0"/>
          </a:p>
        </p:txBody>
      </p:sp>
      <p:sp>
        <p:nvSpPr>
          <p:cNvPr id="4" name="Text 1"/>
          <p:cNvSpPr/>
          <p:nvPr/>
        </p:nvSpPr>
        <p:spPr>
          <a:xfrm>
            <a:off x="194310" y="1939290"/>
            <a:ext cx="3474720" cy="31375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Готовый перспективный план мероприятий на учебный год с привязкой к календарным датам.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Разработано 6 сценариев занятий-игр и 5 презентаций.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Простота внедрения: практика не требует дополнительного финансирования.</a:t>
            </a:r>
            <a:endParaRPr lang="en-US" sz="13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56AA5A-721F-4CEF-BAF6-E16D3AE03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688" y="252730"/>
            <a:ext cx="4142726" cy="4121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223</Words>
  <Application>Microsoft Office PowerPoint</Application>
  <PresentationFormat>Экран (16:9)</PresentationFormat>
  <Paragraphs>26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SB Sans Display Bold</vt:lpstr>
      <vt:lpstr>Calibri</vt:lpstr>
      <vt:lpstr>Arial</vt:lpstr>
      <vt:lpstr>SB Sans Text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Администратор</cp:lastModifiedBy>
  <cp:revision>2</cp:revision>
  <dcterms:created xsi:type="dcterms:W3CDTF">2026-04-16T22:37:23Z</dcterms:created>
  <dcterms:modified xsi:type="dcterms:W3CDTF">2026-04-16T22:42:58Z</dcterms:modified>
</cp:coreProperties>
</file>