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1"/>
  </p:handoutMasterIdLst>
  <p:sldIdLst>
    <p:sldId id="256" r:id="rId3"/>
    <p:sldId id="264" r:id="rId5"/>
    <p:sldId id="262" r:id="rId6"/>
    <p:sldId id="263" r:id="rId7"/>
    <p:sldId id="268" r:id="rId8"/>
    <p:sldId id="266" r:id="rId9"/>
    <p:sldId id="267" r:id="rId10"/>
  </p:sldIdLst>
  <p:sldSz cx="9144000" cy="5143500" type="screen16x9"/>
  <p:notesSz cx="6808470" cy="9940925"/>
  <p:defaultTextStyle>
    <a:defPPr marL="0" marR="0" indent="0" algn="l" defTabSz="35687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7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178435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35687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53467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713105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89154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069975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24841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42621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3" orient="horz" pos="143" userDrawn="1">
          <p15:clr>
            <a:srgbClr val="A4A3A4"/>
          </p15:clr>
        </p15:guide>
        <p15:guide id="4" pos="1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B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20"/>
    <p:restoredTop sz="95407" autoAdjust="0"/>
  </p:normalViewPr>
  <p:slideViewPr>
    <p:cSldViewPr snapToGrid="0" snapToObjects="1" showGuides="1">
      <p:cViewPr varScale="1">
        <p:scale>
          <a:sx n="150" d="100"/>
          <a:sy n="150" d="100"/>
        </p:scale>
        <p:origin x="384" y="126"/>
      </p:cViewPr>
      <p:guideLst>
        <p:guide orient="horz" pos="143"/>
        <p:guide pos="15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2" d="100"/>
          <a:sy n="92" d="100"/>
        </p:scale>
        <p:origin x="40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D1446-30AF-464D-840D-A21B3ADE5002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2DFCA-F47D-574F-B024-92F7C02B1B2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07839" y="4721940"/>
            <a:ext cx="4993111" cy="4473416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8435" latinLnBrk="0">
      <a:lnSpc>
        <a:spcPct val="118000"/>
      </a:lnSpc>
      <a:defRPr sz="860">
        <a:latin typeface="Helvetica Neue"/>
        <a:ea typeface="Helvetica Neue"/>
        <a:cs typeface="Helvetica Neue"/>
        <a:sym typeface="Helvetica Neue"/>
      </a:defRPr>
    </a:lvl1pPr>
    <a:lvl2pPr indent="88900" defTabSz="178435" latinLnBrk="0">
      <a:lnSpc>
        <a:spcPct val="118000"/>
      </a:lnSpc>
      <a:defRPr sz="860">
        <a:latin typeface="Helvetica Neue"/>
        <a:ea typeface="Helvetica Neue"/>
        <a:cs typeface="Helvetica Neue"/>
        <a:sym typeface="Helvetica Neue"/>
      </a:defRPr>
    </a:lvl2pPr>
    <a:lvl3pPr indent="178435" defTabSz="178435" latinLnBrk="0">
      <a:lnSpc>
        <a:spcPct val="118000"/>
      </a:lnSpc>
      <a:defRPr sz="860">
        <a:latin typeface="Helvetica Neue"/>
        <a:ea typeface="Helvetica Neue"/>
        <a:cs typeface="Helvetica Neue"/>
        <a:sym typeface="Helvetica Neue"/>
      </a:defRPr>
    </a:lvl3pPr>
    <a:lvl4pPr indent="267335" defTabSz="178435" latinLnBrk="0">
      <a:lnSpc>
        <a:spcPct val="118000"/>
      </a:lnSpc>
      <a:defRPr sz="860">
        <a:latin typeface="Helvetica Neue"/>
        <a:ea typeface="Helvetica Neue"/>
        <a:cs typeface="Helvetica Neue"/>
        <a:sym typeface="Helvetica Neue"/>
      </a:defRPr>
    </a:lvl4pPr>
    <a:lvl5pPr indent="356870" defTabSz="178435" latinLnBrk="0">
      <a:lnSpc>
        <a:spcPct val="118000"/>
      </a:lnSpc>
      <a:defRPr sz="860">
        <a:latin typeface="Helvetica Neue"/>
        <a:ea typeface="Helvetica Neue"/>
        <a:cs typeface="Helvetica Neue"/>
        <a:sym typeface="Helvetica Neue"/>
      </a:defRPr>
    </a:lvl5pPr>
    <a:lvl6pPr indent="445770" defTabSz="178435" latinLnBrk="0">
      <a:lnSpc>
        <a:spcPct val="118000"/>
      </a:lnSpc>
      <a:defRPr sz="860">
        <a:latin typeface="Helvetica Neue"/>
        <a:ea typeface="Helvetica Neue"/>
        <a:cs typeface="Helvetica Neue"/>
        <a:sym typeface="Helvetica Neue"/>
      </a:defRPr>
    </a:lvl6pPr>
    <a:lvl7pPr indent="534670" defTabSz="178435" latinLnBrk="0">
      <a:lnSpc>
        <a:spcPct val="118000"/>
      </a:lnSpc>
      <a:defRPr sz="860">
        <a:latin typeface="Helvetica Neue"/>
        <a:ea typeface="Helvetica Neue"/>
        <a:cs typeface="Helvetica Neue"/>
        <a:sym typeface="Helvetica Neue"/>
      </a:defRPr>
    </a:lvl7pPr>
    <a:lvl8pPr indent="624205" defTabSz="178435" latinLnBrk="0">
      <a:lnSpc>
        <a:spcPct val="118000"/>
      </a:lnSpc>
      <a:defRPr sz="860">
        <a:latin typeface="Helvetica Neue"/>
        <a:ea typeface="Helvetica Neue"/>
        <a:cs typeface="Helvetica Neue"/>
        <a:sym typeface="Helvetica Neue"/>
      </a:defRPr>
    </a:lvl8pPr>
    <a:lvl9pPr indent="713105" defTabSz="178435" latinLnBrk="0">
      <a:lnSpc>
        <a:spcPct val="118000"/>
      </a:lnSpc>
      <a:defRPr sz="86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4"/>
          <a:stretch>
            <a:fillRect/>
          </a:stretch>
        </p:blipFill>
        <p:spPr>
          <a:xfrm>
            <a:off x="0" y="1035586"/>
            <a:ext cx="9144000" cy="4107914"/>
          </a:xfrm>
          <a:prstGeom prst="rect">
            <a:avLst/>
          </a:prstGeom>
        </p:spPr>
      </p:pic>
      <p:sp>
        <p:nvSpPr>
          <p:cNvPr id="1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47746" y="3834743"/>
            <a:ext cx="6350680" cy="5953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SzTx/>
              <a:buNone/>
              <a:defRPr sz="1400" b="1" i="0">
                <a:latin typeface="Proxima Nova Rg" panose="02000506030000020004" pitchFamily="2" charset="0"/>
              </a:defRPr>
            </a:lvl1pPr>
            <a:lvl2pPr marL="0" indent="0" algn="l">
              <a:spcBef>
                <a:spcPts val="0"/>
              </a:spcBef>
              <a:buSzTx/>
              <a:buNone/>
              <a:defRPr sz="1825"/>
            </a:lvl2pPr>
            <a:lvl3pPr marL="0" indent="0" algn="l">
              <a:spcBef>
                <a:spcPts val="0"/>
              </a:spcBef>
              <a:buSzTx/>
              <a:buNone/>
              <a:defRPr sz="1825"/>
            </a:lvl3pPr>
            <a:lvl4pPr marL="0" indent="0" algn="l">
              <a:spcBef>
                <a:spcPts val="0"/>
              </a:spcBef>
              <a:buSzTx/>
              <a:buNone/>
              <a:defRPr sz="1825"/>
            </a:lvl4pPr>
            <a:lvl5pPr marL="0" indent="0" algn="l">
              <a:spcBef>
                <a:spcPts val="0"/>
              </a:spcBef>
              <a:buSzTx/>
              <a:buNone/>
              <a:defRPr sz="1825"/>
            </a:lvl5pPr>
          </a:lstStyle>
          <a:p>
            <a:r>
              <a:rPr lang="ru-RU" dirty="0"/>
              <a:t>Текст </a:t>
            </a:r>
            <a:r>
              <a:rPr lang="ru-RU" dirty="0" err="1"/>
              <a:t>лида</a:t>
            </a:r>
            <a:endParaRPr dirty="0"/>
          </a:p>
        </p:txBody>
      </p:sp>
      <p:sp>
        <p:nvSpPr>
          <p:cNvPr id="11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590907" y="1427357"/>
            <a:ext cx="3984704" cy="1185166"/>
          </a:xfrm>
          <a:prstGeom prst="rect">
            <a:avLst/>
          </a:prstGeom>
          <a:solidFill>
            <a:schemeClr val="bg1"/>
          </a:solidFill>
        </p:spPr>
        <p:txBody>
          <a:bodyPr lIns="360000" rIns="180000" bIns="36000" anchor="b">
            <a:normAutofit/>
          </a:bodyPr>
          <a:lstStyle>
            <a:lvl1pPr algn="l">
              <a:defRPr sz="2400" b="1">
                <a:latin typeface="Proxima Nova Rg" panose="02000506030000020004" pitchFamily="2" charset="0"/>
              </a:defRPr>
            </a:lvl1pPr>
          </a:lstStyle>
          <a:p>
            <a:r>
              <a:rPr lang="ru-RU" dirty="0"/>
              <a:t>ТЕКСТ ЗАГОЛОВКА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42483" y="322141"/>
            <a:ext cx="1911350" cy="4826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ТЕКСТ ЗАГОЛОВКА</a:t>
            </a:r>
            <a:endParaRPr lang="ru-RU" dirty="0"/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20"/>
            </a:lvl1pPr>
            <a:lvl2pPr>
              <a:defRPr sz="1620"/>
            </a:lvl2pPr>
            <a:lvl3pPr>
              <a:defRPr sz="1620"/>
            </a:lvl3pPr>
            <a:lvl4pPr>
              <a:defRPr sz="1620"/>
            </a:lvl4pPr>
            <a:lvl5pPr>
              <a:defRPr sz="1620"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  <a:endParaRPr dirty="0"/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  <a:endParaRPr dirty="0"/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  <a:endParaRPr dirty="0"/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  <a:endParaRPr dirty="0"/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  <a:endParaRPr dirty="0"/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068" y="2393"/>
            <a:ext cx="9158068" cy="5151413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  <p:sp>
        <p:nvSpPr>
          <p:cNvPr id="4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  <a:endParaRPr lang="ru-RU" dirty="0"/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idx="1" hasCustomPrompt="1"/>
          </p:nvPr>
        </p:nvSpPr>
        <p:spPr>
          <a:xfrm>
            <a:off x="633415" y="1181100"/>
            <a:ext cx="3823249" cy="348615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  <a:endParaRPr dirty="0"/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  <a:endParaRPr dirty="0"/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  <a:endParaRPr dirty="0"/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  <a:endParaRPr dirty="0"/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  <a:endParaRPr dirty="0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0"/>
          </p:nvPr>
        </p:nvSpPr>
        <p:spPr>
          <a:xfrm>
            <a:off x="4651375" y="1181100"/>
            <a:ext cx="3863975" cy="3962400"/>
          </a:xfrm>
        </p:spPr>
        <p:txBody>
          <a:bodyPr>
            <a:noAutofit/>
          </a:bodyPr>
          <a:lstStyle/>
          <a:p>
            <a:endParaRPr lang="ru-RU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07" y="-699"/>
            <a:ext cx="9146807" cy="5145078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  <p:sp>
        <p:nvSpPr>
          <p:cNvPr id="4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3412" y="2758094"/>
            <a:ext cx="5410549" cy="8683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  <a:endParaRPr lang="ru-RU" dirty="0"/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idx="1" hasCustomPrompt="1"/>
          </p:nvPr>
        </p:nvSpPr>
        <p:spPr>
          <a:xfrm>
            <a:off x="633412" y="3798916"/>
            <a:ext cx="5410549" cy="8683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  <a:endParaRPr dirty="0"/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  <a:endParaRPr dirty="0"/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  <a:endParaRPr dirty="0"/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  <a:endParaRPr dirty="0"/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  <p:sp>
        <p:nvSpPr>
          <p:cNvPr id="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  <a:endParaRPr lang="ru-RU" dirty="0"/>
          </a:p>
        </p:txBody>
      </p:sp>
      <p:sp>
        <p:nvSpPr>
          <p:cNvPr id="7" name="Уровень текста 1…"/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  <a:endParaRPr dirty="0"/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  <a:endParaRPr dirty="0"/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  <a:endParaRPr dirty="0"/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  <a:endParaRPr dirty="0"/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  <p:sp>
        <p:nvSpPr>
          <p:cNvPr id="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  <a:endParaRPr lang="ru-RU" dirty="0"/>
          </a:p>
        </p:txBody>
      </p:sp>
      <p:sp>
        <p:nvSpPr>
          <p:cNvPr id="7" name="Уровень текста 1…"/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  <a:endParaRPr dirty="0"/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  <a:endParaRPr dirty="0"/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  <a:endParaRPr dirty="0"/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  <a:endParaRPr dirty="0"/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  <p:sp>
        <p:nvSpPr>
          <p:cNvPr id="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  <a:endParaRPr lang="ru-RU" dirty="0"/>
          </a:p>
        </p:txBody>
      </p:sp>
      <p:sp>
        <p:nvSpPr>
          <p:cNvPr id="7" name="Уровень текста 1…"/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  <a:endParaRPr dirty="0"/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  <a:endParaRPr dirty="0"/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  <a:endParaRPr dirty="0"/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  <a:endParaRPr dirty="0"/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  <p:sp>
        <p:nvSpPr>
          <p:cNvPr id="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  <a:endParaRPr lang="ru-RU" dirty="0"/>
          </a:p>
        </p:txBody>
      </p:sp>
      <p:sp>
        <p:nvSpPr>
          <p:cNvPr id="7" name="Уровень текста 1…"/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  <a:endParaRPr dirty="0"/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  <a:endParaRPr dirty="0"/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  <a:endParaRPr dirty="0"/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  <a:endParaRPr dirty="0"/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2" y="-7734"/>
            <a:ext cx="9142608" cy="5155415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  <p:sp>
        <p:nvSpPr>
          <p:cNvPr id="4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3413" y="1941566"/>
            <a:ext cx="3306686" cy="56369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  <a:endParaRPr lang="ru-RU" dirty="0"/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  <a:endParaRPr dirty="0"/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  <a:endParaRPr dirty="0"/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  <a:endParaRPr dirty="0"/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  <a:endParaRPr dirty="0"/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3" y="-1414"/>
            <a:ext cx="9146514" cy="5144914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  <p:sp>
        <p:nvSpPr>
          <p:cNvPr id="4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3413" y="2059259"/>
            <a:ext cx="3306686" cy="38501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  <a:endParaRPr lang="ru-RU" dirty="0"/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  <a:endParaRPr dirty="0"/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  <a:endParaRPr dirty="0"/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  <a:endParaRPr dirty="0"/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  <a:endParaRPr dirty="0"/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11.jpe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035" y="0"/>
            <a:ext cx="9156504" cy="5150534"/>
          </a:xfrm>
          <a:prstGeom prst="rect">
            <a:avLst/>
          </a:prstGeom>
        </p:spPr>
      </p:pic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  <a:endParaRPr lang="ru-RU" dirty="0"/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  <a:endParaRPr dirty="0"/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  <a:endParaRPr dirty="0"/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  <a:endParaRPr dirty="0"/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  <a:endParaRPr dirty="0"/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  <a:endParaRPr dirty="0"/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81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1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+mn-ea"/>
          <a:cs typeface="+mn-cs"/>
          <a:sym typeface="Helvetica Neue Medium"/>
        </a:defRPr>
      </a:lvl1pPr>
      <a:lvl2pPr marL="0" marR="0" indent="154305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30861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462915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61722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771525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92583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080135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23444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14630" marR="0" indent="-214630" algn="l" defTabSz="278765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1pPr>
      <a:lvl2pPr marL="428625" marR="0" indent="-214630" algn="l" defTabSz="278765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2pPr>
      <a:lvl3pPr marL="643255" marR="0" indent="-214630" algn="l" defTabSz="278765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3pPr>
      <a:lvl4pPr marL="857250" marR="0" indent="-214630" algn="l" defTabSz="278765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4pPr>
      <a:lvl5pPr marL="1071880" marR="0" indent="-214630" algn="l" defTabSz="278765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5pPr>
      <a:lvl6pPr marL="1285875" marR="0" indent="-214630" algn="l" defTabSz="278765" latinLnBrk="0">
        <a:lnSpc>
          <a:spcPct val="100000"/>
        </a:lnSpc>
        <a:spcBef>
          <a:spcPts val="1990"/>
        </a:spcBef>
        <a:spcAft>
          <a:spcPts val="0"/>
        </a:spcAft>
        <a:buClrTx/>
        <a:buSzPct val="125000"/>
        <a:buFontTx/>
        <a:buChar char="•"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500505" marR="0" indent="-214630" algn="l" defTabSz="278765" latinLnBrk="0">
        <a:lnSpc>
          <a:spcPct val="100000"/>
        </a:lnSpc>
        <a:spcBef>
          <a:spcPts val="1990"/>
        </a:spcBef>
        <a:spcAft>
          <a:spcPts val="0"/>
        </a:spcAft>
        <a:buClrTx/>
        <a:buSzPct val="125000"/>
        <a:buFontTx/>
        <a:buChar char="•"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714500" marR="0" indent="-214630" algn="l" defTabSz="278765" latinLnBrk="0">
        <a:lnSpc>
          <a:spcPct val="100000"/>
        </a:lnSpc>
        <a:spcBef>
          <a:spcPts val="1990"/>
        </a:spcBef>
        <a:spcAft>
          <a:spcPts val="0"/>
        </a:spcAft>
        <a:buClrTx/>
        <a:buSzPct val="125000"/>
        <a:buFontTx/>
        <a:buChar char="•"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1929130" marR="0" indent="-214630" algn="l" defTabSz="278765" latinLnBrk="0">
        <a:lnSpc>
          <a:spcPct val="100000"/>
        </a:lnSpc>
        <a:spcBef>
          <a:spcPts val="1990"/>
        </a:spcBef>
        <a:spcAft>
          <a:spcPts val="0"/>
        </a:spcAft>
        <a:buClrTx/>
        <a:buSzPct val="125000"/>
        <a:buFontTx/>
        <a:buChar char="•"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54305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0861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62915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1722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771525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2583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080135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3444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18.jpe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Прямоугольник"/>
          <p:cNvSpPr/>
          <p:nvPr/>
        </p:nvSpPr>
        <p:spPr>
          <a:xfrm>
            <a:off x="1254779" y="3721960"/>
            <a:ext cx="4378997" cy="6349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8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350768" y="3820297"/>
            <a:ext cx="8374132" cy="901440"/>
          </a:xfrm>
        </p:spPr>
        <p:txBody>
          <a:bodyPr>
            <a:no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практики: </a:t>
            </a: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нформационная</a:t>
            </a:r>
            <a:r>
              <a:rPr lang="en-US" alt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кампания</a:t>
            </a:r>
            <a:r>
              <a:rPr lang="en-US" alt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alt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финансовой</a:t>
            </a:r>
            <a:r>
              <a:rPr lang="en-US" alt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</a:t>
            </a: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субъекта:  </a:t>
            </a: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Воронежская область</a:t>
            </a:r>
            <a:endParaRPr lang="ru-RU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практики: </a:t>
            </a:r>
            <a:r>
              <a:rPr lang="ru-RU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финансов Воронежской области</a:t>
            </a:r>
            <a:endParaRPr lang="ru-RU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755" y="880745"/>
            <a:ext cx="4177665" cy="1691005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материалы «Финансовая культура: учимся вместе»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0375" y="238125"/>
            <a:ext cx="1343025" cy="128587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952" y="317500"/>
            <a:ext cx="7159726" cy="748377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Методические материалы «Финансовая культура: учимся вместе»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3325" y="348615"/>
            <a:ext cx="4060825" cy="3669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Autofit/>
          </a:bodyPr>
          <a:lstStyle/>
          <a:p>
            <a:pPr algn="l">
              <a:lnSpc>
                <a:spcPct val="114000"/>
              </a:lnSpc>
            </a:pPr>
            <a:r>
              <a:rPr lang="ru-RU" sz="11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sz="1100" b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endParaRPr lang="ru-RU" sz="1100" b="0" dirty="0"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altLang="en-US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</a:t>
            </a:r>
            <a:r>
              <a:rPr lang="ru-RU" altLang="en-US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ь</a:t>
            </a:r>
            <a:r>
              <a:rPr lang="en-US" altLang="ru-RU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создания</a:t>
            </a:r>
            <a:r>
              <a:rPr lang="en-US" altLang="ru-RU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печатных</a:t>
            </a:r>
            <a:r>
              <a:rPr lang="en-US" altLang="ru-RU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методических</a:t>
            </a:r>
            <a:r>
              <a:rPr lang="en-US" altLang="ru-RU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материалов</a:t>
            </a:r>
            <a:r>
              <a:rPr lang="en-US" altLang="ru-RU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</a:t>
            </a:r>
            <a:r>
              <a:rPr lang="en-US" altLang="ru-RU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финансовой</a:t>
            </a:r>
            <a:r>
              <a:rPr lang="en-US" altLang="ru-RU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культуре</a:t>
            </a:r>
            <a:r>
              <a:rPr lang="en-US" altLang="ru-RU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</a:t>
            </a:r>
            <a:r>
              <a:rPr lang="en-US" altLang="ru-RU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разных</a:t>
            </a:r>
            <a:r>
              <a:rPr lang="en-US" altLang="ru-RU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возрастных</a:t>
            </a:r>
            <a:r>
              <a:rPr lang="en-US" altLang="ru-RU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</a:t>
            </a:r>
            <a:r>
              <a:rPr lang="ru-RU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финансовой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грамотности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культуры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ответственного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финансового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поведения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навыков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принятия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взвешенных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решений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сфере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личных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финансов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altLang="ru-RU" sz="1100" b="0" dirty="0"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endParaRPr lang="en-US" altLang="ru-RU" sz="1100" b="0" dirty="0"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ru-RU" sz="1100" dirty="0">
                <a:solidFill>
                  <a:srgbClr val="00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1100" dirty="0">
              <a:solidFill>
                <a:srgbClr val="000000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Популяризация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финансовой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культуры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ru-RU" sz="1100" b="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100" b="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Материалы</a:t>
            </a:r>
            <a:r>
              <a:rPr lang="en-US" altLang="ru-RU" sz="1100" b="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100" b="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направлены</a:t>
            </a:r>
            <a:r>
              <a:rPr lang="en-US" altLang="ru-RU" sz="1100" b="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100" b="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</a:t>
            </a:r>
            <a:r>
              <a:rPr lang="en-US" altLang="ru-RU" sz="1100" b="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100" b="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широкое</a:t>
            </a:r>
            <a:r>
              <a:rPr lang="en-US" altLang="ru-RU" sz="1100" b="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100" b="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распространение</a:t>
            </a:r>
            <a:r>
              <a:rPr lang="en-US" altLang="ru-RU" sz="1100" b="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100" b="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знаний</a:t>
            </a:r>
            <a:r>
              <a:rPr lang="en-US" altLang="ru-RU" sz="1100" b="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100" b="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</a:t>
            </a:r>
            <a:r>
              <a:rPr lang="en-US" altLang="ru-RU" sz="1100" b="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100" b="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финансовых</a:t>
            </a:r>
            <a:r>
              <a:rPr lang="en-US" altLang="ru-RU" sz="1100" b="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100" b="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вопросах</a:t>
            </a:r>
            <a:r>
              <a:rPr lang="en-US" altLang="ru-RU" sz="1100" b="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100" b="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среди</a:t>
            </a:r>
            <a:r>
              <a:rPr lang="en-US" altLang="ru-RU" sz="1100" b="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100" b="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разных</a:t>
            </a:r>
            <a:r>
              <a:rPr lang="en-US" altLang="ru-RU" sz="1100" b="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100" b="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групп</a:t>
            </a:r>
            <a:r>
              <a:rPr lang="en-US" altLang="ru-RU" sz="1100" b="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100" b="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населения</a:t>
            </a:r>
            <a:r>
              <a:rPr lang="ru-RU" altLang="en-US" sz="1100" b="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ru-RU" sz="1100" b="0" dirty="0">
              <a:solidFill>
                <a:srgbClr val="000000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altLang="en-US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en-US" altLang="ru-RU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экономического</a:t>
            </a:r>
            <a:r>
              <a:rPr lang="en-US" altLang="ru-RU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образа</a:t>
            </a:r>
            <a:r>
              <a:rPr lang="en-US" altLang="ru-RU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</a:t>
            </a:r>
            <a:r>
              <a:rPr lang="en-US" altLang="ru-RU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анализировать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принимать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рациональные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понимать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нормы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определяющие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основы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экономических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отношений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ru-RU" sz="1100" b="0" dirty="0"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altLang="en-US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</a:t>
            </a:r>
            <a:r>
              <a:rPr lang="en-US" altLang="ru-RU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ответственности</a:t>
            </a:r>
            <a:r>
              <a:rPr lang="en-US" altLang="ru-RU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нравственного</a:t>
            </a:r>
            <a:r>
              <a:rPr lang="en-US" altLang="ru-RU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</a:t>
            </a:r>
            <a:r>
              <a:rPr lang="en-US" altLang="ru-RU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lang="en-US" altLang="ru-RU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экономических</a:t>
            </a:r>
            <a:r>
              <a:rPr lang="en-US" altLang="ru-RU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отношений</a:t>
            </a:r>
            <a:r>
              <a:rPr lang="en-US" altLang="ru-RU" sz="11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мотивации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бережливости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накоплению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полезным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тратам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также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распознавания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финансовых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мошеннических</a:t>
            </a:r>
            <a:r>
              <a:rPr lang="en-US" altLang="ru-RU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схем</a:t>
            </a:r>
            <a:r>
              <a:rPr lang="ru-RU" altLang="en-US" sz="1100" b="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en-US" sz="1100" b="0" dirty="0"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90600" y="746760"/>
            <a:ext cx="3451860" cy="388556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755" y="279400"/>
            <a:ext cx="6888480" cy="358775"/>
          </a:xfrm>
        </p:spPr>
        <p:txBody>
          <a:bodyPr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Краткое описание проекта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просветительской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министерством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Воронежской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разработана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изготовлена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распространена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печатная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продукция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буклеты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брошюры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блокноты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наклейки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шоперы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использованием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оригинальных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персонажей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символов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финансовой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Воронежской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Ворона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Ежа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QR</a:t>
            </a:r>
            <a:r>
              <a:rPr lang="ru-RU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кодов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ведущих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</a:t>
            </a:r>
            <a:r>
              <a:rPr lang="en-US" altLang="ru-RU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641850" y="1991360"/>
            <a:ext cx="3982720" cy="26263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0" algn="ctr">
              <a:buNone/>
            </a:pPr>
            <a:r>
              <a:rPr lang="ru-RU" sz="1200" dirty="0"/>
              <a:t>         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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начинается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семье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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грамотность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дошколят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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Мои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деньги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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Роль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страхования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современном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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Пенсионное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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грамотность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старшего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возраста»</a:t>
            </a:r>
            <a:r>
              <a:rPr lang="ru-RU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710" y="1353185"/>
            <a:ext cx="4562475" cy="349758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095" y="382905"/>
            <a:ext cx="6888480" cy="243840"/>
          </a:xfrm>
        </p:spPr>
        <p:txBody>
          <a:bodyPr/>
          <a:lstStyle/>
          <a:p>
            <a:pPr algn="ctr"/>
            <a:r>
              <a:rPr lang="ru-RU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Разработанные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нашли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широкое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информационной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работе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проведении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форумов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фестивалей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чемпионатов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конкурсов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6"/>
          <p:cNvSpPr>
            <a:spLocks noGrp="1"/>
          </p:cNvSpPr>
          <p:nvPr>
            <p:ph type="body" idx="1"/>
          </p:nvPr>
        </p:nvSpPr>
        <p:spPr>
          <a:xfrm>
            <a:off x="633414" y="1181100"/>
            <a:ext cx="3505967" cy="601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8" name="Текст 6"/>
          <p:cNvSpPr txBox="1"/>
          <p:nvPr/>
        </p:nvSpPr>
        <p:spPr>
          <a:xfrm>
            <a:off x="731737" y="4071060"/>
            <a:ext cx="7877175" cy="18415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t">
            <a:spAutoFit/>
          </a:bodyPr>
          <a:lstStyle>
            <a:lvl1pPr marL="214630" marR="0" indent="-214630" algn="l" defTabSz="278765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defRPr sz="162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1pPr>
            <a:lvl2pPr marL="428625" marR="0" indent="-214630" algn="l" defTabSz="278765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defRPr sz="162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2pPr>
            <a:lvl3pPr marL="643255" marR="0" indent="-214630" algn="l" defTabSz="278765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defRPr sz="162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3pPr>
            <a:lvl4pPr marL="857250" marR="0" indent="-214630" algn="l" defTabSz="278765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defRPr sz="162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4pPr>
            <a:lvl5pPr marL="1071880" marR="0" indent="-214630" algn="l" defTabSz="278765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defRPr sz="162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5pPr>
            <a:lvl6pPr marL="1285875" marR="0" indent="-214630" algn="l" defTabSz="278765" latinLnBrk="0">
              <a:lnSpc>
                <a:spcPct val="100000"/>
              </a:lnSpc>
              <a:spcBef>
                <a:spcPts val="1990"/>
              </a:spcBef>
              <a:spcAft>
                <a:spcPts val="0"/>
              </a:spcAft>
              <a:buClrTx/>
              <a:buSzPct val="125000"/>
              <a:buFontTx/>
              <a:buChar char="•"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500505" marR="0" indent="-214630" algn="l" defTabSz="278765" latinLnBrk="0">
              <a:lnSpc>
                <a:spcPct val="100000"/>
              </a:lnSpc>
              <a:spcBef>
                <a:spcPts val="1990"/>
              </a:spcBef>
              <a:spcAft>
                <a:spcPts val="0"/>
              </a:spcAft>
              <a:buClrTx/>
              <a:buSzPct val="125000"/>
              <a:buFontTx/>
              <a:buChar char="•"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714500" marR="0" indent="-214630" algn="l" defTabSz="278765" latinLnBrk="0">
              <a:lnSpc>
                <a:spcPct val="100000"/>
              </a:lnSpc>
              <a:spcBef>
                <a:spcPts val="1990"/>
              </a:spcBef>
              <a:spcAft>
                <a:spcPts val="0"/>
              </a:spcAft>
              <a:buClrTx/>
              <a:buSzPct val="125000"/>
              <a:buFontTx/>
              <a:buChar char="•"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929130" marR="0" indent="-214630" algn="l" defTabSz="278765" latinLnBrk="0">
              <a:lnSpc>
                <a:spcPct val="100000"/>
              </a:lnSpc>
              <a:spcBef>
                <a:spcPts val="1990"/>
              </a:spcBef>
              <a:spcAft>
                <a:spcPts val="0"/>
              </a:spcAft>
              <a:buClrTx/>
              <a:buSzPct val="125000"/>
              <a:buFontTx/>
              <a:buChar char="•"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>
              <a:buFontTx/>
              <a:buNone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/>
          </a:p>
        </p:txBody>
      </p:sp>
      <p:pic>
        <p:nvPicPr>
          <p:cNvPr id="9" name="Изображение 8" descr="Раздатка в ВИРО 2"/>
          <p:cNvPicPr>
            <a:picLocks noChangeAspect="1"/>
          </p:cNvPicPr>
          <p:nvPr/>
        </p:nvPicPr>
        <p:blipFill>
          <a:blip r:embed="rId1"/>
          <a:srcRect r="12102"/>
          <a:stretch>
            <a:fillRect/>
          </a:stretch>
        </p:blipFill>
        <p:spPr>
          <a:xfrm>
            <a:off x="789305" y="1489075"/>
            <a:ext cx="2277110" cy="282638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660" y="1484630"/>
            <a:ext cx="2234565" cy="283972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190" y="1181100"/>
            <a:ext cx="2385060" cy="1809750"/>
          </a:xfrm>
          <a:prstGeom prst="rect">
            <a:avLst/>
          </a:prstGeom>
        </p:spPr>
      </p:pic>
      <p:pic>
        <p:nvPicPr>
          <p:cNvPr id="12" name="Изображение 11" descr="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190" y="3062605"/>
            <a:ext cx="2400935" cy="190055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412" y="481575"/>
            <a:ext cx="6888265" cy="682727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Достигнутые результаты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 txBox="1"/>
          <p:nvPr/>
        </p:nvSpPr>
        <p:spPr>
          <a:xfrm>
            <a:off x="482945" y="3464251"/>
            <a:ext cx="8246618" cy="18415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t">
            <a:spAutoFit/>
          </a:bodyPr>
          <a:lstStyle>
            <a:lvl1pPr marL="214630" marR="0" indent="-214630" algn="l" defTabSz="278765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defRPr sz="162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1pPr>
            <a:lvl2pPr marL="428625" marR="0" indent="-214630" algn="l" defTabSz="278765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defRPr sz="162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2pPr>
            <a:lvl3pPr marL="643255" marR="0" indent="-214630" algn="l" defTabSz="278765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defRPr sz="162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3pPr>
            <a:lvl4pPr marL="857250" marR="0" indent="-214630" algn="l" defTabSz="278765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defRPr sz="162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4pPr>
            <a:lvl5pPr marL="1071880" marR="0" indent="-214630" algn="l" defTabSz="278765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defRPr sz="162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5pPr>
            <a:lvl6pPr marL="1285875" marR="0" indent="-214630" algn="l" defTabSz="278765" latinLnBrk="0">
              <a:lnSpc>
                <a:spcPct val="100000"/>
              </a:lnSpc>
              <a:spcBef>
                <a:spcPts val="1990"/>
              </a:spcBef>
              <a:spcAft>
                <a:spcPts val="0"/>
              </a:spcAft>
              <a:buClrTx/>
              <a:buSzPct val="125000"/>
              <a:buFontTx/>
              <a:buChar char="•"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500505" marR="0" indent="-214630" algn="l" defTabSz="278765" latinLnBrk="0">
              <a:lnSpc>
                <a:spcPct val="100000"/>
              </a:lnSpc>
              <a:spcBef>
                <a:spcPts val="1990"/>
              </a:spcBef>
              <a:spcAft>
                <a:spcPts val="0"/>
              </a:spcAft>
              <a:buClrTx/>
              <a:buSzPct val="125000"/>
              <a:buFontTx/>
              <a:buChar char="•"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714500" marR="0" indent="-214630" algn="l" defTabSz="278765" latinLnBrk="0">
              <a:lnSpc>
                <a:spcPct val="100000"/>
              </a:lnSpc>
              <a:spcBef>
                <a:spcPts val="1990"/>
              </a:spcBef>
              <a:spcAft>
                <a:spcPts val="0"/>
              </a:spcAft>
              <a:buClrTx/>
              <a:buSzPct val="125000"/>
              <a:buFontTx/>
              <a:buChar char="•"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929130" marR="0" indent="-214630" algn="l" defTabSz="278765" latinLnBrk="0">
              <a:lnSpc>
                <a:spcPct val="100000"/>
              </a:lnSpc>
              <a:spcBef>
                <a:spcPts val="1990"/>
              </a:spcBef>
              <a:spcAft>
                <a:spcPts val="0"/>
              </a:spcAft>
              <a:buClrTx/>
              <a:buSzPct val="125000"/>
              <a:buFontTx/>
              <a:buChar char="•"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hangingPunct="1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Изображение 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3235" y="1365885"/>
            <a:ext cx="1548130" cy="2667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395" y="834390"/>
            <a:ext cx="1407160" cy="80835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690" y="878840"/>
            <a:ext cx="6624320" cy="372999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413" y="850900"/>
            <a:ext cx="3306686" cy="1654359"/>
          </a:xfrm>
        </p:spPr>
        <p:txBody>
          <a:bodyPr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и инструменты для тиражирования 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6"/>
          <p:cNvSpPr txBox="1">
            <a:spLocks noGrp="1"/>
          </p:cNvSpPr>
          <p:nvPr>
            <p:ph idx="1"/>
          </p:nvPr>
        </p:nvSpPr>
        <p:spPr>
          <a:xfrm>
            <a:off x="215900" y="2780371"/>
            <a:ext cx="4718050" cy="64579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t">
            <a:spAutoFit/>
          </a:bodyPr>
          <a:lstStyle>
            <a:lvl1pPr marL="214630" marR="0" indent="-214630" algn="l" defTabSz="278765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defRPr sz="162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1pPr>
            <a:lvl2pPr marL="428625" marR="0" indent="-214630" algn="l" defTabSz="278765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defRPr sz="162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2pPr>
            <a:lvl3pPr marL="643255" marR="0" indent="-214630" algn="l" defTabSz="278765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defRPr sz="162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3pPr>
            <a:lvl4pPr marL="857250" marR="0" indent="-214630" algn="l" defTabSz="278765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defRPr sz="162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4pPr>
            <a:lvl5pPr marL="1071880" marR="0" indent="-214630" algn="l" defTabSz="278765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defRPr sz="162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5pPr>
            <a:lvl6pPr marL="1285875" marR="0" indent="-214630" algn="l" defTabSz="278765" latinLnBrk="0">
              <a:lnSpc>
                <a:spcPct val="100000"/>
              </a:lnSpc>
              <a:spcBef>
                <a:spcPts val="1990"/>
              </a:spcBef>
              <a:spcAft>
                <a:spcPts val="0"/>
              </a:spcAft>
              <a:buClrTx/>
              <a:buSzPct val="125000"/>
              <a:buFontTx/>
              <a:buChar char="•"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500505" marR="0" indent="-214630" algn="l" defTabSz="278765" latinLnBrk="0">
              <a:lnSpc>
                <a:spcPct val="100000"/>
              </a:lnSpc>
              <a:spcBef>
                <a:spcPts val="1990"/>
              </a:spcBef>
              <a:spcAft>
                <a:spcPts val="0"/>
              </a:spcAft>
              <a:buClrTx/>
              <a:buSzPct val="125000"/>
              <a:buFontTx/>
              <a:buChar char="•"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714500" marR="0" indent="-214630" algn="l" defTabSz="278765" latinLnBrk="0">
              <a:lnSpc>
                <a:spcPct val="100000"/>
              </a:lnSpc>
              <a:spcBef>
                <a:spcPts val="1990"/>
              </a:spcBef>
              <a:spcAft>
                <a:spcPts val="0"/>
              </a:spcAft>
              <a:buClrTx/>
              <a:buSzPct val="125000"/>
              <a:buFontTx/>
              <a:buChar char="•"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929130" marR="0" indent="-214630" algn="l" defTabSz="278765" latinLnBrk="0">
              <a:lnSpc>
                <a:spcPct val="100000"/>
              </a:lnSpc>
              <a:spcBef>
                <a:spcPts val="1990"/>
              </a:spcBef>
              <a:spcAft>
                <a:spcPts val="0"/>
              </a:spcAft>
              <a:buClrTx/>
              <a:buSzPct val="125000"/>
              <a:buFontTx/>
              <a:buChar char="•"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457200" algn="just">
              <a:buNone/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alt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</a:t>
            </a:r>
            <a:r>
              <a:rPr lang="en-US" alt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заинтересованности</a:t>
            </a:r>
            <a:r>
              <a:rPr lang="en-US" alt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партнеров</a:t>
            </a:r>
            <a:r>
              <a:rPr lang="en-US" alt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en-US" alt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наличии</a:t>
            </a:r>
            <a:r>
              <a:rPr lang="en-US" alt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финансирования</a:t>
            </a:r>
            <a:r>
              <a:rPr lang="en-US" alt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возможно</a:t>
            </a:r>
            <a:r>
              <a:rPr lang="en-US" alt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масштабирование</a:t>
            </a:r>
            <a:r>
              <a:rPr lang="en-US" alt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разработанных</a:t>
            </a:r>
            <a:r>
              <a:rPr lang="en-US" alt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материалов</a:t>
            </a:r>
            <a:endParaRPr lang="en-US" alt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30" y="107950"/>
            <a:ext cx="3306445" cy="490220"/>
          </a:xfrm>
        </p:spPr>
        <p:txBody>
          <a:bodyPr/>
          <a:lstStyle/>
          <a:p>
            <a:pPr algn="ctr"/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Контактное лицо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6"/>
          <p:cNvSpPr txBox="1">
            <a:spLocks noGrp="1"/>
          </p:cNvSpPr>
          <p:nvPr>
            <p:ph idx="1"/>
          </p:nvPr>
        </p:nvSpPr>
        <p:spPr>
          <a:xfrm>
            <a:off x="104140" y="434975"/>
            <a:ext cx="4058920" cy="373253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t">
            <a:noAutofit/>
          </a:bodyPr>
          <a:lstStyle>
            <a:lvl1pPr marL="214630" marR="0" indent="-214630" algn="l" defTabSz="278765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defRPr sz="162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1pPr>
            <a:lvl2pPr marL="428625" marR="0" indent="-214630" algn="l" defTabSz="278765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defRPr sz="162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2pPr>
            <a:lvl3pPr marL="643255" marR="0" indent="-214630" algn="l" defTabSz="278765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defRPr sz="162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3pPr>
            <a:lvl4pPr marL="857250" marR="0" indent="-214630" algn="l" defTabSz="278765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defRPr sz="162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4pPr>
            <a:lvl5pPr marL="1071880" marR="0" indent="-214630" algn="l" defTabSz="278765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125000"/>
              <a:buFontTx/>
              <a:buChar char="•"/>
              <a:defRPr sz="162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5pPr>
            <a:lvl6pPr marL="1285875" marR="0" indent="-214630" algn="l" defTabSz="278765" latinLnBrk="0">
              <a:lnSpc>
                <a:spcPct val="100000"/>
              </a:lnSpc>
              <a:spcBef>
                <a:spcPts val="1990"/>
              </a:spcBef>
              <a:spcAft>
                <a:spcPts val="0"/>
              </a:spcAft>
              <a:buClrTx/>
              <a:buSzPct val="125000"/>
              <a:buFontTx/>
              <a:buChar char="•"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500505" marR="0" indent="-214630" algn="l" defTabSz="278765" latinLnBrk="0">
              <a:lnSpc>
                <a:spcPct val="100000"/>
              </a:lnSpc>
              <a:spcBef>
                <a:spcPts val="1990"/>
              </a:spcBef>
              <a:spcAft>
                <a:spcPts val="0"/>
              </a:spcAft>
              <a:buClrTx/>
              <a:buSzPct val="125000"/>
              <a:buFontTx/>
              <a:buChar char="•"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714500" marR="0" indent="-214630" algn="l" defTabSz="278765" latinLnBrk="0">
              <a:lnSpc>
                <a:spcPct val="100000"/>
              </a:lnSpc>
              <a:spcBef>
                <a:spcPts val="1990"/>
              </a:spcBef>
              <a:spcAft>
                <a:spcPts val="0"/>
              </a:spcAft>
              <a:buClrTx/>
              <a:buSzPct val="125000"/>
              <a:buFontTx/>
              <a:buChar char="•"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929130" marR="0" indent="-214630" algn="l" defTabSz="278765" latinLnBrk="0">
              <a:lnSpc>
                <a:spcPct val="100000"/>
              </a:lnSpc>
              <a:spcBef>
                <a:spcPts val="1990"/>
              </a:spcBef>
              <a:spcAft>
                <a:spcPts val="0"/>
              </a:spcAft>
              <a:buClrTx/>
              <a:buSzPct val="125000"/>
              <a:buFontTx/>
              <a:buChar char="•"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ctr">
              <a:lnSpc>
                <a:spcPct val="100000"/>
              </a:lnSpc>
              <a:spcBef>
                <a:spcPts val="200"/>
              </a:spcBef>
              <a:buNone/>
            </a:pP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ctr">
              <a:lnSpc>
                <a:spcPct val="100000"/>
              </a:lnSpc>
              <a:spcBef>
                <a:spcPts val="200"/>
              </a:spcBef>
              <a:buNone/>
            </a:pP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ctr">
              <a:lnSpc>
                <a:spcPct val="100000"/>
              </a:lnSpc>
              <a:spcBef>
                <a:spcPts val="200"/>
              </a:spcBef>
              <a:buNone/>
            </a:pP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ctr">
              <a:lnSpc>
                <a:spcPct val="100000"/>
              </a:lnSpc>
              <a:spcBef>
                <a:spcPts val="200"/>
              </a:spcBef>
              <a:buNone/>
            </a:pP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ctr">
              <a:lnSpc>
                <a:spcPct val="100000"/>
              </a:lnSpc>
              <a:spcBef>
                <a:spcPts val="200"/>
              </a:spcBef>
              <a:buNone/>
            </a:pP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ctr">
              <a:lnSpc>
                <a:spcPct val="100000"/>
              </a:lnSpc>
              <a:spcBef>
                <a:spcPts val="200"/>
              </a:spcBef>
              <a:buNone/>
            </a:pP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ctr">
              <a:lnSpc>
                <a:spcPct val="100000"/>
              </a:lnSpc>
              <a:spcBef>
                <a:spcPts val="200"/>
              </a:spcBef>
              <a:buNone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Бурыка Оксана Николаевна, специалист по учебно-методической работе РЦФГ Воронежской области</a:t>
            </a:r>
            <a:r>
              <a:rPr lang="ru-RU" alt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ru-RU" altLang="en-US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Контактные данные:</a:t>
            </a:r>
            <a:endParaRPr lang="ru-RU" sz="12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Тел. 8 473 212 5745</a:t>
            </a:r>
            <a:endParaRPr lang="en-US" alt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Email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rcfg@govvrn.ru</a:t>
            </a:r>
            <a:endParaRPr lang="en-US" alt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endParaRPr lang="ru-RU" altLang="en-US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Мои финансы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9655"/>
      </a:accent1>
      <a:accent2>
        <a:srgbClr val="ED7D00"/>
      </a:accent2>
      <a:accent3>
        <a:srgbClr val="E5205A"/>
      </a:accent3>
      <a:accent4>
        <a:srgbClr val="004E9E"/>
      </a:accent4>
      <a:accent5>
        <a:srgbClr val="33B5BA"/>
      </a:accent5>
      <a:accent6>
        <a:srgbClr val="B7BBBE"/>
      </a:accent6>
      <a:hlink>
        <a:srgbClr val="33B5BA"/>
      </a:hlink>
      <a:folHlink>
        <a:srgbClr val="E12058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2294</Words>
  <Application>WPS Presentation</Application>
  <PresentationFormat>Экран (16:9)</PresentationFormat>
  <Paragraphs>55</Paragraphs>
  <Slides>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0" baseType="lpstr">
      <vt:lpstr>Arial</vt:lpstr>
      <vt:lpstr>SimSun</vt:lpstr>
      <vt:lpstr>Wingdings</vt:lpstr>
      <vt:lpstr>Helvetica Neue</vt:lpstr>
      <vt:lpstr>Helvetica Neue Medium</vt:lpstr>
      <vt:lpstr>Helvetica Neue Light</vt:lpstr>
      <vt:lpstr>Proxima Nova Rg</vt:lpstr>
      <vt:lpstr>Yu Gothic UI</vt:lpstr>
      <vt:lpstr>Times New Roman</vt:lpstr>
      <vt:lpstr>Calibri</vt:lpstr>
      <vt:lpstr>Microsoft YaHei</vt:lpstr>
      <vt:lpstr>Arial Unicode MS</vt:lpstr>
      <vt:lpstr>White</vt:lpstr>
      <vt:lpstr>Методические материалы «Финансовая культура: учимся вместе»</vt:lpstr>
      <vt:lpstr>         Методические материалы «Финансовая культура: учимся вместе»</vt:lpstr>
      <vt:lpstr>Краткое описание проекта  В рамках просветительской деятельности министерством финансов Воронежской области разработана, изготовлена и распространена печатная продукция (буклеты, брошюры, блокноты, наклейки и шоперы) с использованием оригинальных персонажей — символов финансовой грамотности Воронежской области, Ворона и Ежа, а также QR-кодов, ведущих на полезные ресурсы.</vt:lpstr>
      <vt:lpstr>Разработанные материалы нашли широкое применение в информационной работе при проведении форумов, фестивалей, чемпионатов, конкурсов</vt:lpstr>
      <vt:lpstr>          Достигнутые результаты</vt:lpstr>
      <vt:lpstr>Возможности и инструменты для тиражирования </vt:lpstr>
      <vt:lpstr>      Контактное лицо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Насибуллина София Хаммятовна</dc:creator>
  <cp:lastModifiedBy>Лидия</cp:lastModifiedBy>
  <cp:revision>109</cp:revision>
  <cp:lastPrinted>2026-03-26T14:26:00Z</cp:lastPrinted>
  <dcterms:created xsi:type="dcterms:W3CDTF">2026-04-06T11:12:00Z</dcterms:created>
  <dcterms:modified xsi:type="dcterms:W3CDTF">2026-04-21T08:43:05Z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1433657159</vt:i4>
  </property>
  <property fmtid="{D5CDD505-2E9C-101B-9397-08002B2CF9AE}" pid="3" name="_NewReviewCycle">
    <vt:lpwstr/>
  </property>
  <property fmtid="{D5CDD505-2E9C-101B-9397-08002B2CF9AE}" pid="4" name="_EmailSubject">
    <vt:lpwstr>Пописанное письмо</vt:lpwstr>
  </property>
  <property fmtid="{D5CDD505-2E9C-101B-9397-08002B2CF9AE}" pid="5" name="_AuthorEmail">
    <vt:lpwstr>Kuznetsova@nifi.ru</vt:lpwstr>
  </property>
  <property fmtid="{D5CDD505-2E9C-101B-9397-08002B2CF9AE}" pid="6" name="_AuthorEmailDisplayName">
    <vt:lpwstr>Кузнецова Мария Геннадьевна</vt:lpwstr>
  </property>
  <property fmtid="{D5CDD505-2E9C-101B-9397-08002B2CF9AE}" pid="7" name="ICV">
    <vt:lpwstr>6DC67522CC564EB59B55F286C7190B1B_12</vt:lpwstr>
  </property>
  <property fmtid="{D5CDD505-2E9C-101B-9397-08002B2CF9AE}" pid="8" name="KSOProductBuildVer">
    <vt:lpwstr>1049-12.2.0.23196</vt:lpwstr>
  </property>
</Properties>
</file>