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61" r:id="rId4"/>
    <p:sldId id="262" r:id="rId5"/>
    <p:sldId id="264" r:id="rId6"/>
    <p:sldId id="263" r:id="rId7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74" d="100"/>
          <a:sy n="74" d="100"/>
        </p:scale>
        <p:origin x="-102" y="-1302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80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4093347"/>
            <a:ext cx="6350680" cy="802572"/>
          </a:xfrm>
        </p:spPr>
        <p:txBody>
          <a:bodyPr>
            <a:noAutofit/>
          </a:bodyPr>
          <a:lstStyle/>
          <a:p>
            <a:r>
              <a:rPr lang="ru-RU" sz="1200" dirty="0" smtClean="0"/>
              <a:t>Финансовое просвещение детей и молодежи</a:t>
            </a:r>
            <a:endParaRPr lang="ru-RU" sz="1200" dirty="0"/>
          </a:p>
          <a:p>
            <a:r>
              <a:rPr lang="ru-RU" sz="1200" dirty="0" smtClean="0"/>
              <a:t>Республика Бурятия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 smtClean="0"/>
              <a:t>ГАУ ДПО РБ «БРИОП» Региональный центр финансовой грамотности</a:t>
            </a:r>
          </a:p>
          <a:p>
            <a:r>
              <a:rPr lang="ru-RU" sz="1200" dirty="0" smtClean="0"/>
              <a:t>Хобраков Солбон Цыренжапович, </a:t>
            </a:r>
            <a:r>
              <a:rPr lang="en-US" sz="1200" dirty="0" smtClean="0"/>
              <a:t>solbon_hob@mail.ru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Республиканский форум</a:t>
            </a:r>
            <a:br>
              <a:rPr lang="ru-RU" sz="1800" dirty="0" smtClean="0"/>
            </a:br>
            <a:r>
              <a:rPr lang="ru-RU" sz="1800" dirty="0" smtClean="0"/>
              <a:t>школьного предпринимательства</a:t>
            </a:r>
            <a:br>
              <a:rPr lang="ru-RU" sz="1800" dirty="0" smtClean="0"/>
            </a:br>
            <a:r>
              <a:rPr lang="ru-RU" sz="1800" dirty="0" smtClean="0"/>
              <a:t>«Секрет успеха»</a:t>
            </a:r>
            <a:endParaRPr lang="ru-RU" sz="1800" dirty="0"/>
          </a:p>
        </p:txBody>
      </p:sp>
      <p:pic>
        <p:nvPicPr>
          <p:cNvPr id="1026" name="Picture 2" descr="C:\Users\пк\OneDrive\Рабочий стол\лого рцфг\NwwKtOMOUoAYvzCWsVtlvmACde7U5A7AtaQwV34z-preview-no-b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770" y="0"/>
            <a:ext cx="1851171" cy="121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Краткое описание практики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Второй год подряд РЦФГ проводит масштабный форум для школьников со всей Бурятии. В этом году форум прошел на базе ФГБОУ ВО «Бурятская сельскохозяйственная академия им. В.Р. Филиппова» и собрала 500 детей. </a:t>
            </a:r>
          </a:p>
          <a:p>
            <a:r>
              <a:rPr lang="ru-RU" sz="1800" dirty="0"/>
              <a:t>Главная цель форума - просвещение детей в области индивидуального предпринимательства. </a:t>
            </a:r>
            <a:r>
              <a:rPr lang="ru-RU" sz="2000" dirty="0"/>
              <a:t> </a:t>
            </a:r>
            <a:endParaRPr lang="ru-RU" sz="2000" dirty="0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054" name="Picture 6" descr="https://sun9-83.userapi.com/s/v1/ig2/VLq-Vmoc_w_z-rZBA5vP-ZZJD247cGaohZnM31rbBz0GP-Yg_zHE475-xCZnZpGXAqIoF2aqaE46z6Ml66UQmx2G.jpg?quality=95&amp;as=32x23,48x34,72x51,108x76,160x113,240x170,360x255,480x339,540x382,640x452,720x509,1080x764,1222x864&amp;from=bu&amp;cs=1222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664" y="1065877"/>
            <a:ext cx="4249142" cy="300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Образовательные секции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4" y="723900"/>
            <a:ext cx="7877175" cy="3486150"/>
          </a:xfrm>
        </p:spPr>
        <p:txBody>
          <a:bodyPr/>
          <a:lstStyle/>
          <a:p>
            <a:r>
              <a:rPr lang="ru-RU" sz="1600" dirty="0"/>
              <a:t>— «Ораторское мастерство» — Марина Владимировна </a:t>
            </a:r>
            <a:r>
              <a:rPr lang="ru-RU" sz="1600" dirty="0" err="1"/>
              <a:t>Дашиева</a:t>
            </a:r>
            <a:r>
              <a:rPr lang="ru-RU" sz="1600" dirty="0"/>
              <a:t>, тренер по голосу и публичным выступлениям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— «Возможности для бизнеса и карьеры» — Надежда Валерьевна Сокольникова, управляющий директор по развитию корпоративного бизнеса, банк ВТБ (ПАО</a:t>
            </a:r>
            <a:r>
              <a:rPr lang="ru-RU" sz="1600" dirty="0" smtClean="0"/>
              <a:t>).</a:t>
            </a:r>
            <a:endParaRPr lang="ru-RU" sz="1600" dirty="0"/>
          </a:p>
          <a:p>
            <a:r>
              <a:rPr lang="ru-RU" sz="1600" dirty="0"/>
              <a:t>— «Искусственный интеллект как инструмент для бизнеса» — Сергей Владимирович Пономаренко, доцент кафедры развития профессионального образования ГАУ ДПО РБ «БРИОП</a:t>
            </a:r>
            <a:r>
              <a:rPr lang="ru-RU" sz="1600" dirty="0" smtClean="0"/>
              <a:t>».</a:t>
            </a:r>
            <a:endParaRPr lang="ru-RU" sz="1600" dirty="0"/>
          </a:p>
          <a:p>
            <a:r>
              <a:rPr lang="ru-RU" sz="1600" dirty="0"/>
              <a:t>— «Навыки эффективной коммуникации» — </a:t>
            </a:r>
            <a:r>
              <a:rPr lang="ru-RU" sz="1600" dirty="0" err="1"/>
              <a:t>Дулма</a:t>
            </a:r>
            <a:r>
              <a:rPr lang="ru-RU" sz="1600" dirty="0"/>
              <a:t> Юрьевна </a:t>
            </a:r>
            <a:r>
              <a:rPr lang="ru-RU" sz="1600" dirty="0" err="1"/>
              <a:t>Содномова</a:t>
            </a:r>
            <a:r>
              <a:rPr lang="ru-RU" sz="1600" dirty="0"/>
              <a:t>, руководитель Центра образования и бизнеса «Ресурс», бизнес-тренер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— «Финансовая грамотность» — Солбон Цыренжапович Хобраков, проректор по научно-инновационной деятельности ГАУ ДПО РБ «БРИОП</a:t>
            </a:r>
            <a:r>
              <a:rPr lang="ru-RU" sz="1600" dirty="0" smtClean="0"/>
              <a:t>».</a:t>
            </a:r>
            <a:endParaRPr lang="ru-RU" sz="1600" dirty="0"/>
          </a:p>
          <a:p>
            <a:r>
              <a:rPr lang="ru-RU" sz="1600" dirty="0"/>
              <a:t>— «Как создать команду мечты» — Галина </a:t>
            </a:r>
            <a:r>
              <a:rPr lang="ru-RU" sz="1600" dirty="0" err="1"/>
              <a:t>Дамдицыреновна</a:t>
            </a:r>
            <a:r>
              <a:rPr lang="ru-RU" sz="1600" dirty="0"/>
              <a:t> Климентьева, старший преподаватель кафедры методики преподавания общеобразовательных дисциплин ГАУ ДПО РБ «БРИОП».</a:t>
            </a:r>
            <a:r>
              <a:rPr lang="ru-RU" sz="1100" dirty="0"/>
              <a:t/>
            </a:r>
            <a:br>
              <a:rPr lang="ru-RU" sz="1100" dirty="0"/>
            </a:b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Образовательные секции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812800"/>
            <a:ext cx="7877175" cy="3486150"/>
          </a:xfrm>
        </p:spPr>
        <p:txBody>
          <a:bodyPr/>
          <a:lstStyle/>
          <a:p>
            <a:r>
              <a:rPr lang="ru-RU" sz="1600" dirty="0"/>
              <a:t>— «</a:t>
            </a:r>
            <a:r>
              <a:rPr lang="ru-RU" sz="1600" dirty="0" err="1"/>
              <a:t>Киберграмотность</a:t>
            </a:r>
            <a:r>
              <a:rPr lang="ru-RU" sz="1600" dirty="0"/>
              <a:t>: как не стать </a:t>
            </a:r>
            <a:r>
              <a:rPr lang="ru-RU" sz="1600" dirty="0" err="1"/>
              <a:t>дроппером</a:t>
            </a:r>
            <a:r>
              <a:rPr lang="ru-RU" sz="1600" dirty="0"/>
              <a:t>» — Роман Сергеевич </a:t>
            </a:r>
            <a:r>
              <a:rPr lang="ru-RU" sz="1600" dirty="0" err="1"/>
              <a:t>Ходоев</a:t>
            </a:r>
            <a:r>
              <a:rPr lang="ru-RU" sz="1600" dirty="0"/>
              <a:t>, заместитель начальника УБК МВД по Республике Бурятия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— «</a:t>
            </a:r>
            <a:r>
              <a:rPr lang="ru-RU" sz="1600" dirty="0" err="1"/>
              <a:t>Стартап</a:t>
            </a:r>
            <a:r>
              <a:rPr lang="ru-RU" sz="1600" dirty="0"/>
              <a:t> как проект: от идеи до реализации» — Андрей </a:t>
            </a:r>
            <a:r>
              <a:rPr lang="ru-RU" sz="1600" dirty="0" err="1"/>
              <a:t>Хобисхалович</a:t>
            </a:r>
            <a:r>
              <a:rPr lang="ru-RU" sz="1600" dirty="0"/>
              <a:t> Бадмаев, начальник проектного технологического офиса обучающихся ФГБОУ ВО «БГСХА им. В.Р. Филиппова</a:t>
            </a:r>
            <a:r>
              <a:rPr lang="ru-RU" sz="1600" dirty="0" smtClean="0"/>
              <a:t>».</a:t>
            </a:r>
            <a:endParaRPr lang="ru-RU" sz="1600" dirty="0"/>
          </a:p>
          <a:p>
            <a:r>
              <a:rPr lang="ru-RU" sz="1600" dirty="0"/>
              <a:t>— «Стратегии масштабирования </a:t>
            </a:r>
            <a:r>
              <a:rPr lang="ru-RU" sz="1600" dirty="0" err="1"/>
              <a:t>стартапа</a:t>
            </a:r>
            <a:r>
              <a:rPr lang="ru-RU" sz="1600" dirty="0"/>
              <a:t>» — Елена Сергеевна </a:t>
            </a:r>
            <a:r>
              <a:rPr lang="ru-RU" sz="1600" dirty="0" err="1"/>
              <a:t>Плюснина</a:t>
            </a:r>
            <a:r>
              <a:rPr lang="ru-RU" sz="1600" dirty="0"/>
              <a:t>, руководитель отдела привлечения клиентов малого бизнеса «Альфа Банк</a:t>
            </a:r>
            <a:r>
              <a:rPr lang="ru-RU" sz="1600" dirty="0" smtClean="0"/>
              <a:t>».</a:t>
            </a:r>
            <a:endParaRPr lang="ru-RU" sz="1600" dirty="0"/>
          </a:p>
          <a:p>
            <a:r>
              <a:rPr lang="ru-RU" sz="1600" dirty="0"/>
              <a:t>— «</a:t>
            </a:r>
            <a:r>
              <a:rPr lang="ru-RU" sz="1600" dirty="0" err="1"/>
              <a:t>Самопрезентация</a:t>
            </a:r>
            <a:r>
              <a:rPr lang="ru-RU" sz="1600" dirty="0"/>
              <a:t>: сила голоса» — </a:t>
            </a:r>
            <a:r>
              <a:rPr lang="ru-RU" sz="1600" dirty="0" err="1"/>
              <a:t>Алдар</a:t>
            </a:r>
            <a:r>
              <a:rPr lang="ru-RU" sz="1600" dirty="0"/>
              <a:t> </a:t>
            </a:r>
            <a:r>
              <a:rPr lang="ru-RU" sz="1600" dirty="0" err="1"/>
              <a:t>Дондокович</a:t>
            </a:r>
            <a:r>
              <a:rPr lang="ru-RU" sz="1600" dirty="0"/>
              <a:t> </a:t>
            </a:r>
            <a:r>
              <a:rPr lang="ru-RU" sz="1600" dirty="0" err="1"/>
              <a:t>Базаржапов</a:t>
            </a:r>
            <a:r>
              <a:rPr lang="ru-RU" sz="1600" dirty="0"/>
              <a:t>, преподаватель по ораторскому искусству, режиссер, ведущий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— «</a:t>
            </a:r>
            <a:r>
              <a:rPr lang="ru-RU" sz="1600" dirty="0" err="1"/>
              <a:t>Сбер</a:t>
            </a:r>
            <a:r>
              <a:rPr lang="ru-RU" sz="1600" dirty="0"/>
              <a:t> Z: создание собственного бизнеса» — Кристина Алексеевна </a:t>
            </a:r>
            <a:r>
              <a:rPr lang="ru-RU" sz="1600" dirty="0" err="1"/>
              <a:t>Посельская</a:t>
            </a:r>
            <a:r>
              <a:rPr lang="ru-RU" sz="1600" dirty="0"/>
              <a:t>, менеджер зарплатных проектов Сбербанк (ПАО</a:t>
            </a:r>
            <a:r>
              <a:rPr lang="ru-RU" sz="1600" dirty="0" smtClean="0"/>
              <a:t>).</a:t>
            </a:r>
            <a:endParaRPr lang="ru-RU" sz="1600" dirty="0"/>
          </a:p>
          <a:p>
            <a:r>
              <a:rPr lang="ru-RU" sz="1600" dirty="0"/>
              <a:t>— «Основы тайм-менеджмента и </a:t>
            </a:r>
            <a:r>
              <a:rPr lang="ru-RU" sz="1600" dirty="0" err="1"/>
              <a:t>приоритизации</a:t>
            </a:r>
            <a:r>
              <a:rPr lang="ru-RU" sz="1600" dirty="0"/>
              <a:t>» — Ирина Дмитриевна Васильева, кандидат социологических наук, младший научный сотрудник ИМБ СО РАН, лектор и член Российского общества «Знание».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Стратегическая сессия «Я-предприниматель»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Во второй половине прошла стратегическая сессия «Я-предприниматель», на которой дети закрепили свои знания, создав бизнес-план и защитив его перед реальными бизнесменами. </a:t>
            </a:r>
          </a:p>
          <a:p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8204834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475" y="1878950"/>
            <a:ext cx="3306686" cy="385010"/>
          </a:xfrm>
        </p:spPr>
        <p:txBody>
          <a:bodyPr/>
          <a:lstStyle/>
          <a:p>
            <a:r>
              <a:rPr lang="ru-RU" dirty="0" smtClean="0"/>
              <a:t>Охват мероприятия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3413" y="2293107"/>
            <a:ext cx="4191349" cy="1886879"/>
          </a:xfrm>
        </p:spPr>
        <p:txBody>
          <a:bodyPr/>
          <a:lstStyle/>
          <a:p>
            <a:pPr lvl="0"/>
            <a:r>
              <a:rPr lang="ru-RU" sz="1400" dirty="0"/>
              <a:t>Более 400 участников со всех муниципалитетов Республики Бурятия</a:t>
            </a:r>
          </a:p>
          <a:p>
            <a:pPr lvl="0"/>
            <a:r>
              <a:rPr lang="ru-RU" sz="1400" dirty="0"/>
              <a:t>Практическая применимость знаний. Все 12 мастер-классов были ориентированы не на теорию, а на конкретные навыки.</a:t>
            </a:r>
          </a:p>
          <a:p>
            <a:pPr lvl="0"/>
            <a:r>
              <a:rPr lang="ru-RU" sz="1400" dirty="0"/>
              <a:t>Участники получили большее представление о профессиях и сферах деятельности.</a:t>
            </a:r>
          </a:p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726546" y="910218"/>
            <a:ext cx="3322750" cy="324547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66126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430</Words>
  <Application>Microsoft Office PowerPoint</Application>
  <PresentationFormat>Экран (16:9)</PresentationFormat>
  <Paragraphs>28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White</vt:lpstr>
      <vt:lpstr>Республиканский форум школьного предпринимательства «Секрет успеха»</vt:lpstr>
      <vt:lpstr>Краткое описание практики</vt:lpstr>
      <vt:lpstr>Образовательные секции</vt:lpstr>
      <vt:lpstr>Образовательные секции</vt:lpstr>
      <vt:lpstr>Стратегическая сессия «Я-предприниматель»</vt:lpstr>
      <vt:lpstr>Охват мероприятия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пк</cp:lastModifiedBy>
  <cp:revision>62</cp:revision>
  <cp:lastPrinted>2026-03-26T14:26:31Z</cp:lastPrinted>
  <dcterms:modified xsi:type="dcterms:W3CDTF">2026-04-15T07:20:24Z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