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4" r:id="rId3"/>
    <p:sldId id="265" r:id="rId4"/>
    <p:sldId id="263" r:id="rId5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46" d="100"/>
          <a:sy n="146" d="100"/>
        </p:scale>
        <p:origin x="480" y="120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703425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3962400"/>
            <a:ext cx="8284018" cy="933519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</a:rPr>
              <a:t>Направление практики: информационная кампания по финансовой грамотности</a:t>
            </a:r>
          </a:p>
          <a:p>
            <a:r>
              <a:rPr lang="ru-RU" sz="1200" dirty="0">
                <a:solidFill>
                  <a:schemeClr val="tx1"/>
                </a:solidFill>
              </a:rPr>
              <a:t>Наименование субъекта: Забайкальский край </a:t>
            </a:r>
          </a:p>
          <a:p>
            <a:r>
              <a:rPr lang="ru-RU" sz="1200" dirty="0">
                <a:solidFill>
                  <a:schemeClr val="tx1"/>
                </a:solidFill>
              </a:rPr>
              <a:t>Автор практики: Отделение по Забайкальскому краю Сибирского главного управления Центрального банка Российской Федерации,  </a:t>
            </a:r>
            <a:r>
              <a:rPr lang="ru-RU" sz="1200" dirty="0" err="1">
                <a:solidFill>
                  <a:schemeClr val="tx1"/>
                </a:solidFill>
              </a:rPr>
              <a:t>Куржумова</a:t>
            </a:r>
            <a:r>
              <a:rPr lang="ru-RU" sz="1200" dirty="0">
                <a:solidFill>
                  <a:schemeClr val="tx1"/>
                </a:solidFill>
              </a:rPr>
              <a:t> Елена Владимировна, </a:t>
            </a:r>
            <a:r>
              <a:rPr lang="en-US" sz="1200" dirty="0">
                <a:solidFill>
                  <a:schemeClr val="tx1"/>
                </a:solidFill>
              </a:rPr>
              <a:t>8 (3022) 39-01-8</a:t>
            </a:r>
            <a:r>
              <a:rPr lang="ru-RU" sz="1200" dirty="0">
                <a:solidFill>
                  <a:schemeClr val="tx1"/>
                </a:solidFill>
              </a:rPr>
              <a:t>3 </a:t>
            </a:r>
            <a:r>
              <a:rPr lang="en-US" sz="1200" dirty="0">
                <a:solidFill>
                  <a:schemeClr val="tx1"/>
                </a:solidFill>
              </a:rPr>
              <a:t>KurzhumovaEV@cbr.ru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837" y="1770256"/>
            <a:ext cx="4752013" cy="1202827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Забайкалье против </a:t>
            </a:r>
            <a:r>
              <a:rPr lang="ru-RU" sz="3600" dirty="0" err="1">
                <a:solidFill>
                  <a:schemeClr val="tx1"/>
                </a:solidFill>
              </a:rPr>
              <a:t>дропперов</a:t>
            </a:r>
            <a:r>
              <a:rPr lang="ru-RU" sz="36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168" y="412362"/>
            <a:ext cx="1500187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19" y="412362"/>
            <a:ext cx="1186550" cy="150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352761"/>
            <a:ext cx="4838700" cy="682727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Информационно-просветительский проект «Забайкалье против </a:t>
            </a:r>
            <a:r>
              <a:rPr lang="ru-RU" sz="2000" dirty="0" err="1">
                <a:solidFill>
                  <a:schemeClr val="tx1"/>
                </a:solidFill>
              </a:rPr>
              <a:t>дропперов</a:t>
            </a:r>
            <a:r>
              <a:rPr lang="ru-RU" sz="2000" dirty="0">
                <a:solidFill>
                  <a:schemeClr val="tx1"/>
                </a:solidFill>
              </a:rPr>
              <a:t>!»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3" y="1495616"/>
            <a:ext cx="5648325" cy="3771899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</a:rPr>
              <a:t>Цель: </a:t>
            </a:r>
            <a:r>
              <a:rPr lang="ru-RU" sz="1600" dirty="0">
                <a:solidFill>
                  <a:schemeClr val="tx1"/>
                </a:solidFill>
              </a:rPr>
              <a:t>противодействие </a:t>
            </a:r>
            <a:r>
              <a:rPr lang="ru-RU" sz="1600" dirty="0" err="1">
                <a:solidFill>
                  <a:schemeClr val="tx1"/>
                </a:solidFill>
              </a:rPr>
              <a:t>дропперству</a:t>
            </a:r>
            <a:r>
              <a:rPr lang="ru-RU" sz="1600" dirty="0">
                <a:solidFill>
                  <a:schemeClr val="tx1"/>
                </a:solidFill>
              </a:rPr>
              <a:t>, вовлечению студентов и школьников в мошеннические схемы 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</a:rPr>
              <a:t>Целевая аудитория: </a:t>
            </a:r>
            <a:r>
              <a:rPr lang="ru-RU" sz="1600" dirty="0">
                <a:solidFill>
                  <a:schemeClr val="tx1"/>
                </a:solidFill>
              </a:rPr>
              <a:t>школьники; студенты </a:t>
            </a:r>
            <a:r>
              <a:rPr lang="ru-RU" sz="1600" dirty="0" err="1">
                <a:solidFill>
                  <a:schemeClr val="tx1"/>
                </a:solidFill>
              </a:rPr>
              <a:t>ссузов</a:t>
            </a:r>
            <a:r>
              <a:rPr lang="ru-RU" sz="1600" dirty="0">
                <a:solidFill>
                  <a:schemeClr val="tx1"/>
                </a:solidFill>
              </a:rPr>
              <a:t>, вузов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</a:rPr>
              <a:t>Основные партнеры: 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Правительство Забайкальского края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Министерство образования Забайкальского края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Региональный центр финансовой  грамотности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волонтерские отряды «Капитал», «</a:t>
            </a:r>
            <a:r>
              <a:rPr lang="ru-RU" sz="1600" dirty="0" err="1">
                <a:solidFill>
                  <a:schemeClr val="tx1"/>
                </a:solidFill>
              </a:rPr>
              <a:t>Забфин</a:t>
            </a:r>
            <a:r>
              <a:rPr lang="ru-RU" sz="1600" dirty="0">
                <a:solidFill>
                  <a:schemeClr val="tx1"/>
                </a:solidFill>
              </a:rPr>
              <a:t>»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ЗКУН библиотека им. А.С. Пушкина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Централизованная библиотечная система </a:t>
            </a:r>
            <a:r>
              <a:rPr lang="ru-RU" sz="1600" dirty="0" err="1">
                <a:solidFill>
                  <a:schemeClr val="tx1"/>
                </a:solidFill>
              </a:rPr>
              <a:t>г.Читы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805" y="828674"/>
            <a:ext cx="2757306" cy="37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2082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6" y="212952"/>
            <a:ext cx="7429499" cy="682727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Информационно-просветительский проект «Забайкалье против </a:t>
            </a:r>
            <a:r>
              <a:rPr lang="ru-RU" sz="2000" dirty="0" err="1">
                <a:solidFill>
                  <a:schemeClr val="tx1"/>
                </a:solidFill>
              </a:rPr>
              <a:t>дропперов</a:t>
            </a:r>
            <a:r>
              <a:rPr lang="ru-RU" sz="2000" dirty="0">
                <a:solidFill>
                  <a:schemeClr val="tx1"/>
                </a:solidFill>
              </a:rPr>
              <a:t>!»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3" y="906563"/>
            <a:ext cx="7127232" cy="333037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разработан плакат «Забайкальцы, будьте бдительны!»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организованы лекции, игры, </a:t>
            </a:r>
            <a:r>
              <a:rPr lang="ru-RU" sz="1600" dirty="0" err="1">
                <a:solidFill>
                  <a:schemeClr val="tx1"/>
                </a:solidFill>
              </a:rPr>
              <a:t>интерактивы</a:t>
            </a:r>
            <a:r>
              <a:rPr lang="ru-RU" sz="1600" dirty="0">
                <a:solidFill>
                  <a:schemeClr val="tx1"/>
                </a:solidFill>
              </a:rPr>
              <a:t>, акции по распространению плакатов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6" y="3100088"/>
            <a:ext cx="1172852" cy="15586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43" y="1618251"/>
            <a:ext cx="1578617" cy="1276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112" y="3253682"/>
            <a:ext cx="1872054" cy="1405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1025" y="1618251"/>
            <a:ext cx="1703857" cy="12760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8656" y="1618252"/>
            <a:ext cx="1112523" cy="14818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6601" y="3100088"/>
            <a:ext cx="1180038" cy="15695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1618251"/>
            <a:ext cx="2379902" cy="31764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0166" y="1618251"/>
            <a:ext cx="1110610" cy="14818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1656" y="3199742"/>
            <a:ext cx="1100843" cy="146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189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417070"/>
            <a:ext cx="7154364" cy="1016700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Информационно-просветительский проект «Забайкалье против </a:t>
            </a:r>
            <a:r>
              <a:rPr lang="ru-RU" sz="2000" dirty="0" err="1">
                <a:solidFill>
                  <a:schemeClr val="tx1"/>
                </a:solidFill>
              </a:rPr>
              <a:t>дропперов</a:t>
            </a:r>
            <a:r>
              <a:rPr lang="ru-RU" sz="2000" dirty="0">
                <a:solidFill>
                  <a:schemeClr val="tx1"/>
                </a:solidFill>
              </a:rPr>
              <a:t>!»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3" y="1244359"/>
            <a:ext cx="8310563" cy="3201714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Достигнутые результаты:</a:t>
            </a:r>
            <a:r>
              <a:rPr lang="ru-RU" sz="1800" dirty="0">
                <a:solidFill>
                  <a:schemeClr val="tx1"/>
                </a:solidFill>
              </a:rPr>
              <a:t>	плакаты размещены на досках объявлений в школах, </a:t>
            </a:r>
            <a:r>
              <a:rPr lang="ru-RU" sz="1800" dirty="0" err="1">
                <a:solidFill>
                  <a:schemeClr val="tx1"/>
                </a:solidFill>
              </a:rPr>
              <a:t>ссузах</a:t>
            </a:r>
            <a:r>
              <a:rPr lang="ru-RU" sz="1800" dirty="0">
                <a:solidFill>
                  <a:schemeClr val="tx1"/>
                </a:solidFill>
              </a:rPr>
              <a:t>, вузах, социальных учреждениях, городских библиотеках и муниципальных библиотеках;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кратко и в доступной форме донесено молодому поколению, что передача данных карты – это не просто потеря денег, но и риск для собственной репутации, финансовой безопасности и будущего;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формирование финансовой культуры молодежи</a:t>
            </a:r>
            <a:endParaRPr lang="ru-RU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Охват:  </a:t>
            </a:r>
            <a:r>
              <a:rPr lang="ru-RU" sz="1800" dirty="0">
                <a:solidFill>
                  <a:schemeClr val="tx1"/>
                </a:solidFill>
              </a:rPr>
              <a:t>11000 человек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Возможности и инструменты для тиражирования: 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тиражировать можно только в Забайкальском крае,  плакат разработан специально для забайкальцев. </a:t>
            </a:r>
          </a:p>
          <a:p>
            <a:pPr marL="0" indent="0">
              <a:buNone/>
            </a:pP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520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229</Words>
  <Application>Microsoft Office PowerPoint</Application>
  <PresentationFormat>Экран (16:9)</PresentationFormat>
  <Paragraphs>24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Helvetica Neue</vt:lpstr>
      <vt:lpstr>Helvetica Neue Light</vt:lpstr>
      <vt:lpstr>Helvetica Neue Medium</vt:lpstr>
      <vt:lpstr>Proxima Nova Rg</vt:lpstr>
      <vt:lpstr>Wingdings</vt:lpstr>
      <vt:lpstr>White</vt:lpstr>
      <vt:lpstr>Забайкалье против дропперов!</vt:lpstr>
      <vt:lpstr>Информационно-просветительский проект «Забайкалье против дропперов!»</vt:lpstr>
      <vt:lpstr>Информационно-просветительский проект «Забайкалье против дропперов!»</vt:lpstr>
      <vt:lpstr>Информационно-просветительский проект «Забайкалье против дропперов!»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Wirt</dc:creator>
  <cp:lastModifiedBy>Ивлева Дарья Михайловна</cp:lastModifiedBy>
  <cp:revision>109</cp:revision>
  <dcterms:modified xsi:type="dcterms:W3CDTF">2026-04-15T00:19:34Z</dcterms:modified>
</cp:coreProperties>
</file>