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64" r:id="rId3"/>
    <p:sldId id="265" r:id="rId4"/>
  </p:sldIdLst>
  <p:sldSz cx="9144000" cy="5143500" type="screen16x9"/>
  <p:notesSz cx="6797675" cy="9926638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7"/>
    <p:restoredTop sz="95407" autoAdjust="0"/>
  </p:normalViewPr>
  <p:slideViewPr>
    <p:cSldViewPr snapToGrid="0" snapToObjects="1" showGuides="1">
      <p:cViewPr varScale="1">
        <p:scale>
          <a:sx n="146" d="100"/>
          <a:sy n="146" d="100"/>
        </p:scale>
        <p:origin x="480" y="120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0342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07919" y="4093347"/>
            <a:ext cx="8284018" cy="802572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практики: информационная кампания по финансовой грамотности</a:t>
            </a:r>
          </a:p>
          <a:p>
            <a:r>
              <a:rPr lang="ru-RU" sz="1200" dirty="0"/>
              <a:t>Наименование субъекта: Забайкальский край </a:t>
            </a:r>
          </a:p>
          <a:p>
            <a:r>
              <a:rPr lang="ru-RU" sz="1200" dirty="0"/>
              <a:t>Автор практики: Отделение по Забайкальскому краю Сибирского главного управления Центрального банка Российской Федерации,  </a:t>
            </a:r>
            <a:r>
              <a:rPr lang="ru-RU" sz="1200" dirty="0" err="1"/>
              <a:t>Куржумова</a:t>
            </a:r>
            <a:r>
              <a:rPr lang="ru-RU" sz="1200" dirty="0"/>
              <a:t> Елена Владимировна, </a:t>
            </a:r>
            <a:r>
              <a:rPr lang="en-US" sz="1200" dirty="0"/>
              <a:t>8 (3022) 39-01-8</a:t>
            </a:r>
            <a:r>
              <a:rPr lang="ru-RU" sz="1200" dirty="0"/>
              <a:t>3 </a:t>
            </a:r>
            <a:r>
              <a:rPr lang="en-US" sz="1200" dirty="0"/>
              <a:t>KurzhumovaEV@cbr.ru</a:t>
            </a:r>
            <a:endParaRPr lang="ru-RU" sz="1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153" y="1142433"/>
            <a:ext cx="5990962" cy="10395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chemeClr val="tx1"/>
                </a:solidFill>
              </a:rPr>
              <a:t>Мурлыкаем</a:t>
            </a:r>
            <a:r>
              <a:rPr lang="ru-RU" sz="3600" dirty="0">
                <a:solidFill>
                  <a:schemeClr val="tx1"/>
                </a:solidFill>
              </a:rPr>
              <a:t> о безопасности: котята против </a:t>
            </a:r>
            <a:r>
              <a:rPr lang="ru-RU" sz="3600" dirty="0" err="1">
                <a:solidFill>
                  <a:schemeClr val="tx1"/>
                </a:solidFill>
              </a:rPr>
              <a:t>кибермошенников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53" y="279933"/>
            <a:ext cx="1260000" cy="78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3" y="279933"/>
            <a:ext cx="1080000" cy="137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r>
              <a:rPr lang="ru-RU" dirty="0"/>
              <a:t>Информационно-просветительский проект «</a:t>
            </a:r>
            <a:r>
              <a:rPr lang="ru-RU" dirty="0" err="1"/>
              <a:t>Мурлыкаем</a:t>
            </a:r>
            <a:r>
              <a:rPr lang="ru-RU" dirty="0"/>
              <a:t> о безопасности: котята против </a:t>
            </a:r>
            <a:r>
              <a:rPr lang="ru-RU" dirty="0" err="1"/>
              <a:t>кибермошенников</a:t>
            </a:r>
            <a:r>
              <a:rPr lang="ru-RU" dirty="0"/>
              <a:t>.»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12EB-82B2-0FD7-8F9C-1318B263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" y="1186543"/>
            <a:ext cx="7877175" cy="348615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Цель: </a:t>
            </a:r>
            <a:r>
              <a:rPr lang="ru-RU" sz="1600" dirty="0">
                <a:solidFill>
                  <a:schemeClr val="tx1"/>
                </a:solidFill>
              </a:rPr>
              <a:t>просто, понятно, ярко донести до широких слоев населения информации по финансово-грамотному поведению населения с помощью 3</a:t>
            </a:r>
            <a:r>
              <a:rPr lang="en-US" sz="1600" dirty="0">
                <a:solidFill>
                  <a:schemeClr val="tx1"/>
                </a:solidFill>
              </a:rPr>
              <a:t>D-</a:t>
            </a:r>
            <a:r>
              <a:rPr lang="ru-RU" sz="1600" dirty="0">
                <a:solidFill>
                  <a:schemeClr val="tx1"/>
                </a:solidFill>
              </a:rPr>
              <a:t>наклеек.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Целевая аудитория: </a:t>
            </a:r>
            <a:r>
              <a:rPr lang="ru-RU" sz="1600" dirty="0">
                <a:solidFill>
                  <a:schemeClr val="tx1"/>
                </a:solidFill>
              </a:rPr>
              <a:t>школьники; студенты </a:t>
            </a:r>
            <a:r>
              <a:rPr lang="ru-RU" sz="1600" dirty="0" err="1">
                <a:solidFill>
                  <a:schemeClr val="tx1"/>
                </a:solidFill>
              </a:rPr>
              <a:t>ссузов</a:t>
            </a:r>
            <a:r>
              <a:rPr lang="ru-RU" sz="1600" dirty="0">
                <a:solidFill>
                  <a:schemeClr val="tx1"/>
                </a:solidFill>
              </a:rPr>
              <a:t>, вузов; взрослое население; люди старшего поколения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Партнеры: 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Министерство образования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Забайкальского края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Школы, </a:t>
            </a:r>
            <a:r>
              <a:rPr lang="ru-RU" sz="1600" dirty="0" err="1"/>
              <a:t>ссузы</a:t>
            </a:r>
            <a:r>
              <a:rPr lang="ru-RU" sz="1600" dirty="0"/>
              <a:t>, вузы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477695"/>
            <a:ext cx="4312920" cy="19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3284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268850"/>
            <a:ext cx="7429499" cy="682727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Информационно-просветительский проект «</a:t>
            </a:r>
            <a:r>
              <a:rPr lang="ru-RU" sz="2000" dirty="0" err="1">
                <a:solidFill>
                  <a:schemeClr val="tx1"/>
                </a:solidFill>
              </a:rPr>
              <a:t>Мурлыкаем</a:t>
            </a:r>
            <a:r>
              <a:rPr lang="ru-RU" sz="2000" dirty="0">
                <a:solidFill>
                  <a:schemeClr val="tx1"/>
                </a:solidFill>
              </a:rPr>
              <a:t> о безопасности: котята против </a:t>
            </a:r>
            <a:r>
              <a:rPr lang="ru-RU" sz="2000" dirty="0" err="1">
                <a:solidFill>
                  <a:schemeClr val="tx1"/>
                </a:solidFill>
              </a:rPr>
              <a:t>кибермошенников</a:t>
            </a:r>
            <a:r>
              <a:rPr lang="ru-RU" sz="2000" dirty="0">
                <a:solidFill>
                  <a:schemeClr val="tx1"/>
                </a:solidFill>
              </a:rPr>
              <a:t>.»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C3828F-3B8C-C8DC-8AC9-F89B865E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" y="1185471"/>
            <a:ext cx="7127232" cy="34861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изготовлены 3</a:t>
            </a:r>
            <a:r>
              <a:rPr lang="en-US" sz="1600" dirty="0">
                <a:solidFill>
                  <a:schemeClr val="tx1"/>
                </a:solidFill>
              </a:rPr>
              <a:t>D-</a:t>
            </a:r>
            <a:r>
              <a:rPr lang="ru-RU" sz="1600" dirty="0">
                <a:solidFill>
                  <a:schemeClr val="tx1"/>
                </a:solidFill>
              </a:rPr>
              <a:t>наклейки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организованы лекции, игры, </a:t>
            </a:r>
            <a:r>
              <a:rPr lang="ru-RU" sz="1600" dirty="0" err="1">
                <a:solidFill>
                  <a:schemeClr val="tx1"/>
                </a:solidFill>
              </a:rPr>
              <a:t>интерактивы</a:t>
            </a:r>
            <a:r>
              <a:rPr lang="ru-RU" sz="1600" dirty="0">
                <a:solidFill>
                  <a:schemeClr val="tx1"/>
                </a:solidFill>
              </a:rPr>
              <a:t>, акции по распространению наклеек</a:t>
            </a:r>
          </a:p>
          <a:p>
            <a:pPr marL="0" indent="0">
              <a:buNone/>
            </a:pPr>
            <a:r>
              <a:rPr lang="ru-RU" sz="1600" b="1" dirty="0"/>
              <a:t>Охват: </a:t>
            </a:r>
            <a:r>
              <a:rPr lang="ru-RU" sz="1600" dirty="0"/>
              <a:t>8000 человек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27" y="2080454"/>
            <a:ext cx="1334819" cy="1780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6" y="2190649"/>
            <a:ext cx="2248328" cy="16706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229" y="2166027"/>
            <a:ext cx="2091396" cy="17920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760" y="1690872"/>
            <a:ext cx="1779416" cy="24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56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143</Words>
  <Application>Microsoft Office PowerPoint</Application>
  <PresentationFormat>Экран (16:9)</PresentationFormat>
  <Paragraphs>14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Helvetica Neue</vt:lpstr>
      <vt:lpstr>Helvetica Neue Light</vt:lpstr>
      <vt:lpstr>Helvetica Neue Medium</vt:lpstr>
      <vt:lpstr>Proxima Nova Rg</vt:lpstr>
      <vt:lpstr>Wingdings</vt:lpstr>
      <vt:lpstr>White</vt:lpstr>
      <vt:lpstr>Мурлыкаем о безопасности: котята против кибермошенников</vt:lpstr>
      <vt:lpstr>Информационно-просветительский проект «Мурлыкаем о безопасности: котята против кибермошенников.»</vt:lpstr>
      <vt:lpstr>Информационно-просветительский проект «Мурлыкаем о безопасности: котята против кибермошенников.»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Wirt</dc:creator>
  <cp:lastModifiedBy>Ивлева Дарья Михайловна</cp:lastModifiedBy>
  <cp:revision>105</cp:revision>
  <cp:lastPrinted>2026-04-10T06:00:21Z</cp:lastPrinted>
  <dcterms:modified xsi:type="dcterms:W3CDTF">2026-04-15T00:22:04Z</dcterms:modified>
</cp:coreProperties>
</file>