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Default Extension="fntdata" ContentType="application/x-fontdata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media/image4.png" ContentType="image/png"/>
  <Override PartName="/ppt/media/image5.png" ContentType="image/png"/>
  <Override PartName="/ppt/media/image1.png" ContentType="image/png"/>
  <Override PartName="/ppt/media/image6.png" ContentType="image/png"/>
  <Override PartName="/ppt/media/image3.png" ContentType="image/png"/>
  <Override PartName="/ppt/media/image10.png" ContentType="image/png"/>
  <Override PartName="/ppt/media/image7.png" ContentType="image/png"/>
  <Override PartName="/ppt/media/image11.png" ContentType="image/png"/>
  <Override PartName="/ppt/media/image8.png" ContentType="image/png"/>
  <Override PartName="/ppt/media/image9.png" ContentType="image/png"/>
  <Override PartName="/ppt/media/image2.png" ContentType="image/png"/>
  <Override PartName="/ppt/media/hdphoto1.wdp" ContentType="image/vnd.ms-photo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60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6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3B53000-6E22-46F5-8009-54D95DF46543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Для правки структуры щёлкните мышью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 структуры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 структуры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Четвёртый уровень структуры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 структуры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Шестой уровень структуры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Седьмой уровень структуры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D69F5E9-0DA1-4988-90D3-24D235731111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Для правки структуры щёлкните мышью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Четвёртый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Шестой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Седьмой уровень структуры</a:t>
            </a:r>
            <a:endParaRPr b="0" lang="ru-RU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78C36BC-0A6C-4514-8DE1-14E6FCEF2266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6A7E172-20A8-442B-A1F2-A532019E925E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DEE3332-DAF3-47A3-95E1-8E74EF906ADB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4C70FC5-39F1-40E2-9ED6-FAC705CFEEF7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60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6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0B6C4DF-9AB4-4010-8C42-46423425BD4B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B2E1C3B-DD2D-4A6E-8631-7F201E39486B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1F2F630-8F01-434B-BA6F-4B012544D5B3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86AC625-7144-4BFD-9D75-ECD91284EC76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245302B-2791-49E1-A874-A82A5C68F979}" type="slidenum">
              <a:rPr b="0" lang="ru-RU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1.png"/><Relationship Id="rId5" Type="http://schemas.openxmlformats.org/officeDocument/2006/relationships/image" Target="../media/image1.png"/><Relationship Id="rId6" Type="http://schemas.openxmlformats.org/officeDocument/2006/relationships/image" Target="../media/image1.png"/><Relationship Id="rId7" Type="http://schemas.openxmlformats.org/officeDocument/2006/relationships/image" Target="../media/image3.png"/><Relationship Id="rId8" Type="http://schemas.openxmlformats.org/officeDocument/2006/relationships/image" Target="../media/image4.png"/><Relationship Id="rId9" Type="http://schemas.openxmlformats.org/officeDocument/2006/relationships/image" Target="../media/image5.png"/><Relationship Id="rId10" Type="http://schemas.openxmlformats.org/officeDocument/2006/relationships/image" Target="../media/image6.png"/><Relationship Id="rId11" Type="http://schemas.openxmlformats.org/officeDocument/2006/relationships/image" Target="../media/image7.png"/><Relationship Id="rId12" Type="http://schemas.openxmlformats.org/officeDocument/2006/relationships/image" Target="../media/image1.png"/><Relationship Id="rId13" Type="http://schemas.openxmlformats.org/officeDocument/2006/relationships/image" Target="../media/image1.png"/><Relationship Id="rId14" Type="http://schemas.openxmlformats.org/officeDocument/2006/relationships/image" Target="../media/image1.png"/><Relationship Id="rId15" Type="http://schemas.openxmlformats.org/officeDocument/2006/relationships/image" Target="../media/image1.png"/><Relationship Id="rId16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1.png"/><Relationship Id="rId3" Type="http://schemas.openxmlformats.org/officeDocument/2006/relationships/image" Target="../media/image1.png"/><Relationship Id="rId4" Type="http://schemas.openxmlformats.org/officeDocument/2006/relationships/image" Target="../media/image1.png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1.png"/><Relationship Id="rId3" Type="http://schemas.openxmlformats.org/officeDocument/2006/relationships/image" Target="../media/image1.png"/><Relationship Id="rId4" Type="http://schemas.openxmlformats.org/officeDocument/2006/relationships/image" Target="../media/image1.png"/><Relationship Id="rId5" Type="http://schemas.openxmlformats.org/officeDocument/2006/relationships/image" Target="../media/image1.png"/><Relationship Id="rId6" Type="http://schemas.openxmlformats.org/officeDocument/2006/relationships/image" Target="../media/image9.png"/><Relationship Id="rId7" Type="http://schemas.microsoft.com/office/2007/relationships/hdphoto" Target="../media/hdphoto1.wdp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7.png"/><Relationship Id="rId1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174"/>
          <p:cNvSpPr/>
          <p:nvPr/>
        </p:nvSpPr>
        <p:spPr>
          <a:xfrm flipV="1" rot="16200000">
            <a:off x="2667240" y="-2667600"/>
            <a:ext cx="6857640" cy="12191760"/>
          </a:xfrm>
          <a:prstGeom prst="rect">
            <a:avLst/>
          </a:prstGeom>
          <a:gradFill rotWithShape="0">
            <a:gsLst>
              <a:gs pos="0">
                <a:srgbClr val="f6f8fc"/>
              </a:gs>
              <a:gs pos="100000">
                <a:srgbClr val="808080">
                  <a:alpha val="34000"/>
                </a:srgb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pic>
        <p:nvPicPr>
          <p:cNvPr id="61" name="Рисунок 175" descr=""/>
          <p:cNvPicPr/>
          <p:nvPr/>
        </p:nvPicPr>
        <p:blipFill>
          <a:blip r:embed="rId1"/>
          <a:srcRect l="65329" t="0" r="1454" b="79960"/>
          <a:stretch/>
        </p:blipFill>
        <p:spPr>
          <a:xfrm rot="1157400">
            <a:off x="7185240" y="5844600"/>
            <a:ext cx="2132280" cy="312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" name="Рисунок 2" descr=""/>
          <p:cNvPicPr/>
          <p:nvPr/>
        </p:nvPicPr>
        <p:blipFill>
          <a:blip r:embed="rId2"/>
          <a:stretch/>
        </p:blipFill>
        <p:spPr>
          <a:xfrm>
            <a:off x="1005480" y="1989000"/>
            <a:ext cx="2341440" cy="1983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TextBox 15"/>
          <p:cNvSpPr/>
          <p:nvPr/>
        </p:nvSpPr>
        <p:spPr>
          <a:xfrm rot="5400000">
            <a:off x="770040" y="165240"/>
            <a:ext cx="607320" cy="639360"/>
          </a:xfrm>
          <a:prstGeom prst="roundRect">
            <a:avLst>
              <a:gd name="adj" fmla="val 50000"/>
            </a:avLst>
          </a:prstGeom>
          <a:solidFill>
            <a:srgbClr val="fec62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endParaRPr b="1" lang="ru-RU" sz="2500" strike="noStrike" u="none">
              <a:solidFill>
                <a:srgbClr val="ff0000"/>
              </a:solidFill>
              <a:effectLst/>
              <a:uFillTx/>
              <a:latin typeface="Calibri"/>
            </a:endParaRPr>
          </a:p>
        </p:txBody>
      </p:sp>
      <p:sp>
        <p:nvSpPr>
          <p:cNvPr id="64" name="TextBox 43"/>
          <p:cNvSpPr/>
          <p:nvPr/>
        </p:nvSpPr>
        <p:spPr>
          <a:xfrm>
            <a:off x="2285280" y="2216520"/>
            <a:ext cx="822240" cy="108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7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задание на </a:t>
            </a:r>
            <a:br>
              <a:rPr sz="700"/>
            </a:br>
            <a:r>
              <a:rPr b="0" lang="ru-RU" sz="7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карточке</a:t>
            </a:r>
            <a:endParaRPr b="0" lang="ru-RU" sz="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7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передвинуться на несколько ходов вперед (назад)</a:t>
            </a:r>
            <a:endParaRPr b="0" lang="ru-RU" sz="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7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пропусти ход</a:t>
            </a:r>
            <a:endParaRPr b="0" lang="ru-RU" sz="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7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повтори ход</a:t>
            </a:r>
            <a:endParaRPr b="0" lang="ru-RU" sz="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Овал 44"/>
          <p:cNvSpPr/>
          <p:nvPr/>
        </p:nvSpPr>
        <p:spPr>
          <a:xfrm>
            <a:off x="1758600" y="2269080"/>
            <a:ext cx="194040" cy="1998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Овал 45"/>
          <p:cNvSpPr/>
          <p:nvPr/>
        </p:nvSpPr>
        <p:spPr>
          <a:xfrm>
            <a:off x="1746720" y="2561400"/>
            <a:ext cx="197640" cy="2084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5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</a:t>
            </a: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Овал 47"/>
          <p:cNvSpPr/>
          <p:nvPr/>
        </p:nvSpPr>
        <p:spPr>
          <a:xfrm>
            <a:off x="1753200" y="3140640"/>
            <a:ext cx="197640" cy="1951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br>
              <a:rPr sz="500"/>
            </a:br>
            <a:r>
              <a:rPr b="1" lang="ru-RU" sz="1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Овал 48"/>
          <p:cNvSpPr/>
          <p:nvPr/>
        </p:nvSpPr>
        <p:spPr>
          <a:xfrm>
            <a:off x="1758600" y="2861280"/>
            <a:ext cx="179280" cy="192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Box 49"/>
          <p:cNvSpPr/>
          <p:nvPr/>
        </p:nvSpPr>
        <p:spPr>
          <a:xfrm rot="20390400">
            <a:off x="1081080" y="2181600"/>
            <a:ext cx="808920" cy="21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Правила игры</a:t>
            </a:r>
            <a:endParaRPr b="0" lang="ru-RU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Стрелка вправо 88"/>
          <p:cNvSpPr/>
          <p:nvPr/>
        </p:nvSpPr>
        <p:spPr>
          <a:xfrm rot="4530600">
            <a:off x="3858480" y="1922760"/>
            <a:ext cx="488160" cy="65520"/>
          </a:xfrm>
          <a:prstGeom prst="rightArrow">
            <a:avLst>
              <a:gd name="adj1" fmla="val 35015"/>
              <a:gd name="adj2" fmla="val 50000"/>
            </a:avLst>
          </a:prstGeom>
          <a:solidFill>
            <a:srgbClr val="ffc000"/>
          </a:solidFill>
          <a:ln>
            <a:solidFill>
              <a:srgbClr val="fec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21960" bIns="-21960" anchor="ctr">
            <a:noAutofit/>
          </a:bodyPr>
          <a:p>
            <a:endParaRPr b="0" lang="ru-RU" sz="500" strike="noStrike" u="none">
              <a:solidFill>
                <a:srgbClr val="ffc000"/>
              </a:solidFill>
              <a:effectLst/>
              <a:uFillTx/>
              <a:latin typeface="Calibri"/>
            </a:endParaRPr>
          </a:p>
        </p:txBody>
      </p:sp>
      <p:sp>
        <p:nvSpPr>
          <p:cNvPr id="71" name="TextBox 120"/>
          <p:cNvSpPr/>
          <p:nvPr/>
        </p:nvSpPr>
        <p:spPr>
          <a:xfrm>
            <a:off x="790560" y="346680"/>
            <a:ext cx="5929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ff0000"/>
                </a:solidFill>
                <a:effectLst/>
                <a:uFillTx/>
                <a:latin typeface="Calibri"/>
              </a:rPr>
              <a:t>СТАРТ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2" name="Рисунок 128" descr=""/>
          <p:cNvPicPr/>
          <p:nvPr/>
        </p:nvPicPr>
        <p:blipFill>
          <a:blip r:embed="rId3"/>
          <a:srcRect l="65329" t="0" r="1454" b="79960"/>
          <a:stretch/>
        </p:blipFill>
        <p:spPr>
          <a:xfrm rot="5062200">
            <a:off x="3078000" y="5055120"/>
            <a:ext cx="1612800" cy="486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3" name="Рисунок 130" descr=""/>
          <p:cNvPicPr/>
          <p:nvPr/>
        </p:nvPicPr>
        <p:blipFill>
          <a:blip r:embed="rId4"/>
          <a:srcRect l="65329" t="0" r="1454" b="79960"/>
          <a:stretch/>
        </p:blipFill>
        <p:spPr>
          <a:xfrm rot="16477200">
            <a:off x="3462120" y="4734000"/>
            <a:ext cx="1796760" cy="247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4" name="Рисунок 131" descr=""/>
          <p:cNvPicPr/>
          <p:nvPr/>
        </p:nvPicPr>
        <p:blipFill>
          <a:blip r:embed="rId5"/>
          <a:srcRect l="65329" t="0" r="1454" b="79960"/>
          <a:stretch/>
        </p:blipFill>
        <p:spPr>
          <a:xfrm rot="9191400">
            <a:off x="3827520" y="696600"/>
            <a:ext cx="1136880" cy="44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5" name="Рисунок 132" descr=""/>
          <p:cNvPicPr/>
          <p:nvPr/>
        </p:nvPicPr>
        <p:blipFill>
          <a:blip r:embed="rId6"/>
          <a:srcRect l="65329" t="0" r="1454" b="79960"/>
          <a:stretch/>
        </p:blipFill>
        <p:spPr>
          <a:xfrm flipH="1" rot="13710000">
            <a:off x="4794120" y="706680"/>
            <a:ext cx="377640" cy="1120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6" name="Рисунок 1" descr=""/>
          <p:cNvPicPr/>
          <p:nvPr/>
        </p:nvPicPr>
        <p:blipFill>
          <a:blip r:embed="rId7"/>
          <a:srcRect l="0" t="9502" r="0" b="10686"/>
          <a:stretch/>
        </p:blipFill>
        <p:spPr>
          <a:xfrm>
            <a:off x="5334120" y="5546880"/>
            <a:ext cx="1096560" cy="945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Прямоугольник: скругленные углы 4"/>
          <p:cNvSpPr/>
          <p:nvPr/>
        </p:nvSpPr>
        <p:spPr>
          <a:xfrm>
            <a:off x="9288360" y="187200"/>
            <a:ext cx="2085120" cy="870120"/>
          </a:xfrm>
          <a:prstGeom prst="roundRect">
            <a:avLst>
              <a:gd name="adj" fmla="val 42420"/>
            </a:avLst>
          </a:prstGeom>
          <a:noFill/>
          <a:ln w="25400">
            <a:solidFill>
              <a:srgbClr val="fec626"/>
            </a:solidFill>
            <a:prstDash val="lg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ИГРА-БРОДИЛКА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2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«Финансовый грамотей»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b="0" lang="ru-RU" sz="5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Автор - Василиса Коскова, </a:t>
            </a: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b="0" lang="ru-RU" sz="5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5кл, школа №5 г.Нарьян-Мар, 2023</a:t>
            </a: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8" name="Picture 16" descr="https://static.tildacdn.com/tild6263-6333-4433-b930-316564363339/phone-slider.png"/>
          <p:cNvPicPr/>
          <p:nvPr/>
        </p:nvPicPr>
        <p:blipFill>
          <a:blip r:embed="rId8"/>
          <a:srcRect l="16442" t="0" r="13924" b="0"/>
          <a:stretch/>
        </p:blipFill>
        <p:spPr>
          <a:xfrm>
            <a:off x="6714000" y="3360960"/>
            <a:ext cx="758880" cy="12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TextBox 76"/>
          <p:cNvSpPr/>
          <p:nvPr/>
        </p:nvSpPr>
        <p:spPr>
          <a:xfrm rot="66000">
            <a:off x="6788880" y="3550320"/>
            <a:ext cx="632520" cy="75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58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Если звонит незнакомец - положи трубку!</a:t>
            </a:r>
            <a:endParaRPr b="0" lang="ru-RU" sz="58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58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Не разговаривай с ним!</a:t>
            </a:r>
            <a:endParaRPr b="0" lang="ru-RU" sz="58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Стрелка вправо 157"/>
          <p:cNvSpPr/>
          <p:nvPr/>
        </p:nvSpPr>
        <p:spPr>
          <a:xfrm rot="8817600">
            <a:off x="8899200" y="4709160"/>
            <a:ext cx="441720" cy="53280"/>
          </a:xfrm>
          <a:prstGeom prst="rightArrow">
            <a:avLst>
              <a:gd name="adj1" fmla="val 35015"/>
              <a:gd name="adj2" fmla="val 50000"/>
            </a:avLst>
          </a:prstGeom>
          <a:solidFill>
            <a:srgbClr val="ffc000"/>
          </a:solidFill>
          <a:ln>
            <a:solidFill>
              <a:srgbClr val="fec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26280" bIns="-26280" anchor="ctr">
            <a:noAutofit/>
          </a:bodyPr>
          <a:p>
            <a:endParaRPr b="0" lang="ru-RU" sz="500" strike="noStrike" u="none">
              <a:solidFill>
                <a:srgbClr val="ffc000"/>
              </a:solidFill>
              <a:effectLst/>
              <a:uFillTx/>
              <a:latin typeface="Calibri"/>
            </a:endParaRPr>
          </a:p>
        </p:txBody>
      </p:sp>
      <p:sp>
        <p:nvSpPr>
          <p:cNvPr id="81" name="TextBox 165"/>
          <p:cNvSpPr/>
          <p:nvPr/>
        </p:nvSpPr>
        <p:spPr>
          <a:xfrm rot="14774400">
            <a:off x="10757520" y="5744520"/>
            <a:ext cx="717840" cy="741240"/>
          </a:xfrm>
          <a:prstGeom prst="roundRect">
            <a:avLst>
              <a:gd name="adj" fmla="val 50000"/>
            </a:avLst>
          </a:prstGeom>
          <a:solidFill>
            <a:srgbClr val="fec62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endParaRPr b="1" lang="ru-RU" sz="500" strike="noStrike" u="none">
              <a:solidFill>
                <a:srgbClr val="ff0000"/>
              </a:solidFill>
              <a:effectLst/>
              <a:uFillTx/>
              <a:latin typeface="Calibri"/>
            </a:endParaRPr>
          </a:p>
        </p:txBody>
      </p:sp>
      <p:sp>
        <p:nvSpPr>
          <p:cNvPr id="82" name="Прямоугольник 166"/>
          <p:cNvSpPr/>
          <p:nvPr/>
        </p:nvSpPr>
        <p:spPr>
          <a:xfrm rot="66000">
            <a:off x="10747440" y="5993640"/>
            <a:ext cx="78156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200" strike="noStrike" u="none">
                <a:solidFill>
                  <a:srgbClr val="ff0000"/>
                </a:solidFill>
                <a:effectLst/>
                <a:uFillTx/>
                <a:latin typeface="Calibri"/>
              </a:rPr>
              <a:t>ФИНИШ</a:t>
            </a:r>
            <a:endParaRPr b="0" lang="ru-RU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3" name="Рисунок 167" descr=""/>
          <p:cNvPicPr/>
          <p:nvPr/>
        </p:nvPicPr>
        <p:blipFill>
          <a:blip r:embed="rId9"/>
          <a:srcRect l="0" t="0" r="-951" b="14581"/>
          <a:stretch/>
        </p:blipFill>
        <p:spPr>
          <a:xfrm rot="66000">
            <a:off x="8705160" y="5371560"/>
            <a:ext cx="689040" cy="63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" name="Рисунок 168" descr=""/>
          <p:cNvPicPr/>
          <p:nvPr/>
        </p:nvPicPr>
        <p:blipFill>
          <a:blip r:embed="rId10"/>
          <a:srcRect l="12464" t="16224" r="12342" b="11565"/>
          <a:stretch/>
        </p:blipFill>
        <p:spPr>
          <a:xfrm rot="66000">
            <a:off x="8843760" y="2980800"/>
            <a:ext cx="662400" cy="636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5" name="Рисунок 169" descr=""/>
          <p:cNvPicPr/>
          <p:nvPr/>
        </p:nvPicPr>
        <p:blipFill>
          <a:blip r:embed="rId11"/>
          <a:srcRect l="52945" t="14418" r="0" b="15106"/>
          <a:stretch/>
        </p:blipFill>
        <p:spPr>
          <a:xfrm>
            <a:off x="1934640" y="5061960"/>
            <a:ext cx="876240" cy="69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6" name="Рисунок 172" descr=""/>
          <p:cNvPicPr/>
          <p:nvPr/>
        </p:nvPicPr>
        <p:blipFill>
          <a:blip r:embed="rId12"/>
          <a:srcRect l="65329" t="0" r="1454" b="79960"/>
          <a:stretch/>
        </p:blipFill>
        <p:spPr>
          <a:xfrm rot="15102600">
            <a:off x="6269040" y="1710000"/>
            <a:ext cx="2516040" cy="498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7" name="Рисунок 173" descr=""/>
          <p:cNvPicPr/>
          <p:nvPr/>
        </p:nvPicPr>
        <p:blipFill>
          <a:blip r:embed="rId13"/>
          <a:srcRect l="65329" t="0" r="1454" b="79960"/>
          <a:stretch/>
        </p:blipFill>
        <p:spPr>
          <a:xfrm flipH="1" rot="11124600">
            <a:off x="7765560" y="969120"/>
            <a:ext cx="1094040" cy="1558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" name="Рисунок 171" descr=""/>
          <p:cNvPicPr/>
          <p:nvPr/>
        </p:nvPicPr>
        <p:blipFill>
          <a:blip r:embed="rId14"/>
          <a:srcRect l="65329" t="0" r="1454" b="79960"/>
          <a:stretch/>
        </p:blipFill>
        <p:spPr>
          <a:xfrm rot="10036800">
            <a:off x="9462240" y="3934440"/>
            <a:ext cx="1944720" cy="388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" name="Рисунок 170" descr=""/>
          <p:cNvPicPr/>
          <p:nvPr/>
        </p:nvPicPr>
        <p:blipFill>
          <a:blip r:embed="rId15"/>
          <a:srcRect l="65329" t="0" r="1454" b="79960"/>
          <a:stretch/>
        </p:blipFill>
        <p:spPr>
          <a:xfrm rot="353400">
            <a:off x="9381960" y="4536720"/>
            <a:ext cx="1898640" cy="381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Овал 180"/>
          <p:cNvSpPr/>
          <p:nvPr/>
        </p:nvSpPr>
        <p:spPr>
          <a:xfrm>
            <a:off x="1258560" y="7808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Овал 181"/>
          <p:cNvSpPr/>
          <p:nvPr/>
        </p:nvSpPr>
        <p:spPr>
          <a:xfrm>
            <a:off x="1676520" y="10584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Овал 182"/>
          <p:cNvSpPr/>
          <p:nvPr/>
        </p:nvSpPr>
        <p:spPr>
          <a:xfrm>
            <a:off x="3061080" y="162720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Овал 183"/>
          <p:cNvSpPr/>
          <p:nvPr/>
        </p:nvSpPr>
        <p:spPr>
          <a:xfrm>
            <a:off x="5089320" y="1284840"/>
            <a:ext cx="422640" cy="408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Овал 184"/>
          <p:cNvSpPr/>
          <p:nvPr/>
        </p:nvSpPr>
        <p:spPr>
          <a:xfrm>
            <a:off x="4698360" y="16128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Овал 185"/>
          <p:cNvSpPr/>
          <p:nvPr/>
        </p:nvSpPr>
        <p:spPr>
          <a:xfrm>
            <a:off x="2595600" y="14994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Овал 186"/>
          <p:cNvSpPr/>
          <p:nvPr/>
        </p:nvSpPr>
        <p:spPr>
          <a:xfrm>
            <a:off x="3525120" y="1775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Овал 187"/>
          <p:cNvSpPr/>
          <p:nvPr/>
        </p:nvSpPr>
        <p:spPr>
          <a:xfrm>
            <a:off x="4242600" y="17978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Овал 188"/>
          <p:cNvSpPr/>
          <p:nvPr/>
        </p:nvSpPr>
        <p:spPr>
          <a:xfrm>
            <a:off x="5359680" y="8524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Овал 189"/>
          <p:cNvSpPr/>
          <p:nvPr/>
        </p:nvSpPr>
        <p:spPr>
          <a:xfrm>
            <a:off x="5341680" y="3880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Овал 190"/>
          <p:cNvSpPr/>
          <p:nvPr/>
        </p:nvSpPr>
        <p:spPr>
          <a:xfrm>
            <a:off x="4951800" y="1152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Овал 191"/>
          <p:cNvSpPr/>
          <p:nvPr/>
        </p:nvSpPr>
        <p:spPr>
          <a:xfrm>
            <a:off x="4480200" y="90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Овал 192"/>
          <p:cNvSpPr/>
          <p:nvPr/>
        </p:nvSpPr>
        <p:spPr>
          <a:xfrm>
            <a:off x="3994560" y="2131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Овал 193"/>
          <p:cNvSpPr/>
          <p:nvPr/>
        </p:nvSpPr>
        <p:spPr>
          <a:xfrm>
            <a:off x="2129400" y="12632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Овал 194"/>
          <p:cNvSpPr/>
          <p:nvPr/>
        </p:nvSpPr>
        <p:spPr>
          <a:xfrm>
            <a:off x="664560" y="5148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Овал 195"/>
          <p:cNvSpPr/>
          <p:nvPr/>
        </p:nvSpPr>
        <p:spPr>
          <a:xfrm>
            <a:off x="3678480" y="648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15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Овал 196"/>
          <p:cNvSpPr/>
          <p:nvPr/>
        </p:nvSpPr>
        <p:spPr>
          <a:xfrm>
            <a:off x="4327920" y="329004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Овал 197"/>
          <p:cNvSpPr/>
          <p:nvPr/>
        </p:nvSpPr>
        <p:spPr>
          <a:xfrm>
            <a:off x="3792240" y="4198680"/>
            <a:ext cx="422640" cy="408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Овал 198"/>
          <p:cNvSpPr/>
          <p:nvPr/>
        </p:nvSpPr>
        <p:spPr>
          <a:xfrm>
            <a:off x="3764880" y="12146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16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Овал 199"/>
          <p:cNvSpPr/>
          <p:nvPr/>
        </p:nvSpPr>
        <p:spPr>
          <a:xfrm>
            <a:off x="4058280" y="22906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Овал 200"/>
          <p:cNvSpPr/>
          <p:nvPr/>
        </p:nvSpPr>
        <p:spPr>
          <a:xfrm>
            <a:off x="4248720" y="27702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Овал 201"/>
          <p:cNvSpPr/>
          <p:nvPr/>
        </p:nvSpPr>
        <p:spPr>
          <a:xfrm>
            <a:off x="3198960" y="43801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Овал 202"/>
          <p:cNvSpPr/>
          <p:nvPr/>
        </p:nvSpPr>
        <p:spPr>
          <a:xfrm>
            <a:off x="2682360" y="42519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Овал 203"/>
          <p:cNvSpPr/>
          <p:nvPr/>
        </p:nvSpPr>
        <p:spPr>
          <a:xfrm>
            <a:off x="2131560" y="41511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Овал 204"/>
          <p:cNvSpPr/>
          <p:nvPr/>
        </p:nvSpPr>
        <p:spPr>
          <a:xfrm>
            <a:off x="1049400" y="42739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Овал 205"/>
          <p:cNvSpPr/>
          <p:nvPr/>
        </p:nvSpPr>
        <p:spPr>
          <a:xfrm>
            <a:off x="723600" y="46630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Овал 206"/>
          <p:cNvSpPr/>
          <p:nvPr/>
        </p:nvSpPr>
        <p:spPr>
          <a:xfrm>
            <a:off x="1569960" y="413856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Овал 207"/>
          <p:cNvSpPr/>
          <p:nvPr/>
        </p:nvSpPr>
        <p:spPr>
          <a:xfrm>
            <a:off x="4187880" y="38224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20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Овал 208"/>
          <p:cNvSpPr/>
          <p:nvPr/>
        </p:nvSpPr>
        <p:spPr>
          <a:xfrm>
            <a:off x="763920" y="56620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29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Овал 209"/>
          <p:cNvSpPr/>
          <p:nvPr/>
        </p:nvSpPr>
        <p:spPr>
          <a:xfrm>
            <a:off x="1133640" y="6014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Овал 210"/>
          <p:cNvSpPr/>
          <p:nvPr/>
        </p:nvSpPr>
        <p:spPr>
          <a:xfrm>
            <a:off x="5595120" y="3326400"/>
            <a:ext cx="422640" cy="408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Овал 211"/>
          <p:cNvSpPr/>
          <p:nvPr/>
        </p:nvSpPr>
        <p:spPr>
          <a:xfrm>
            <a:off x="1639800" y="61167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Овал 212"/>
          <p:cNvSpPr/>
          <p:nvPr/>
        </p:nvSpPr>
        <p:spPr>
          <a:xfrm>
            <a:off x="2768040" y="61167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Овал 213"/>
          <p:cNvSpPr/>
          <p:nvPr/>
        </p:nvSpPr>
        <p:spPr>
          <a:xfrm>
            <a:off x="3328920" y="60292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Овал 214"/>
          <p:cNvSpPr/>
          <p:nvPr/>
        </p:nvSpPr>
        <p:spPr>
          <a:xfrm>
            <a:off x="4334760" y="56055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Овал 215"/>
          <p:cNvSpPr/>
          <p:nvPr/>
        </p:nvSpPr>
        <p:spPr>
          <a:xfrm>
            <a:off x="5246640" y="4304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39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Овал 216"/>
          <p:cNvSpPr/>
          <p:nvPr/>
        </p:nvSpPr>
        <p:spPr>
          <a:xfrm>
            <a:off x="5457960" y="38224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Овал 217"/>
          <p:cNvSpPr/>
          <p:nvPr/>
        </p:nvSpPr>
        <p:spPr>
          <a:xfrm>
            <a:off x="5746680" y="28605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Овал 218"/>
          <p:cNvSpPr/>
          <p:nvPr/>
        </p:nvSpPr>
        <p:spPr>
          <a:xfrm>
            <a:off x="4705560" y="5204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Овал 219"/>
          <p:cNvSpPr/>
          <p:nvPr/>
        </p:nvSpPr>
        <p:spPr>
          <a:xfrm>
            <a:off x="2178360" y="613980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Овал 220"/>
          <p:cNvSpPr/>
          <p:nvPr/>
        </p:nvSpPr>
        <p:spPr>
          <a:xfrm>
            <a:off x="3812040" y="58755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35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Овал 221"/>
          <p:cNvSpPr/>
          <p:nvPr/>
        </p:nvSpPr>
        <p:spPr>
          <a:xfrm>
            <a:off x="5005080" y="475812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Овал 222"/>
          <p:cNvSpPr/>
          <p:nvPr/>
        </p:nvSpPr>
        <p:spPr>
          <a:xfrm>
            <a:off x="5884560" y="23691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Овал 223"/>
          <p:cNvSpPr/>
          <p:nvPr/>
        </p:nvSpPr>
        <p:spPr>
          <a:xfrm>
            <a:off x="6319440" y="9568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Овал 224"/>
          <p:cNvSpPr/>
          <p:nvPr/>
        </p:nvSpPr>
        <p:spPr>
          <a:xfrm>
            <a:off x="7201080" y="4536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Овал 225"/>
          <p:cNvSpPr/>
          <p:nvPr/>
        </p:nvSpPr>
        <p:spPr>
          <a:xfrm>
            <a:off x="7729560" y="5187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49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Овал 226"/>
          <p:cNvSpPr/>
          <p:nvPr/>
        </p:nvSpPr>
        <p:spPr>
          <a:xfrm>
            <a:off x="8686800" y="992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Овал 227"/>
          <p:cNvSpPr/>
          <p:nvPr/>
        </p:nvSpPr>
        <p:spPr>
          <a:xfrm>
            <a:off x="9665640" y="14302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Овал 228"/>
          <p:cNvSpPr/>
          <p:nvPr/>
        </p:nvSpPr>
        <p:spPr>
          <a:xfrm>
            <a:off x="10171800" y="16390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Овал 229"/>
          <p:cNvSpPr/>
          <p:nvPr/>
        </p:nvSpPr>
        <p:spPr>
          <a:xfrm>
            <a:off x="11030400" y="22334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Овал 230"/>
          <p:cNvSpPr/>
          <p:nvPr/>
        </p:nvSpPr>
        <p:spPr>
          <a:xfrm>
            <a:off x="6177240" y="14133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Овал 231"/>
          <p:cNvSpPr/>
          <p:nvPr/>
        </p:nvSpPr>
        <p:spPr>
          <a:xfrm>
            <a:off x="6084720" y="187632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Овал 232"/>
          <p:cNvSpPr/>
          <p:nvPr/>
        </p:nvSpPr>
        <p:spPr>
          <a:xfrm>
            <a:off x="6676920" y="5857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47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Овал 233"/>
          <p:cNvSpPr/>
          <p:nvPr/>
        </p:nvSpPr>
        <p:spPr>
          <a:xfrm>
            <a:off x="8211960" y="765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Овал 234"/>
          <p:cNvSpPr/>
          <p:nvPr/>
        </p:nvSpPr>
        <p:spPr>
          <a:xfrm>
            <a:off x="9155160" y="125496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Овал 235"/>
          <p:cNvSpPr/>
          <p:nvPr/>
        </p:nvSpPr>
        <p:spPr>
          <a:xfrm>
            <a:off x="10682640" y="18392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Овал 250"/>
          <p:cNvSpPr/>
          <p:nvPr/>
        </p:nvSpPr>
        <p:spPr>
          <a:xfrm>
            <a:off x="10162440" y="50486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Овал 251"/>
          <p:cNvSpPr/>
          <p:nvPr/>
        </p:nvSpPr>
        <p:spPr>
          <a:xfrm>
            <a:off x="7957440" y="30794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Овал 252"/>
          <p:cNvSpPr/>
          <p:nvPr/>
        </p:nvSpPr>
        <p:spPr>
          <a:xfrm>
            <a:off x="8152200" y="25999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69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Овал 253"/>
          <p:cNvSpPr/>
          <p:nvPr/>
        </p:nvSpPr>
        <p:spPr>
          <a:xfrm>
            <a:off x="9175320" y="47764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64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Овал 254"/>
          <p:cNvSpPr/>
          <p:nvPr/>
        </p:nvSpPr>
        <p:spPr>
          <a:xfrm>
            <a:off x="9661320" y="4968360"/>
            <a:ext cx="422640" cy="408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Овал 255"/>
          <p:cNvSpPr/>
          <p:nvPr/>
        </p:nvSpPr>
        <p:spPr>
          <a:xfrm>
            <a:off x="8346600" y="39218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Овал 256"/>
          <p:cNvSpPr/>
          <p:nvPr/>
        </p:nvSpPr>
        <p:spPr>
          <a:xfrm>
            <a:off x="10717560" y="49276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Овал 257"/>
          <p:cNvSpPr/>
          <p:nvPr/>
        </p:nvSpPr>
        <p:spPr>
          <a:xfrm>
            <a:off x="8686800" y="42868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65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Овал 258"/>
          <p:cNvSpPr/>
          <p:nvPr/>
        </p:nvSpPr>
        <p:spPr>
          <a:xfrm>
            <a:off x="11060640" y="33116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Овал 259"/>
          <p:cNvSpPr/>
          <p:nvPr/>
        </p:nvSpPr>
        <p:spPr>
          <a:xfrm>
            <a:off x="11109600" y="27529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Овал 260"/>
          <p:cNvSpPr/>
          <p:nvPr/>
        </p:nvSpPr>
        <p:spPr>
          <a:xfrm>
            <a:off x="11060640" y="397080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Овал 261"/>
          <p:cNvSpPr/>
          <p:nvPr/>
        </p:nvSpPr>
        <p:spPr>
          <a:xfrm>
            <a:off x="11010960" y="45061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60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Овал 262"/>
          <p:cNvSpPr/>
          <p:nvPr/>
        </p:nvSpPr>
        <p:spPr>
          <a:xfrm>
            <a:off x="8084160" y="353016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Овал 263"/>
          <p:cNvSpPr/>
          <p:nvPr/>
        </p:nvSpPr>
        <p:spPr>
          <a:xfrm>
            <a:off x="8500320" y="22903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70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Овал 264"/>
          <p:cNvSpPr/>
          <p:nvPr/>
        </p:nvSpPr>
        <p:spPr>
          <a:xfrm>
            <a:off x="7646400" y="60235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1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Овал 265"/>
          <p:cNvSpPr/>
          <p:nvPr/>
        </p:nvSpPr>
        <p:spPr>
          <a:xfrm>
            <a:off x="7556400" y="51001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80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Овал 266"/>
          <p:cNvSpPr/>
          <p:nvPr/>
        </p:nvSpPr>
        <p:spPr>
          <a:xfrm>
            <a:off x="7065720" y="52444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Овал 267"/>
          <p:cNvSpPr/>
          <p:nvPr/>
        </p:nvSpPr>
        <p:spPr>
          <a:xfrm>
            <a:off x="9863640" y="34966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75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Овал 268"/>
          <p:cNvSpPr/>
          <p:nvPr/>
        </p:nvSpPr>
        <p:spPr>
          <a:xfrm>
            <a:off x="9977040" y="3060720"/>
            <a:ext cx="422640" cy="40860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162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Овал 269"/>
          <p:cNvSpPr/>
          <p:nvPr/>
        </p:nvSpPr>
        <p:spPr>
          <a:xfrm>
            <a:off x="8497080" y="476172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Овал 270"/>
          <p:cNvSpPr/>
          <p:nvPr/>
        </p:nvSpPr>
        <p:spPr>
          <a:xfrm>
            <a:off x="9837720" y="2646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Овал 271"/>
          <p:cNvSpPr/>
          <p:nvPr/>
        </p:nvSpPr>
        <p:spPr>
          <a:xfrm>
            <a:off x="9617040" y="38736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Овал 272"/>
          <p:cNvSpPr/>
          <p:nvPr/>
        </p:nvSpPr>
        <p:spPr>
          <a:xfrm>
            <a:off x="9459720" y="236268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Овал 273"/>
          <p:cNvSpPr/>
          <p:nvPr/>
        </p:nvSpPr>
        <p:spPr>
          <a:xfrm>
            <a:off x="9003600" y="22140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71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Овал 274"/>
          <p:cNvSpPr/>
          <p:nvPr/>
        </p:nvSpPr>
        <p:spPr>
          <a:xfrm>
            <a:off x="9289440" y="42174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77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Овал 275"/>
          <p:cNvSpPr/>
          <p:nvPr/>
        </p:nvSpPr>
        <p:spPr>
          <a:xfrm>
            <a:off x="8045280" y="4948200"/>
            <a:ext cx="422640" cy="40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Овал 276"/>
          <p:cNvSpPr/>
          <p:nvPr/>
        </p:nvSpPr>
        <p:spPr>
          <a:xfrm>
            <a:off x="8814240" y="61149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86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Овал 277"/>
          <p:cNvSpPr/>
          <p:nvPr/>
        </p:nvSpPr>
        <p:spPr>
          <a:xfrm>
            <a:off x="8211960" y="61214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85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Овал 278"/>
          <p:cNvSpPr/>
          <p:nvPr/>
        </p:nvSpPr>
        <p:spPr>
          <a:xfrm>
            <a:off x="6748560" y="559224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82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Овал 279"/>
          <p:cNvSpPr/>
          <p:nvPr/>
        </p:nvSpPr>
        <p:spPr>
          <a:xfrm>
            <a:off x="7080840" y="59169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83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Овал 280"/>
          <p:cNvSpPr/>
          <p:nvPr/>
        </p:nvSpPr>
        <p:spPr>
          <a:xfrm>
            <a:off x="9395640" y="611676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87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Овал 281"/>
          <p:cNvSpPr/>
          <p:nvPr/>
        </p:nvSpPr>
        <p:spPr>
          <a:xfrm>
            <a:off x="10001520" y="6067800"/>
            <a:ext cx="422640" cy="40860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88</a:t>
            </a:r>
            <a:endParaRPr b="0" lang="ru-RU" sz="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Прямоугольник 58"/>
          <p:cNvSpPr/>
          <p:nvPr/>
        </p:nvSpPr>
        <p:spPr>
          <a:xfrm flipV="1">
            <a:off x="-13320" y="-720"/>
            <a:ext cx="12205440" cy="6857640"/>
          </a:xfrm>
          <a:prstGeom prst="rect">
            <a:avLst/>
          </a:prstGeom>
          <a:gradFill rotWithShape="0">
            <a:gsLst>
              <a:gs pos="0">
                <a:srgbClr val="f6f8fc"/>
              </a:gs>
              <a:gs pos="100000">
                <a:srgbClr val="808080">
                  <a:alpha val="34000"/>
                </a:srgb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pic>
        <p:nvPicPr>
          <p:cNvPr id="179" name="Рисунок 2" descr=""/>
          <p:cNvPicPr/>
          <p:nvPr/>
        </p:nvPicPr>
        <p:blipFill>
          <a:blip r:embed="rId1"/>
          <a:stretch/>
        </p:blipFill>
        <p:spPr>
          <a:xfrm rot="5400000">
            <a:off x="4990320" y="563760"/>
            <a:ext cx="3602880" cy="3463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TextBox 15"/>
          <p:cNvSpPr/>
          <p:nvPr/>
        </p:nvSpPr>
        <p:spPr>
          <a:xfrm rot="6093600">
            <a:off x="10837080" y="119880"/>
            <a:ext cx="1085400" cy="1039680"/>
          </a:xfrm>
          <a:prstGeom prst="roundRect">
            <a:avLst>
              <a:gd name="adj" fmla="val 50000"/>
            </a:avLst>
          </a:prstGeom>
          <a:solidFill>
            <a:srgbClr val="fec62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1" lang="ru-RU" sz="2500" strike="noStrike" u="none">
              <a:solidFill>
                <a:srgbClr val="ff0000"/>
              </a:solidFill>
              <a:effectLst/>
              <a:uFillTx/>
              <a:latin typeface="Calibri"/>
            </a:endParaRPr>
          </a:p>
        </p:txBody>
      </p:sp>
      <p:sp>
        <p:nvSpPr>
          <p:cNvPr id="181" name="Овал 17"/>
          <p:cNvSpPr/>
          <p:nvPr/>
        </p:nvSpPr>
        <p:spPr>
          <a:xfrm>
            <a:off x="9567360" y="2281320"/>
            <a:ext cx="539640" cy="5396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Овал 18"/>
          <p:cNvSpPr/>
          <p:nvPr/>
        </p:nvSpPr>
        <p:spPr>
          <a:xfrm rot="5400000">
            <a:off x="10039320" y="1712880"/>
            <a:ext cx="539640" cy="5396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Овал 19"/>
          <p:cNvSpPr/>
          <p:nvPr/>
        </p:nvSpPr>
        <p:spPr>
          <a:xfrm rot="5400000">
            <a:off x="9192960" y="2919240"/>
            <a:ext cx="553320" cy="51876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Овал 21"/>
          <p:cNvSpPr/>
          <p:nvPr/>
        </p:nvSpPr>
        <p:spPr>
          <a:xfrm rot="5562000">
            <a:off x="8997120" y="4278600"/>
            <a:ext cx="570600" cy="55008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5" name="TextBox 43"/>
          <p:cNvSpPr/>
          <p:nvPr/>
        </p:nvSpPr>
        <p:spPr>
          <a:xfrm rot="5400000">
            <a:off x="6460920" y="2293200"/>
            <a:ext cx="1557360" cy="181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3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задание на </a:t>
            </a:r>
            <a:br>
              <a:rPr sz="1300"/>
            </a:br>
            <a:r>
              <a:rPr b="0" lang="ru-RU" sz="13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карточке</a:t>
            </a:r>
            <a:endParaRPr b="0" lang="ru-RU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5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</a:t>
            </a:r>
            <a:r>
              <a:rPr b="0" lang="ru-RU" sz="13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передвинуться на несколько ходов вперед (назад)</a:t>
            </a:r>
            <a:endParaRPr b="0" lang="ru-RU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5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</a:t>
            </a:r>
            <a:r>
              <a:rPr b="0" lang="ru-RU" sz="13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пропусти ход</a:t>
            </a:r>
            <a:endParaRPr b="0" lang="ru-RU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5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- </a:t>
            </a:r>
            <a:r>
              <a:rPr b="0" lang="ru-RU" sz="13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повтори ход</a:t>
            </a:r>
            <a:endParaRPr b="0" lang="ru-RU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6" name="Овал 44"/>
          <p:cNvSpPr/>
          <p:nvPr/>
        </p:nvSpPr>
        <p:spPr>
          <a:xfrm rot="5400000">
            <a:off x="7713720" y="1675080"/>
            <a:ext cx="367560" cy="3859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5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Овал 45"/>
          <p:cNvSpPr/>
          <p:nvPr/>
        </p:nvSpPr>
        <p:spPr>
          <a:xfrm rot="5400000">
            <a:off x="7208280" y="1635120"/>
            <a:ext cx="374400" cy="40248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5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Овал 47"/>
          <p:cNvSpPr/>
          <p:nvPr/>
        </p:nvSpPr>
        <p:spPr>
          <a:xfrm rot="5400000">
            <a:off x="6214680" y="1647720"/>
            <a:ext cx="374400" cy="37728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br>
              <a:rPr sz="1800"/>
            </a:br>
            <a:r>
              <a:rPr b="1" lang="ru-RU" sz="25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Овал 48"/>
          <p:cNvSpPr/>
          <p:nvPr/>
        </p:nvSpPr>
        <p:spPr>
          <a:xfrm rot="5400000">
            <a:off x="6714360" y="1667520"/>
            <a:ext cx="339840" cy="37188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5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Box 49"/>
          <p:cNvSpPr/>
          <p:nvPr/>
        </p:nvSpPr>
        <p:spPr>
          <a:xfrm rot="1531200">
            <a:off x="6836400" y="1049760"/>
            <a:ext cx="1802160" cy="36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Правила игры</a:t>
            </a:r>
            <a:endParaRPr b="0" lang="ru-RU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Овал 80"/>
          <p:cNvSpPr/>
          <p:nvPr/>
        </p:nvSpPr>
        <p:spPr>
          <a:xfrm rot="5400000">
            <a:off x="2545920" y="6093720"/>
            <a:ext cx="644040" cy="6559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Овал 56"/>
          <p:cNvSpPr/>
          <p:nvPr/>
        </p:nvSpPr>
        <p:spPr>
          <a:xfrm rot="5400000">
            <a:off x="8983080" y="3619440"/>
            <a:ext cx="539640" cy="5396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Овал 69"/>
          <p:cNvSpPr/>
          <p:nvPr/>
        </p:nvSpPr>
        <p:spPr>
          <a:xfrm rot="5400000">
            <a:off x="10590840" y="1213200"/>
            <a:ext cx="539640" cy="5396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Овал 81"/>
          <p:cNvSpPr/>
          <p:nvPr/>
        </p:nvSpPr>
        <p:spPr>
          <a:xfrm rot="5571600">
            <a:off x="10051200" y="62110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Овал 82"/>
          <p:cNvSpPr/>
          <p:nvPr/>
        </p:nvSpPr>
        <p:spPr>
          <a:xfrm rot="5400000">
            <a:off x="11255040" y="48520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6" name="Овал 83"/>
          <p:cNvSpPr/>
          <p:nvPr/>
        </p:nvSpPr>
        <p:spPr>
          <a:xfrm rot="5241600">
            <a:off x="11095560" y="41353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14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Овал 84"/>
          <p:cNvSpPr/>
          <p:nvPr/>
        </p:nvSpPr>
        <p:spPr>
          <a:xfrm rot="5400000">
            <a:off x="10341720" y="39801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15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Овал 87"/>
          <p:cNvSpPr/>
          <p:nvPr/>
        </p:nvSpPr>
        <p:spPr>
          <a:xfrm rot="5098800">
            <a:off x="8007840" y="47034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Стрелка вправо 88"/>
          <p:cNvSpPr/>
          <p:nvPr/>
        </p:nvSpPr>
        <p:spPr>
          <a:xfrm rot="10439400">
            <a:off x="8781480" y="4865760"/>
            <a:ext cx="942840" cy="124200"/>
          </a:xfrm>
          <a:prstGeom prst="rightArrow">
            <a:avLst>
              <a:gd name="adj1" fmla="val 35015"/>
              <a:gd name="adj2" fmla="val 50000"/>
            </a:avLst>
          </a:prstGeom>
          <a:solidFill>
            <a:srgbClr val="ffc000"/>
          </a:solidFill>
          <a:ln>
            <a:solidFill>
              <a:srgbClr val="fec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1440" bIns="-144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ffc000"/>
              </a:solidFill>
              <a:effectLst/>
              <a:uFillTx/>
              <a:latin typeface="Calibri"/>
            </a:endParaRPr>
          </a:p>
        </p:txBody>
      </p:sp>
      <p:sp>
        <p:nvSpPr>
          <p:cNvPr id="200" name="Овал 90"/>
          <p:cNvSpPr/>
          <p:nvPr/>
        </p:nvSpPr>
        <p:spPr>
          <a:xfrm rot="5635800">
            <a:off x="3974400" y="1703880"/>
            <a:ext cx="66600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Овал 92"/>
          <p:cNvSpPr/>
          <p:nvPr/>
        </p:nvSpPr>
        <p:spPr>
          <a:xfrm rot="5638800">
            <a:off x="6304320" y="5339880"/>
            <a:ext cx="66600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Овал 93"/>
          <p:cNvSpPr/>
          <p:nvPr/>
        </p:nvSpPr>
        <p:spPr>
          <a:xfrm rot="5799000">
            <a:off x="194040" y="2247840"/>
            <a:ext cx="66600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Овал 97"/>
          <p:cNvSpPr/>
          <p:nvPr/>
        </p:nvSpPr>
        <p:spPr>
          <a:xfrm rot="5232600">
            <a:off x="7184160" y="50680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Овал 101"/>
          <p:cNvSpPr/>
          <p:nvPr/>
        </p:nvSpPr>
        <p:spPr>
          <a:xfrm rot="5586600">
            <a:off x="3176640" y="2602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Овал 102"/>
          <p:cNvSpPr/>
          <p:nvPr/>
        </p:nvSpPr>
        <p:spPr>
          <a:xfrm rot="5400000">
            <a:off x="3842640" y="8586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Овал 103"/>
          <p:cNvSpPr/>
          <p:nvPr/>
        </p:nvSpPr>
        <p:spPr>
          <a:xfrm rot="5400000">
            <a:off x="3658320" y="34671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Овал 104"/>
          <p:cNvSpPr/>
          <p:nvPr/>
        </p:nvSpPr>
        <p:spPr>
          <a:xfrm rot="6073800">
            <a:off x="3849480" y="25898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24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Овал 105"/>
          <p:cNvSpPr/>
          <p:nvPr/>
        </p:nvSpPr>
        <p:spPr>
          <a:xfrm rot="5400000">
            <a:off x="1038240" y="54846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Овал 106"/>
          <p:cNvSpPr/>
          <p:nvPr/>
        </p:nvSpPr>
        <p:spPr>
          <a:xfrm rot="5564400">
            <a:off x="221400" y="31572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Овал 107"/>
          <p:cNvSpPr/>
          <p:nvPr/>
        </p:nvSpPr>
        <p:spPr>
          <a:xfrm rot="5673000">
            <a:off x="305640" y="13327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1" name="Овал 108"/>
          <p:cNvSpPr/>
          <p:nvPr/>
        </p:nvSpPr>
        <p:spPr>
          <a:xfrm rot="5169000">
            <a:off x="639000" y="5583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Овал 109"/>
          <p:cNvSpPr/>
          <p:nvPr/>
        </p:nvSpPr>
        <p:spPr>
          <a:xfrm rot="5241600">
            <a:off x="3299760" y="61984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39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Овал 111"/>
          <p:cNvSpPr/>
          <p:nvPr/>
        </p:nvSpPr>
        <p:spPr>
          <a:xfrm rot="5600400">
            <a:off x="270720" y="40597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34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Овал 113"/>
          <p:cNvSpPr/>
          <p:nvPr/>
        </p:nvSpPr>
        <p:spPr>
          <a:xfrm rot="5103000">
            <a:off x="9002520" y="5069520"/>
            <a:ext cx="539640" cy="5396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Овал 114"/>
          <p:cNvSpPr/>
          <p:nvPr/>
        </p:nvSpPr>
        <p:spPr>
          <a:xfrm rot="5400000">
            <a:off x="4485600" y="4816080"/>
            <a:ext cx="669960" cy="61632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Овал 115"/>
          <p:cNvSpPr/>
          <p:nvPr/>
        </p:nvSpPr>
        <p:spPr>
          <a:xfrm rot="4830000">
            <a:off x="2288160" y="1026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7" name="Овал 116"/>
          <p:cNvSpPr/>
          <p:nvPr/>
        </p:nvSpPr>
        <p:spPr>
          <a:xfrm rot="4780200">
            <a:off x="1724760" y="59040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Box 120"/>
          <p:cNvSpPr/>
          <p:nvPr/>
        </p:nvSpPr>
        <p:spPr>
          <a:xfrm rot="5400000">
            <a:off x="10838880" y="436320"/>
            <a:ext cx="1150560" cy="49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2600" strike="noStrike" u="none">
                <a:solidFill>
                  <a:srgbClr val="ff0000"/>
                </a:solidFill>
                <a:effectLst/>
                <a:uFillTx/>
                <a:latin typeface="Calibri"/>
              </a:rPr>
              <a:t>СТАРТ</a:t>
            </a:r>
            <a:endParaRPr b="0" lang="ru-RU" sz="2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Овал 121"/>
          <p:cNvSpPr/>
          <p:nvPr/>
        </p:nvSpPr>
        <p:spPr>
          <a:xfrm rot="4960200">
            <a:off x="1409760" y="1555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29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Овал 122"/>
          <p:cNvSpPr/>
          <p:nvPr/>
        </p:nvSpPr>
        <p:spPr>
          <a:xfrm rot="5400000">
            <a:off x="3892680" y="42886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22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Овал 124"/>
          <p:cNvSpPr/>
          <p:nvPr/>
        </p:nvSpPr>
        <p:spPr>
          <a:xfrm rot="5127000">
            <a:off x="9404280" y="6257160"/>
            <a:ext cx="582480" cy="54108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21324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Овал 126"/>
          <p:cNvSpPr/>
          <p:nvPr/>
        </p:nvSpPr>
        <p:spPr>
          <a:xfrm rot="5400000">
            <a:off x="11203920" y="55749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12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Овал 127"/>
          <p:cNvSpPr/>
          <p:nvPr/>
        </p:nvSpPr>
        <p:spPr>
          <a:xfrm rot="5400000">
            <a:off x="10818000" y="61984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11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4" name="Рисунок 128" descr=""/>
          <p:cNvPicPr/>
          <p:nvPr/>
        </p:nvPicPr>
        <p:blipFill>
          <a:blip r:embed="rId2"/>
          <a:srcRect l="65329" t="0" r="1454" b="79960"/>
          <a:stretch/>
        </p:blipFill>
        <p:spPr>
          <a:xfrm rot="10462200">
            <a:off x="646200" y="4110120"/>
            <a:ext cx="3410640" cy="850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5" name="Рисунок 130" descr=""/>
          <p:cNvPicPr/>
          <p:nvPr/>
        </p:nvPicPr>
        <p:blipFill>
          <a:blip r:embed="rId3"/>
          <a:srcRect l="65329" t="0" r="1454" b="79960"/>
          <a:stretch/>
        </p:blipFill>
        <p:spPr>
          <a:xfrm rot="564600">
            <a:off x="1141560" y="5419800"/>
            <a:ext cx="4880160" cy="503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Овал 96"/>
          <p:cNvSpPr/>
          <p:nvPr/>
        </p:nvSpPr>
        <p:spPr>
          <a:xfrm rot="5400000">
            <a:off x="529560" y="48369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35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Овал 95"/>
          <p:cNvSpPr/>
          <p:nvPr/>
        </p:nvSpPr>
        <p:spPr>
          <a:xfrm rot="5400000">
            <a:off x="5308200" y="53193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20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8" name="Рисунок 131" descr=""/>
          <p:cNvPicPr/>
          <p:nvPr/>
        </p:nvPicPr>
        <p:blipFill>
          <a:blip r:embed="rId4"/>
          <a:srcRect l="65329" t="0" r="1454" b="79960"/>
          <a:stretch/>
        </p:blipFill>
        <p:spPr>
          <a:xfrm rot="13728600">
            <a:off x="10237320" y="4779000"/>
            <a:ext cx="1073880" cy="546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9" name="Рисунок 132" descr=""/>
          <p:cNvPicPr/>
          <p:nvPr/>
        </p:nvPicPr>
        <p:blipFill>
          <a:blip r:embed="rId5"/>
          <a:srcRect l="65329" t="0" r="1454" b="79960"/>
          <a:stretch/>
        </p:blipFill>
        <p:spPr>
          <a:xfrm flipH="1" rot="18044400">
            <a:off x="9806040" y="5283000"/>
            <a:ext cx="737640" cy="1513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Овал 112"/>
          <p:cNvSpPr/>
          <p:nvPr/>
        </p:nvSpPr>
        <p:spPr>
          <a:xfrm rot="5145000">
            <a:off x="9789120" y="45158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16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Овал 62"/>
          <p:cNvSpPr/>
          <p:nvPr/>
        </p:nvSpPr>
        <p:spPr>
          <a:xfrm rot="5211600">
            <a:off x="9067320" y="5742720"/>
            <a:ext cx="539640" cy="53964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32" name="Рисунок 1" descr=""/>
          <p:cNvPicPr/>
          <p:nvPr/>
        </p:nvPicPr>
        <p:blipFill>
          <a:blip r:embed="rId6"/>
          <a:srcRect l="0" t="9497" r="0" b="10680"/>
          <a:stretch/>
        </p:blipFill>
        <p:spPr>
          <a:xfrm rot="5400000">
            <a:off x="1356840" y="1653840"/>
            <a:ext cx="1915200" cy="16509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Прямоугольник 68"/>
          <p:cNvSpPr/>
          <p:nvPr/>
        </p:nvSpPr>
        <p:spPr>
          <a:xfrm flipV="1">
            <a:off x="0" y="-720"/>
            <a:ext cx="12191760" cy="6857640"/>
          </a:xfrm>
          <a:prstGeom prst="rect">
            <a:avLst/>
          </a:prstGeom>
          <a:gradFill rotWithShape="0">
            <a:gsLst>
              <a:gs pos="0">
                <a:srgbClr val="f6f8fc"/>
              </a:gs>
              <a:gs pos="100000">
                <a:srgbClr val="808080">
                  <a:alpha val="34000"/>
                </a:srgb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34" name="Прямоугольник: скругленные углы 4"/>
          <p:cNvSpPr/>
          <p:nvPr/>
        </p:nvSpPr>
        <p:spPr>
          <a:xfrm rot="5400000">
            <a:off x="8899200" y="3664440"/>
            <a:ext cx="4277520" cy="1745280"/>
          </a:xfrm>
          <a:prstGeom prst="roundRect">
            <a:avLst>
              <a:gd name="adj" fmla="val 42420"/>
            </a:avLst>
          </a:prstGeom>
          <a:noFill/>
          <a:ln w="25400">
            <a:solidFill>
              <a:srgbClr val="fec626"/>
            </a:solidFill>
            <a:prstDash val="lgDash"/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25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ИГРА-БРОДИЛКА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25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«Финансовый грамотей»</a:t>
            </a:r>
            <a:endParaRPr b="0" lang="ru-RU" sz="2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Автор - Василиса Коскова, 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accent1"/>
                </a:solidFill>
                <a:effectLst/>
                <a:uFillTx/>
                <a:latin typeface="Calibri"/>
              </a:rPr>
              <a:t>5кл, школа №5 г.Нарьян-Мар, 2023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TextBox 34"/>
          <p:cNvSpPr/>
          <p:nvPr/>
        </p:nvSpPr>
        <p:spPr>
          <a:xfrm rot="20108400">
            <a:off x="238680" y="5636880"/>
            <a:ext cx="1085400" cy="1039680"/>
          </a:xfrm>
          <a:prstGeom prst="roundRect">
            <a:avLst>
              <a:gd name="adj" fmla="val 50000"/>
            </a:avLst>
          </a:prstGeom>
          <a:solidFill>
            <a:srgbClr val="fec62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1" lang="ru-RU" sz="2500" strike="noStrike" u="none">
              <a:solidFill>
                <a:srgbClr val="ff0000"/>
              </a:solidFill>
              <a:effectLst/>
              <a:uFillTx/>
              <a:latin typeface="Calibri"/>
            </a:endParaRPr>
          </a:p>
        </p:txBody>
      </p:sp>
      <p:sp>
        <p:nvSpPr>
          <p:cNvPr id="236" name="Прямоугольник 1"/>
          <p:cNvSpPr/>
          <p:nvPr/>
        </p:nvSpPr>
        <p:spPr>
          <a:xfrm rot="5400000">
            <a:off x="279360" y="5997600"/>
            <a:ext cx="1005120" cy="36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solidFill>
                  <a:srgbClr val="ff0000"/>
                </a:solidFill>
                <a:effectLst/>
                <a:uFillTx/>
                <a:latin typeface="Calibri"/>
              </a:rPr>
              <a:t>ФИНИШ</a:t>
            </a:r>
            <a:endParaRPr b="0" lang="ru-RU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7" name="Овал 36"/>
          <p:cNvSpPr/>
          <p:nvPr/>
        </p:nvSpPr>
        <p:spPr>
          <a:xfrm rot="5622600">
            <a:off x="4365000" y="31568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65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Овал 37"/>
          <p:cNvSpPr/>
          <p:nvPr/>
        </p:nvSpPr>
        <p:spPr>
          <a:xfrm>
            <a:off x="7578000" y="2707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Овал 38"/>
          <p:cNvSpPr/>
          <p:nvPr/>
        </p:nvSpPr>
        <p:spPr>
          <a:xfrm rot="5400000">
            <a:off x="6854040" y="221040"/>
            <a:ext cx="62316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Овал 40"/>
          <p:cNvSpPr/>
          <p:nvPr/>
        </p:nvSpPr>
        <p:spPr>
          <a:xfrm rot="5622600">
            <a:off x="3780720" y="511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1" name="Овал 42"/>
          <p:cNvSpPr/>
          <p:nvPr/>
        </p:nvSpPr>
        <p:spPr>
          <a:xfrm rot="5622600">
            <a:off x="5328360" y="1465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42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2" name="Овал 43"/>
          <p:cNvSpPr/>
          <p:nvPr/>
        </p:nvSpPr>
        <p:spPr>
          <a:xfrm rot="5622600">
            <a:off x="6090840" y="1724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Овал 44"/>
          <p:cNvSpPr/>
          <p:nvPr/>
        </p:nvSpPr>
        <p:spPr>
          <a:xfrm rot="5622600">
            <a:off x="8341560" y="4590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4" name="Овал 45"/>
          <p:cNvSpPr/>
          <p:nvPr/>
        </p:nvSpPr>
        <p:spPr>
          <a:xfrm rot="5400000">
            <a:off x="4552560" y="93600"/>
            <a:ext cx="669960" cy="61632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5" name="Овал 46"/>
          <p:cNvSpPr/>
          <p:nvPr/>
        </p:nvSpPr>
        <p:spPr>
          <a:xfrm rot="5622600">
            <a:off x="9819000" y="9086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6" name="Овал 47"/>
          <p:cNvSpPr/>
          <p:nvPr/>
        </p:nvSpPr>
        <p:spPr>
          <a:xfrm rot="5622600">
            <a:off x="9816840" y="16862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49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7" name="Овал 49"/>
          <p:cNvSpPr/>
          <p:nvPr/>
        </p:nvSpPr>
        <p:spPr>
          <a:xfrm rot="5622600">
            <a:off x="8602200" y="54612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54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8" name="Овал 50"/>
          <p:cNvSpPr/>
          <p:nvPr/>
        </p:nvSpPr>
        <p:spPr>
          <a:xfrm rot="5622600">
            <a:off x="8996040" y="30672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Овал 51"/>
          <p:cNvSpPr/>
          <p:nvPr/>
        </p:nvSpPr>
        <p:spPr>
          <a:xfrm rot="5622600">
            <a:off x="8735760" y="46472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0" name="Овал 65"/>
          <p:cNvSpPr/>
          <p:nvPr/>
        </p:nvSpPr>
        <p:spPr>
          <a:xfrm>
            <a:off x="9355680" y="23590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Овал 66"/>
          <p:cNvSpPr/>
          <p:nvPr/>
        </p:nvSpPr>
        <p:spPr>
          <a:xfrm rot="5400000">
            <a:off x="4973760" y="6155640"/>
            <a:ext cx="62316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Овал 75"/>
          <p:cNvSpPr/>
          <p:nvPr/>
        </p:nvSpPr>
        <p:spPr>
          <a:xfrm rot="5400000">
            <a:off x="8827560" y="3856680"/>
            <a:ext cx="62316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3" name="Овал 76"/>
          <p:cNvSpPr/>
          <p:nvPr/>
        </p:nvSpPr>
        <p:spPr>
          <a:xfrm rot="5622600">
            <a:off x="7328520" y="61754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4" name="Овал 77"/>
          <p:cNvSpPr/>
          <p:nvPr/>
        </p:nvSpPr>
        <p:spPr>
          <a:xfrm rot="5622600">
            <a:off x="6533640" y="61671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5" name="Овал 78"/>
          <p:cNvSpPr/>
          <p:nvPr/>
        </p:nvSpPr>
        <p:spPr>
          <a:xfrm rot="5622600">
            <a:off x="5738760" y="61556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58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Овал 79"/>
          <p:cNvSpPr/>
          <p:nvPr/>
        </p:nvSpPr>
        <p:spPr>
          <a:xfrm rot="5622600">
            <a:off x="3780720" y="38617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64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7" name="Овал 80"/>
          <p:cNvSpPr/>
          <p:nvPr/>
        </p:nvSpPr>
        <p:spPr>
          <a:xfrm>
            <a:off x="3026520" y="52045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8" name="Овал 81"/>
          <p:cNvSpPr/>
          <p:nvPr/>
        </p:nvSpPr>
        <p:spPr>
          <a:xfrm>
            <a:off x="8132760" y="61171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Овал 83"/>
          <p:cNvSpPr/>
          <p:nvPr/>
        </p:nvSpPr>
        <p:spPr>
          <a:xfrm rot="5400000">
            <a:off x="3384360" y="4488840"/>
            <a:ext cx="669960" cy="61632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0" name="Овал 84"/>
          <p:cNvSpPr/>
          <p:nvPr/>
        </p:nvSpPr>
        <p:spPr>
          <a:xfrm rot="5622600">
            <a:off x="5886360" y="46965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75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Овал 85"/>
          <p:cNvSpPr/>
          <p:nvPr/>
        </p:nvSpPr>
        <p:spPr>
          <a:xfrm rot="5622600">
            <a:off x="7218720" y="43876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Овал 86"/>
          <p:cNvSpPr/>
          <p:nvPr/>
        </p:nvSpPr>
        <p:spPr>
          <a:xfrm rot="5622600">
            <a:off x="7683120" y="37947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72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3" name="Овал 87"/>
          <p:cNvSpPr/>
          <p:nvPr/>
        </p:nvSpPr>
        <p:spPr>
          <a:xfrm rot="5622600">
            <a:off x="7777080" y="30553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i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Овал 88"/>
          <p:cNvSpPr/>
          <p:nvPr/>
        </p:nvSpPr>
        <p:spPr>
          <a:xfrm rot="5622600">
            <a:off x="3376800" y="59356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Овал 89"/>
          <p:cNvSpPr/>
          <p:nvPr/>
        </p:nvSpPr>
        <p:spPr>
          <a:xfrm rot="5622600">
            <a:off x="6885720" y="1882440"/>
            <a:ext cx="676080" cy="64836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69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6" name="Овал 91"/>
          <p:cNvSpPr/>
          <p:nvPr/>
        </p:nvSpPr>
        <p:spPr>
          <a:xfrm rot="5400000">
            <a:off x="5506560" y="2089800"/>
            <a:ext cx="62316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Овал 93"/>
          <p:cNvSpPr/>
          <p:nvPr/>
        </p:nvSpPr>
        <p:spPr>
          <a:xfrm rot="5400000">
            <a:off x="6576840" y="4773600"/>
            <a:ext cx="669960" cy="616320"/>
          </a:xfrm>
          <a:prstGeom prst="ellipse">
            <a:avLst/>
          </a:prstGeom>
          <a:gradFill rotWithShape="0">
            <a:gsLst>
              <a:gs pos="0">
                <a:srgbClr val="b0500f"/>
              </a:gs>
              <a:gs pos="48000">
                <a:srgbClr val="ee8137"/>
              </a:gs>
              <a:gs pos="100000">
                <a:srgbClr val="f4b183"/>
              </a:gs>
            </a:gsLst>
            <a:lin ang="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!</a:t>
            </a:r>
            <a:endParaRPr b="0" lang="ru-RU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8" name="Овал 95"/>
          <p:cNvSpPr/>
          <p:nvPr/>
        </p:nvSpPr>
        <p:spPr>
          <a:xfrm rot="5622600">
            <a:off x="2203200" y="11030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81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9" name="Овал 96"/>
          <p:cNvSpPr/>
          <p:nvPr/>
        </p:nvSpPr>
        <p:spPr>
          <a:xfrm rot="5622600">
            <a:off x="2543400" y="17521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0" name="Овал 97"/>
          <p:cNvSpPr/>
          <p:nvPr/>
        </p:nvSpPr>
        <p:spPr>
          <a:xfrm rot="5622600">
            <a:off x="5256720" y="43876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Овал 98"/>
          <p:cNvSpPr/>
          <p:nvPr/>
        </p:nvSpPr>
        <p:spPr>
          <a:xfrm rot="5622600">
            <a:off x="4874760" y="25754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Овал 100"/>
          <p:cNvSpPr/>
          <p:nvPr/>
        </p:nvSpPr>
        <p:spPr>
          <a:xfrm rot="5622600">
            <a:off x="6156000" y="1755720"/>
            <a:ext cx="676080" cy="64836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68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3" name="Овал 101"/>
          <p:cNvSpPr/>
          <p:nvPr/>
        </p:nvSpPr>
        <p:spPr>
          <a:xfrm rot="5622600">
            <a:off x="3442680" y="29278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78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4" name="Овал 102"/>
          <p:cNvSpPr/>
          <p:nvPr/>
        </p:nvSpPr>
        <p:spPr>
          <a:xfrm rot="5400000">
            <a:off x="2955600" y="2410560"/>
            <a:ext cx="623160" cy="616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А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5" name="Овал 103"/>
          <p:cNvSpPr/>
          <p:nvPr/>
        </p:nvSpPr>
        <p:spPr>
          <a:xfrm rot="5622600">
            <a:off x="250560" y="24256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85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Овал 104"/>
          <p:cNvSpPr/>
          <p:nvPr/>
        </p:nvSpPr>
        <p:spPr>
          <a:xfrm rot="5622600">
            <a:off x="245520" y="39751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7" name="Овал 105"/>
          <p:cNvSpPr/>
          <p:nvPr/>
        </p:nvSpPr>
        <p:spPr>
          <a:xfrm rot="5622600">
            <a:off x="250560" y="47635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88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8" name="Овал 107"/>
          <p:cNvSpPr/>
          <p:nvPr/>
        </p:nvSpPr>
        <p:spPr>
          <a:xfrm>
            <a:off x="333360" y="16549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36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*</a:t>
            </a:r>
            <a:endParaRPr b="0" lang="ru-RU" sz="3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Овал 108"/>
          <p:cNvSpPr/>
          <p:nvPr/>
        </p:nvSpPr>
        <p:spPr>
          <a:xfrm rot="5622600">
            <a:off x="1497600" y="9583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82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0" name="Овал 109"/>
          <p:cNvSpPr/>
          <p:nvPr/>
        </p:nvSpPr>
        <p:spPr>
          <a:xfrm rot="5622600">
            <a:off x="815400" y="101016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lt1"/>
                </a:solidFill>
                <a:effectLst/>
                <a:uFillTx/>
                <a:latin typeface="Calibri"/>
              </a:rPr>
              <a:t>83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81" name="Picture 16" descr="https://static.tildacdn.com/tild6263-6333-4433-b930-316564363339/phone-slider.png"/>
          <p:cNvPicPr/>
          <p:nvPr/>
        </p:nvPicPr>
        <p:blipFill>
          <a:blip r:embed="rId1"/>
          <a:srcRect l="16442" t="0" r="13924" b="0"/>
          <a:stretch/>
        </p:blipFill>
        <p:spPr>
          <a:xfrm rot="5400000">
            <a:off x="3896640" y="675000"/>
            <a:ext cx="1113840" cy="1762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2" name="TextBox 111"/>
          <p:cNvSpPr/>
          <p:nvPr/>
        </p:nvSpPr>
        <p:spPr>
          <a:xfrm rot="5400000">
            <a:off x="4041360" y="958320"/>
            <a:ext cx="922680" cy="1215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Если звонит незнакомец - положи трубку!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Не разговаривай с ним!</a:t>
            </a:r>
            <a:endParaRPr b="0" lang="ru-RU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3" name="Стрелка вправо 112"/>
          <p:cNvSpPr/>
          <p:nvPr/>
        </p:nvSpPr>
        <p:spPr>
          <a:xfrm rot="12937200">
            <a:off x="3975480" y="3764160"/>
            <a:ext cx="768240" cy="101520"/>
          </a:xfrm>
          <a:prstGeom prst="rightArrow">
            <a:avLst>
              <a:gd name="adj1" fmla="val 35015"/>
              <a:gd name="adj2" fmla="val 50000"/>
            </a:avLst>
          </a:prstGeom>
          <a:solidFill>
            <a:srgbClr val="ffc000"/>
          </a:solidFill>
          <a:ln>
            <a:solidFill>
              <a:srgbClr val="fec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9000" bIns="-9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ffc000"/>
              </a:solidFill>
              <a:effectLst/>
              <a:uFillTx/>
              <a:latin typeface="Calibri"/>
            </a:endParaRPr>
          </a:p>
        </p:txBody>
      </p:sp>
      <p:pic>
        <p:nvPicPr>
          <p:cNvPr id="284" name="Рисунок 117" descr=""/>
          <p:cNvPicPr/>
          <p:nvPr/>
        </p:nvPicPr>
        <p:blipFill>
          <a:blip r:embed="rId2"/>
          <a:srcRect l="65329" t="0" r="1454" b="79960"/>
          <a:stretch/>
        </p:blipFill>
        <p:spPr>
          <a:xfrm rot="21168600">
            <a:off x="6975360" y="1215360"/>
            <a:ext cx="2427840" cy="542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5" name="Рисунок 118" descr=""/>
          <p:cNvPicPr/>
          <p:nvPr/>
        </p:nvPicPr>
        <p:blipFill>
          <a:blip r:embed="rId3"/>
          <a:srcRect l="65329" t="0" r="1454" b="79960"/>
          <a:stretch/>
        </p:blipFill>
        <p:spPr>
          <a:xfrm rot="5871000">
            <a:off x="3445920" y="5001480"/>
            <a:ext cx="1989360" cy="509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6" name="Рисунок 119" descr=""/>
          <p:cNvPicPr/>
          <p:nvPr/>
        </p:nvPicPr>
        <p:blipFill>
          <a:blip r:embed="rId4"/>
          <a:srcRect l="65329" t="0" r="1454" b="79960"/>
          <a:stretch/>
        </p:blipFill>
        <p:spPr>
          <a:xfrm flipH="1" rot="16458600">
            <a:off x="8419320" y="1190160"/>
            <a:ext cx="691920" cy="210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7" name="Овал 92"/>
          <p:cNvSpPr/>
          <p:nvPr/>
        </p:nvSpPr>
        <p:spPr>
          <a:xfrm rot="5400000">
            <a:off x="7487280" y="23353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70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8" name="Овал 39"/>
          <p:cNvSpPr/>
          <p:nvPr/>
        </p:nvSpPr>
        <p:spPr>
          <a:xfrm rot="5400000">
            <a:off x="9080640" y="63180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47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89" name="Рисунок 120" descr=""/>
          <p:cNvPicPr/>
          <p:nvPr/>
        </p:nvPicPr>
        <p:blipFill>
          <a:blip r:embed="rId5"/>
          <a:srcRect l="65329" t="0" r="1454" b="79960"/>
          <a:stretch/>
        </p:blipFill>
        <p:spPr>
          <a:xfrm rot="14944800">
            <a:off x="4304880" y="5162760"/>
            <a:ext cx="2119320" cy="50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0" name="Овал 99"/>
          <p:cNvSpPr/>
          <p:nvPr/>
        </p:nvSpPr>
        <p:spPr>
          <a:xfrm rot="5400000">
            <a:off x="4642920" y="404352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77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91" name="Рисунок 121" descr="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65331" t="0" r="1454" b="79958"/>
          <a:stretch/>
        </p:blipFill>
        <p:spPr>
          <a:xfrm rot="8200800">
            <a:off x="-62640" y="2367360"/>
            <a:ext cx="2709000" cy="637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Овал 106"/>
          <p:cNvSpPr/>
          <p:nvPr/>
        </p:nvSpPr>
        <p:spPr>
          <a:xfrm rot="5400000">
            <a:off x="230760" y="322488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86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3" name="Овал 82"/>
          <p:cNvSpPr/>
          <p:nvPr/>
        </p:nvSpPr>
        <p:spPr>
          <a:xfrm rot="5400000">
            <a:off x="4166640" y="6092640"/>
            <a:ext cx="666000" cy="616320"/>
          </a:xfrm>
          <a:prstGeom prst="ellipse">
            <a:avLst/>
          </a:prstGeom>
          <a:solidFill>
            <a:srgbClr val="fec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1" lang="ru-RU" sz="2000" strike="noStrike" u="none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FillTx/>
                <a:latin typeface="Calibri"/>
              </a:rPr>
              <a:t>60</a:t>
            </a:r>
            <a:endParaRPr b="0" lang="ru-RU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94" name="Рисунок 2" descr=""/>
          <p:cNvPicPr/>
          <p:nvPr/>
        </p:nvPicPr>
        <p:blipFill>
          <a:blip r:embed="rId8"/>
          <a:srcRect l="0" t="0" r="-962" b="14565"/>
          <a:stretch/>
        </p:blipFill>
        <p:spPr>
          <a:xfrm rot="5400000">
            <a:off x="1538640" y="3461040"/>
            <a:ext cx="1474920" cy="1369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5" name="Рисунок 3" descr=""/>
          <p:cNvPicPr/>
          <p:nvPr/>
        </p:nvPicPr>
        <p:blipFill>
          <a:blip r:embed="rId9"/>
          <a:srcRect l="12482" t="16210" r="12323" b="11580"/>
          <a:stretch/>
        </p:blipFill>
        <p:spPr>
          <a:xfrm rot="5400000">
            <a:off x="6082920" y="2982960"/>
            <a:ext cx="1152000" cy="1106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6" name="Рисунок 4" descr=""/>
          <p:cNvPicPr/>
          <p:nvPr/>
        </p:nvPicPr>
        <p:blipFill>
          <a:blip r:embed="rId10"/>
          <a:srcRect l="52945" t="14418" r="0" b="15106"/>
          <a:stretch/>
        </p:blipFill>
        <p:spPr>
          <a:xfrm rot="5400000">
            <a:off x="140400" y="109800"/>
            <a:ext cx="991800" cy="785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1394</TotalTime>
  <Application>LibreOffice/25.8.3.2$Linux_X86_64 LibreOffice_project/580$Build-2</Application>
  <AppVersion>15.0000</AppVersion>
  <Words>294</Words>
  <Paragraphs>220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2022-11-17T14:39:59Z</dcterms:created>
  <dc:creator>Журавлева Галина Борисовна</dc:creator>
  <dc:description/>
  <dc:language>ru-RU</dc:language>
  <cp:lastModifiedBy/>
  <cp:lastPrinted>2025-04-22T15:10:17Z</cp:lastPrinted>
  <dcterms:modified xsi:type="dcterms:W3CDTF">2026-07-14T10:40:53Z</dcterms:modified>
  <cp:revision>111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4</vt:i4>
  </property>
</Properties>
</file>