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797675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348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61307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79918" y="3955671"/>
            <a:ext cx="8448195" cy="970892"/>
          </a:xfrm>
        </p:spPr>
        <p:txBody>
          <a:bodyPr>
            <a:noAutofit/>
          </a:bodyPr>
          <a:lstStyle/>
          <a:p>
            <a:r>
              <a:rPr lang="ru-RU" dirty="0"/>
              <a:t>Направление практики: </a:t>
            </a:r>
            <a:r>
              <a:rPr lang="ru-RU" dirty="0" smtClean="0"/>
              <a:t>Специальные </a:t>
            </a:r>
            <a:r>
              <a:rPr lang="ru-RU" dirty="0"/>
              <a:t>проекты для людей старшего </a:t>
            </a:r>
            <a:r>
              <a:rPr lang="ru-RU" dirty="0" smtClean="0"/>
              <a:t>возраста</a:t>
            </a:r>
            <a:endParaRPr lang="ru-RU" dirty="0"/>
          </a:p>
          <a:p>
            <a:r>
              <a:rPr lang="ru-RU" dirty="0"/>
              <a:t>Наименование субъекта: Краснодарский край  </a:t>
            </a:r>
          </a:p>
          <a:p>
            <a:r>
              <a:rPr lang="ru-RU" dirty="0"/>
              <a:t>Автор практики</a:t>
            </a:r>
            <a:r>
              <a:rPr lang="ru-RU" dirty="0" smtClean="0"/>
              <a:t>: </a:t>
            </a:r>
            <a:r>
              <a:rPr lang="ru-RU" dirty="0"/>
              <a:t>КБ «Кубань Кредит</a:t>
            </a:r>
            <a:r>
              <a:rPr lang="ru-RU" dirty="0" smtClean="0"/>
              <a:t>» ООО, </a:t>
            </a:r>
            <a:r>
              <a:rPr lang="ru-RU" dirty="0"/>
              <a:t>Гребенников Роман Владимирович, </a:t>
            </a:r>
            <a:r>
              <a:rPr lang="ru-RU" dirty="0" smtClean="0"/>
              <a:t>телефон</a:t>
            </a:r>
            <a:r>
              <a:rPr lang="ru-RU" dirty="0" smtClean="0"/>
              <a:t>: </a:t>
            </a:r>
            <a:r>
              <a:rPr lang="ru-RU" dirty="0"/>
              <a:t>+</a:t>
            </a:r>
            <a:r>
              <a:rPr lang="ru-RU" dirty="0" smtClean="0"/>
              <a:t>7 (</a:t>
            </a:r>
            <a:r>
              <a:rPr lang="en-US" dirty="0"/>
              <a:t>918</a:t>
            </a:r>
            <a:r>
              <a:rPr lang="ru-RU" dirty="0" smtClean="0"/>
              <a:t>) </a:t>
            </a:r>
            <a:r>
              <a:rPr lang="en-US" dirty="0" smtClean="0"/>
              <a:t>120 </a:t>
            </a:r>
            <a:r>
              <a:rPr lang="en-US" dirty="0"/>
              <a:t>59 10</a:t>
            </a:r>
            <a:r>
              <a:rPr lang="ru-RU" dirty="0"/>
              <a:t>, электронная </a:t>
            </a:r>
            <a:r>
              <a:rPr lang="ru-RU" dirty="0" smtClean="0"/>
              <a:t>почта: </a:t>
            </a:r>
            <a:r>
              <a:rPr lang="en-US" dirty="0" err="1" smtClean="0"/>
              <a:t>grebennikov@kk.bank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529" y="1410632"/>
            <a:ext cx="3848671" cy="118516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финансовой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людей старшего поколения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6" y="255715"/>
            <a:ext cx="801798" cy="9870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56" y="383150"/>
            <a:ext cx="6888265" cy="68272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повышения финансовой грамотности  людей старшего поколения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71" y="1074285"/>
            <a:ext cx="4491704" cy="248597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финансовой грамотности населения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направлений социальной работы КБ «Кубань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Кредит» ООО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включает активную работу с ветеранскими организациями и объединениями людей серебряного возраста, взаимодействие с которыми осуществляется в рамках Политики «С заботой о старшем поколении!» 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r="143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" y="2739806"/>
            <a:ext cx="5495321" cy="868334"/>
          </a:xfrm>
        </p:spPr>
        <p:txBody>
          <a:bodyPr/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" y="194829"/>
            <a:ext cx="5410549" cy="86833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Ярмарки </a:t>
            </a:r>
            <a:r>
              <a:rPr lang="ru-RU" sz="1800" b="1" dirty="0" smtClean="0"/>
              <a:t>–</a:t>
            </a:r>
            <a:r>
              <a:rPr lang="en-US" sz="1800" b="1" dirty="0" smtClean="0"/>
              <a:t> </a:t>
            </a:r>
            <a:r>
              <a:rPr lang="ru-RU" sz="1800" b="1" dirty="0" smtClean="0"/>
              <a:t>специальные мероприятия с участием группы специалистов разных ведомств, направлены на </a:t>
            </a:r>
            <a:r>
              <a:rPr lang="ru-RU" sz="1800" b="1" dirty="0"/>
              <a:t>повышение финансовой грамотности, а также </a:t>
            </a:r>
            <a:r>
              <a:rPr lang="ru-RU" sz="1800" b="1" dirty="0" smtClean="0"/>
              <a:t>формирование </a:t>
            </a:r>
            <a:r>
              <a:rPr lang="ru-RU" sz="1800" b="1" dirty="0"/>
              <a:t>основных принципов и навыков финансовой безопасности у граждан старшего возраста, </a:t>
            </a:r>
            <a:r>
              <a:rPr lang="ru-RU" sz="1800" b="1" dirty="0" err="1"/>
              <a:t>предпенсионеров</a:t>
            </a:r>
            <a:r>
              <a:rPr lang="ru-RU" sz="1800" b="1" dirty="0"/>
              <a:t> и </a:t>
            </a:r>
            <a:r>
              <a:rPr lang="ru-RU" sz="1800" b="1" dirty="0" smtClean="0"/>
              <a:t>пенсионеров </a:t>
            </a: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360" y="2635121"/>
            <a:ext cx="618134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hangingPunct="1"/>
            <a:r>
              <a:rPr lang="ru-RU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ходе работы с людьми старшего поколения выявлена потребность в освещении вопросов, связанных с:</a:t>
            </a:r>
          </a:p>
          <a:p>
            <a:pPr algn="just" defTabSz="914400" hangingPunct="1"/>
            <a:endParaRPr lang="ru-RU" sz="5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 defTabSz="914400" hangingPunct="1">
              <a:buFont typeface="Wingdings" panose="05000000000000000000" pitchFamily="2" charset="2"/>
              <a:buChar char="Ø"/>
            </a:pPr>
            <a:r>
              <a:rPr lang="ru-RU" sz="1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Защитой </a:t>
            </a:r>
            <a:r>
              <a:rPr lang="ru-RU" sz="1400" kern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 потребителей финансовых услуг от недобросовестных практик финансовых организаций и финансовых мошенников</a:t>
            </a:r>
            <a:r>
              <a:rPr lang="ru-RU" sz="1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4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 defTabSz="914400" hangingPunct="1">
              <a:buFont typeface="Wingdings" panose="05000000000000000000" pitchFamily="2" charset="2"/>
              <a:buChar char="Ø"/>
            </a:pPr>
            <a:r>
              <a:rPr lang="ru-RU" sz="1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Пенсионным </a:t>
            </a:r>
            <a:r>
              <a:rPr lang="ru-RU" sz="1400" kern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законодательством, пенсионным обеспечением</a:t>
            </a:r>
            <a:r>
              <a:rPr lang="ru-RU" sz="1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4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 defTabSz="914400" hangingPunct="1">
              <a:buFont typeface="Wingdings" panose="05000000000000000000" pitchFamily="2" charset="2"/>
              <a:buChar char="Ø"/>
            </a:pPr>
            <a:r>
              <a:rPr lang="ru-RU" sz="1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Правами </a:t>
            </a:r>
            <a:r>
              <a:rPr lang="ru-RU" sz="1400" kern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получение мер социальной поддержки (льготы, субсидии), назначением и выплатой пособий и компенсаций, социального обслуживания населения</a:t>
            </a:r>
            <a:r>
              <a:rPr lang="ru-RU" sz="1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4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 defTabSz="914400" hangingPunct="1">
              <a:buFont typeface="Wingdings" panose="05000000000000000000" pitchFamily="2" charset="2"/>
              <a:buChar char="Ø"/>
            </a:pPr>
            <a:r>
              <a:rPr lang="ru-RU" sz="14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Налоговым </a:t>
            </a:r>
            <a:r>
              <a:rPr lang="ru-RU" sz="1400" kern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законодательством, льготами, положенными пенсионерам.</a:t>
            </a:r>
          </a:p>
          <a:p>
            <a:pPr algn="just" defTabSz="914400" hangingPunct="1"/>
            <a:endParaRPr lang="ru-RU" sz="14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32" y="1499616"/>
            <a:ext cx="8102157" cy="316763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7" y="429197"/>
            <a:ext cx="7173341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87" y="323088"/>
            <a:ext cx="8697341" cy="44500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kern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 сентября 2022 Банк «Кубань Кредит</a:t>
            </a:r>
            <a:r>
              <a:rPr lang="ru-RU" kern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» ООО </a:t>
            </a:r>
            <a:r>
              <a:rPr lang="ru-RU" kern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проводит мероприятия в </a:t>
            </a:r>
            <a:r>
              <a:rPr lang="ru-RU" kern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kern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kern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формате </a:t>
            </a:r>
            <a:r>
              <a:rPr lang="ru-RU" kern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«Ярмарка повышения финансовой грамотности граждан </a:t>
            </a:r>
            <a:r>
              <a:rPr lang="ru-RU" sz="11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100" dirty="0">
                <a:latin typeface="Calibri"/>
                <a:ea typeface="Times New Roman"/>
                <a:cs typeface="Times New Roman"/>
              </a:rPr>
            </a:br>
            <a:r>
              <a:rPr lang="ru-RU" kern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старшего поколения</a:t>
            </a:r>
            <a:r>
              <a:rPr lang="ru-RU" kern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».</a:t>
            </a:r>
            <a:br>
              <a:rPr lang="ru-RU" kern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kern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kern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kern="1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 встречах в режиме лекций и личных консультаций все участники получают ответы на интересующие их вопросы.</a:t>
            </a:r>
            <a:br>
              <a:rPr lang="ru-RU" kern="1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kern="12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kern="12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kern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Основные </a:t>
            </a:r>
            <a:r>
              <a:rPr lang="ru-RU" kern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темы выступлений:</a:t>
            </a:r>
            <a:r>
              <a:rPr lang="ru-RU" sz="11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100" dirty="0">
                <a:latin typeface="Calibri"/>
                <a:ea typeface="Times New Roman"/>
                <a:cs typeface="Times New Roman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2" y="2870073"/>
            <a:ext cx="59261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12" y="2019872"/>
            <a:ext cx="2114968" cy="28252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 noGrp="1"/>
          </p:cNvSpPr>
          <p:nvPr>
            <p:ph idx="1"/>
          </p:nvPr>
        </p:nvSpPr>
        <p:spPr>
          <a:xfrm>
            <a:off x="426150" y="181356"/>
            <a:ext cx="7877175" cy="39395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Ярмарки проводятся совместно с представителями</a:t>
            </a:r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8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Министерства экономики Краснодарского края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Министерства труда и социального развития Краснодарского края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Отделения Социального фонда России по Краснодарскому краю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Управления федеральной налоговой службы России по Краснодарскому краю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Администраций муниципальных образований, в которых проводятся Ярмарки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Органов внутренних дел.</a:t>
            </a: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662940"/>
            <a:ext cx="8211885" cy="34861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районных Советов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организации, представителей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Администраций, дополнительных офисов Банка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«Кубань Кредит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ООО,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(Одноклассники, группа «Пенсионеры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Юга), публикаций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мероприятия: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 организаторов;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по основным темам;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творческих коллективов;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консультации с профильными специалистами;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Чаепитие.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52" y="3071676"/>
            <a:ext cx="2913888" cy="176016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30" y="1520661"/>
            <a:ext cx="2847314" cy="16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325</Words>
  <Application>Microsoft Office PowerPoint</Application>
  <PresentationFormat>Экран (16:9)</PresentationFormat>
  <Paragraphs>39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Helvetica Neue</vt:lpstr>
      <vt:lpstr>Helvetica Neue Light</vt:lpstr>
      <vt:lpstr>Helvetica Neue Medium</vt:lpstr>
      <vt:lpstr>Proxima Nova Rg</vt:lpstr>
      <vt:lpstr>Times New Roman</vt:lpstr>
      <vt:lpstr>Wingdings</vt:lpstr>
      <vt:lpstr>White</vt:lpstr>
      <vt:lpstr>Ярмарка повышения финансовой грамотности людей старшего поколения</vt:lpstr>
      <vt:lpstr>Ярмарка повышения финансовой грамотности  людей старшего поколения</vt:lpstr>
      <vt:lpstr> </vt:lpstr>
      <vt:lpstr>С сентября 2022 Банк «Кубань Кредит» ООО проводит мероприятия в  формате «Ярмарка повышения финансовой грамотности граждан  старшего поколения».  На встречах в режиме лекций и личных консультаций все участники получают ответы на интересующие их вопросы.  Основные темы выступлений: </vt:lpstr>
      <vt:lpstr>Презентация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Сероштанова Дарья Николаевна</cp:lastModifiedBy>
  <cp:revision>86</cp:revision>
  <cp:lastPrinted>2024-04-08T07:02:08Z</cp:lastPrinted>
  <dcterms:modified xsi:type="dcterms:W3CDTF">2024-04-08T07:02:15Z</dcterms:modified>
</cp:coreProperties>
</file>