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5143500" type="screen16x9"/>
  <p:notesSz cx="6735763" cy="9866313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7"/>
    <p:restoredTop sz="76977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398" y="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10.04.2024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8605452" cy="80257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/>
              <a:t>Направление практики </a:t>
            </a:r>
            <a:r>
              <a:rPr lang="en-US" sz="1200" dirty="0" smtClean="0"/>
              <a:t> </a:t>
            </a:r>
            <a:r>
              <a:rPr lang="ru-RU" sz="1200" b="0" dirty="0">
                <a:latin typeface="Arial Narrow" panose="020B0606020202030204" pitchFamily="34" charset="0"/>
                <a:ea typeface="Franklin Gothic"/>
                <a:cs typeface="Franklin Gothic"/>
              </a:rPr>
              <a:t>образовательные и просветительские проекты финансовой грамотности для взрослых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r>
              <a:rPr lang="ru-RU" sz="1200" dirty="0" smtClean="0"/>
              <a:t>Наименование </a:t>
            </a:r>
            <a:r>
              <a:rPr lang="ru-RU" sz="1200" dirty="0"/>
              <a:t>субъекта  </a:t>
            </a:r>
            <a:r>
              <a:rPr lang="ru-RU" sz="1200" b="0" dirty="0" smtClean="0">
                <a:latin typeface="Arial Narrow" panose="020B0606020202030204" pitchFamily="34" charset="0"/>
              </a:rPr>
              <a:t>Камчатский край</a:t>
            </a:r>
            <a:endParaRPr lang="ru-RU" sz="1200" b="0" dirty="0">
              <a:latin typeface="Arial Narrow" panose="020B0606020202030204" pitchFamily="34" charset="0"/>
            </a:endParaRPr>
          </a:p>
          <a:p>
            <a:r>
              <a:rPr lang="ru-RU" sz="1200" dirty="0" smtClean="0"/>
              <a:t>Автор практики</a:t>
            </a:r>
            <a:r>
              <a:rPr lang="ru-RU" sz="1200" dirty="0"/>
              <a:t>: </a:t>
            </a:r>
            <a:r>
              <a:rPr lang="ru-RU" sz="1200" b="0" dirty="0">
                <a:latin typeface="Arial Narrow" panose="020B0606020202030204" pitchFamily="34" charset="0"/>
              </a:rPr>
              <a:t>Отделение по Камчатскому краю Дальневосточного главного управления Центрального банка Российской </a:t>
            </a:r>
            <a:r>
              <a:rPr lang="ru-RU" sz="1200" b="0" dirty="0" smtClean="0">
                <a:latin typeface="Arial Narrow" panose="020B0606020202030204" pitchFamily="34" charset="0"/>
              </a:rPr>
              <a:t>Федерации</a:t>
            </a:r>
            <a:endParaRPr lang="ru-RU" sz="1200" b="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751085"/>
            <a:ext cx="4703758" cy="118516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</a:t>
            </a:r>
            <a:br>
              <a:rPr lang="ru-RU" dirty="0"/>
            </a:br>
            <a:r>
              <a:rPr lang="ru-RU" dirty="0"/>
              <a:t>по финансовой грамотности для </a:t>
            </a:r>
            <a:r>
              <a:rPr lang="ru-RU" dirty="0" smtClean="0"/>
              <a:t>взрослого населения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«Финвахта – доступно о главном!»</a:t>
            </a:r>
            <a:endParaRPr lang="ru-RU" dirty="0"/>
          </a:p>
        </p:txBody>
      </p:sp>
      <p:pic>
        <p:nvPicPr>
          <p:cNvPr id="7" name="Picture 2"/>
          <p:cNvPicPr/>
          <p:nvPr/>
        </p:nvPicPr>
        <p:blipFill>
          <a:blip r:embed="rId3"/>
          <a:stretch/>
        </p:blipFill>
        <p:spPr bwMode="auto">
          <a:xfrm>
            <a:off x="464749" y="435400"/>
            <a:ext cx="652145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23" y="1176270"/>
            <a:ext cx="4183513" cy="267788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повышение финансовой грамотности и формирование финансовой культуры у работников «на вахтовом режиме работы».</a:t>
            </a:r>
          </a:p>
          <a:p>
            <a:pPr marL="0" indent="0">
              <a:buNone/>
            </a:pPr>
            <a:r>
              <a:rPr lang="ru-RU" b="1" dirty="0" smtClean="0"/>
              <a:t>Задачи: 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•     Взаимодействие </a:t>
            </a:r>
            <a:r>
              <a:rPr lang="ru-RU" dirty="0"/>
              <a:t>с руководством компании по тематике, формату, продолжительности, аудитории и периодичности проведения </a:t>
            </a:r>
            <a:r>
              <a:rPr lang="ru-RU" dirty="0" smtClean="0"/>
              <a:t>мероприятий;</a:t>
            </a:r>
            <a:endParaRPr lang="ru-RU" dirty="0"/>
          </a:p>
          <a:p>
            <a:r>
              <a:rPr lang="ru-RU" dirty="0" smtClean="0"/>
              <a:t>Согласование </a:t>
            </a:r>
            <a:r>
              <a:rPr lang="ru-RU" dirty="0"/>
              <a:t>тем, </a:t>
            </a:r>
            <a:r>
              <a:rPr lang="ru-RU" dirty="0" smtClean="0"/>
              <a:t>формирование </a:t>
            </a:r>
            <a:r>
              <a:rPr lang="ru-RU" dirty="0"/>
              <a:t>графика предоставления материалов и проведение </a:t>
            </a:r>
            <a:r>
              <a:rPr lang="ru-RU" dirty="0" smtClean="0"/>
              <a:t>мероприятий;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мероприятий, оценка качественных </a:t>
            </a:r>
            <a:r>
              <a:rPr lang="ru-RU" dirty="0" smtClean="0"/>
              <a:t>показателей;</a:t>
            </a:r>
          </a:p>
          <a:p>
            <a:r>
              <a:rPr lang="ru-RU" dirty="0" smtClean="0"/>
              <a:t>Обратная </a:t>
            </a:r>
            <a:r>
              <a:rPr lang="ru-RU" dirty="0"/>
              <a:t>связь.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322" y="504429"/>
            <a:ext cx="4271053" cy="682727"/>
          </a:xfrm>
        </p:spPr>
        <p:txBody>
          <a:bodyPr/>
          <a:lstStyle/>
          <a:p>
            <a:r>
              <a:rPr lang="ru-RU" dirty="0"/>
              <a:t>Проект «Финвахта – доступно о </a:t>
            </a:r>
            <a:r>
              <a:rPr lang="ru-RU" dirty="0" smtClean="0"/>
              <a:t>главном!»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28" y="936703"/>
            <a:ext cx="3061601" cy="23343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12" y="1576039"/>
            <a:ext cx="5473473" cy="2195794"/>
          </a:xfrm>
        </p:spPr>
        <p:txBody>
          <a:bodyPr/>
          <a:lstStyle/>
          <a:p>
            <a:r>
              <a:rPr lang="ru-RU" sz="1600" b="0" dirty="0"/>
              <a:t>Участники проекта: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ru-RU" sz="1600" b="0" dirty="0"/>
              <a:t>работники «на вахтовом режиме работы». 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Сроки </a:t>
            </a:r>
            <a:r>
              <a:rPr lang="ru-RU" sz="1600" b="0" dirty="0"/>
              <a:t>реализации проекта: 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восемь занятий </a:t>
            </a:r>
            <a:r>
              <a:rPr lang="ru-RU" sz="1600" b="0" dirty="0"/>
              <a:t>в течение </a:t>
            </a:r>
            <a:r>
              <a:rPr lang="ru-RU" sz="1600" b="0" dirty="0" smtClean="0"/>
              <a:t>года.</a:t>
            </a:r>
            <a:br>
              <a:rPr lang="ru-RU" sz="1600" b="0" dirty="0" smtClean="0"/>
            </a:br>
            <a:r>
              <a:rPr lang="ru-RU" sz="1600" b="0" dirty="0" smtClean="0"/>
              <a:t>Планируемый </a:t>
            </a:r>
            <a:r>
              <a:rPr lang="ru-RU" sz="1600" b="0" dirty="0"/>
              <a:t>результат: 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повышение </a:t>
            </a:r>
            <a:r>
              <a:rPr lang="ru-RU" sz="1600" b="0" dirty="0"/>
              <a:t>уровня финансовой грамотности </a:t>
            </a:r>
            <a:r>
              <a:rPr lang="ru-RU" sz="1600" b="0" dirty="0" smtClean="0"/>
              <a:t>и </a:t>
            </a:r>
            <a:br>
              <a:rPr lang="ru-RU" sz="1600" b="0" dirty="0" smtClean="0"/>
            </a:br>
            <a:r>
              <a:rPr lang="ru-RU" sz="1600" b="0" dirty="0" smtClean="0"/>
              <a:t>финансовой культуры у работников </a:t>
            </a:r>
            <a:br>
              <a:rPr lang="ru-RU" sz="1600" b="0" dirty="0" smtClean="0"/>
            </a:br>
            <a:r>
              <a:rPr lang="ru-RU" sz="1600" b="0" dirty="0" smtClean="0"/>
              <a:t>«</a:t>
            </a:r>
            <a:r>
              <a:rPr lang="ru-RU" sz="1600" b="0" dirty="0"/>
              <a:t>на вахтовом режиме работы». 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Охват</a:t>
            </a:r>
            <a:r>
              <a:rPr lang="ru-RU" sz="1600" b="0" dirty="0"/>
              <a:t>: более 1000 человек.</a:t>
            </a:r>
            <a:br>
              <a:rPr lang="ru-RU" sz="1600" b="0" dirty="0"/>
            </a:br>
            <a:r>
              <a:rPr lang="ru-RU" sz="1600" b="0" dirty="0"/>
              <a:t>Качественные показатели: выше 95%.</a:t>
            </a:r>
            <a:br>
              <a:rPr lang="ru-RU" sz="1600" b="0" dirty="0"/>
            </a:b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61" y="942708"/>
            <a:ext cx="3997639" cy="31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366" y="3389674"/>
            <a:ext cx="2985215" cy="682727"/>
          </a:xfrm>
        </p:spPr>
        <p:txBody>
          <a:bodyPr/>
          <a:lstStyle/>
          <a:p>
            <a:pPr algn="ctr"/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Практика распространена для использования </a:t>
            </a:r>
            <a:r>
              <a:rPr lang="ru-RU" b="0" dirty="0" smtClean="0"/>
              <a:t>в организациях </a:t>
            </a:r>
            <a:r>
              <a:rPr lang="ru-RU" b="0" dirty="0"/>
              <a:t>Камчатского края</a:t>
            </a:r>
            <a:br>
              <a:rPr lang="ru-RU" b="0" dirty="0"/>
            </a:br>
            <a:endParaRPr lang="ru-RU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5" y="1043158"/>
            <a:ext cx="3577816" cy="2473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51" y="1043158"/>
            <a:ext cx="3919582" cy="24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180</Words>
  <Application>Microsoft Office PowerPoint</Application>
  <PresentationFormat>Экран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 Narrow</vt:lpstr>
      <vt:lpstr>Franklin Gothic</vt:lpstr>
      <vt:lpstr>Helvetica Neue</vt:lpstr>
      <vt:lpstr>Helvetica Neue Light</vt:lpstr>
      <vt:lpstr>Helvetica Neue Medium</vt:lpstr>
      <vt:lpstr>Proxima Nova Rg</vt:lpstr>
      <vt:lpstr>White</vt:lpstr>
      <vt:lpstr>Проект  по финансовой грамотности для взрослого населения «Финвахта – доступно о главном!»</vt:lpstr>
      <vt:lpstr>Проект «Финвахта – доступно о главном!»</vt:lpstr>
      <vt:lpstr>Участники проекта:  работники «на вахтовом режиме работы».  Сроки реализации проекта:  восемь занятий в течение года. Планируемый результат:  повышение уровня финансовой грамотности и  финансовой культуры у работников  «на вахтовом режиме работы».  Охват: более 1000 человек. Качественные показатели: выше 95%. </vt:lpstr>
      <vt:lpstr> Практика распространена для использования в организациях Камчатского края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 Анна Викторовна</dc:creator>
  <cp:lastModifiedBy>Мельник Анна Викторовна</cp:lastModifiedBy>
  <cp:revision>79</cp:revision>
  <cp:lastPrinted>2024-02-26T03:28:54Z</cp:lastPrinted>
  <dcterms:modified xsi:type="dcterms:W3CDTF">2024-04-10T03:48:24Z</dcterms:modified>
</cp:coreProperties>
</file>