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38" y="34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9599" y="3721960"/>
            <a:ext cx="7741847" cy="802572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практики: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«БИЗНЕС-СМЕНА» - серия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интенсивов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финансовой грамотности в летних детских лагерях 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субъекта: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  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практики: </a:t>
            </a:r>
            <a:r>
              <a:rPr lang="ru-RU" sz="12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Фонд содействия развитию венчурных инвестиций в субъекты малого и среднего предпринимательства в научно-технической сфере Тверской области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Давыдова Оксана Александровна, </a:t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(4822) 36-11-69 (доб. 1007), +7-920-680-64-33,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davydova@mybusiness69.ru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374434"/>
            <a:ext cx="1416228" cy="330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53470-4F80-FF87-E724-75AF8AFD1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0" y="214831"/>
            <a:ext cx="1416228" cy="6525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5" y="72572"/>
            <a:ext cx="6888265" cy="68272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«БИЗНЕС-СМЕНА» - серия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финансовой грамотности в летних детских лагерях  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084345"/>
              </p:ext>
            </p:extLst>
          </p:nvPr>
        </p:nvGraphicFramePr>
        <p:xfrm>
          <a:off x="836342" y="727710"/>
          <a:ext cx="3552777" cy="3505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52777">
                  <a:extLst>
                    <a:ext uri="{9D8B030D-6E8A-4147-A177-3AD203B41FA5}">
                      <a16:colId xmlns:a16="http://schemas.microsoft.com/office/drawing/2014/main" val="2023319443"/>
                    </a:ext>
                  </a:extLst>
                </a:gridCol>
              </a:tblGrid>
              <a:tr h="3359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Однодневный интенсив по финансовой грамотности и основам предпринимательской деятельности проводится для подростков в возрасте 14-17 лет на протяжении летних каникул. Интенсив состоит из теоретической части и деловой игры, в процессе которой участники в игровой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 </a:t>
                      </a: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проходят путь от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генерации бизнес-идеи до разработки бизнес-модели своего предприятия.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включает блоки: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 как профессия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Генерация бизнес-идей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целевой аудитории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 создания продукта по методу 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-анализ продукта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продукта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Каналы продаж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проектов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811681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98" y="2766010"/>
            <a:ext cx="2906779" cy="2180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80" y="811846"/>
            <a:ext cx="3604972" cy="26155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33" y="3279525"/>
            <a:ext cx="5410549" cy="868334"/>
          </a:xfrm>
        </p:spPr>
        <p:txBody>
          <a:bodyPr/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образа предпринимателя (популяризация). Представление предпринимательства как альтернативы работы в найме.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навыков финансовой грамотности у молодёжи.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в игровой форме механизма генерации и анализа бизнес-идей, а также составления упрощённой бизнес-модели.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" y="124991"/>
            <a:ext cx="2815563" cy="2111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8" y="124991"/>
            <a:ext cx="2815563" cy="2111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40" y="140904"/>
            <a:ext cx="2794344" cy="2095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40" y="2598475"/>
            <a:ext cx="2894504" cy="2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46" y="263931"/>
            <a:ext cx="6888265" cy="682727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инструменты для тиражирования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55" y="852179"/>
            <a:ext cx="3066736" cy="348615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легко может быть масштабирована и адаптирована для проведения в других регионах  Российской Федерации. Игровой формат оптимально подходит для выбранной целевой аудитории (подростки в возрасте 14-17 лет) и позволяет лучше усвоить базовые универсальные принципы запуска бизнес-стартапа и начальной финансовой грамотности предпринимателя.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модульная, что позволяет формировать ее для конкретной целевой аудитории.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 не требует дорогостоящей материальной базы или специально оборудованного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98" y="852179"/>
            <a:ext cx="4744608" cy="35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33" y="1581476"/>
            <a:ext cx="5410549" cy="868334"/>
          </a:xfrm>
        </p:spPr>
        <p:txBody>
          <a:bodyPr/>
          <a:lstStyle/>
          <a:p>
            <a:r>
              <a:rPr lang="ru-RU" dirty="0"/>
              <a:t>Результаты: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33" y="2845358"/>
            <a:ext cx="5410549" cy="868334"/>
          </a:xfrm>
        </p:spPr>
        <p:txBody>
          <a:bodyPr/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Тверской области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проводится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2021 года.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обучение прошли 2 973 подростка в возрасте 14-17 лет.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проведения программы обновляется ежегодно, поэтому она остается интересной и актуальной, даже если подростки ранее уже принимали в ней участие.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9705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324</Words>
  <Application>Microsoft Office PowerPoint</Application>
  <PresentationFormat>Экран (16:9)</PresentationFormat>
  <Paragraphs>29</Paragraphs>
  <Slides>5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Helvetica Neue</vt:lpstr>
      <vt:lpstr>Helvetica Neue Light</vt:lpstr>
      <vt:lpstr>Helvetica Neue Medium</vt:lpstr>
      <vt:lpstr>Proxima Nova Rg</vt:lpstr>
      <vt:lpstr>Symbol</vt:lpstr>
      <vt:lpstr>Times New Roman</vt:lpstr>
      <vt:lpstr>White</vt:lpstr>
      <vt:lpstr>«БИЗНЕС-СМЕНА»</vt:lpstr>
      <vt:lpstr>«БИЗНЕС-СМЕНА» - серия интенсивов по финансовой грамотности в летних детских лагерях  </vt:lpstr>
      <vt:lpstr>Цели и задачи:</vt:lpstr>
      <vt:lpstr>Возможности и инструменты для тиражирования </vt:lpstr>
      <vt:lpstr>Результаты: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 User</dc:creator>
  <cp:lastModifiedBy>Гвоздева Наталья Владимировна</cp:lastModifiedBy>
  <cp:revision>85</cp:revision>
  <cp:lastPrinted>2024-04-10T14:32:46Z</cp:lastPrinted>
  <dcterms:modified xsi:type="dcterms:W3CDTF">2024-04-10T15:20:05Z</dcterms:modified>
</cp:coreProperties>
</file>