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B6BBD-EC07-4935-8507-64344D5A41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0DEACD1-F3D5-4C91-9EBE-6761F490EE67}">
      <dgm:prSet phldrT="[Текст]" custT="1"/>
      <dgm:spPr/>
      <dgm:t>
        <a:bodyPr/>
        <a:lstStyle/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smtClean="0">
              <a:solidFill>
                <a:schemeClr val="bg1"/>
              </a:solidFill>
            </a:rPr>
            <a:t>Талантливые обучающиеся</a:t>
          </a:r>
          <a:endParaRPr lang="ru-RU" sz="1000" b="1" dirty="0" smtClean="0">
            <a:solidFill>
              <a:schemeClr val="bg1"/>
            </a:solidFill>
          </a:endParaRPr>
        </a:p>
      </dgm:t>
    </dgm:pt>
    <dgm:pt modelId="{57400397-F770-4A0F-8EDD-39931BDB114F}" type="parTrans" cxnId="{3093EBE3-AA97-4619-815A-461112463A45}">
      <dgm:prSet/>
      <dgm:spPr/>
      <dgm:t>
        <a:bodyPr/>
        <a:lstStyle/>
        <a:p>
          <a:endParaRPr lang="ru-RU"/>
        </a:p>
      </dgm:t>
    </dgm:pt>
    <dgm:pt modelId="{1232F5E7-EE89-4900-B67A-4209DDDBBB44}" type="sibTrans" cxnId="{3093EBE3-AA97-4619-815A-461112463A45}">
      <dgm:prSet/>
      <dgm:spPr/>
      <dgm:t>
        <a:bodyPr/>
        <a:lstStyle/>
        <a:p>
          <a:endParaRPr lang="ru-RU"/>
        </a:p>
      </dgm:t>
    </dgm:pt>
    <dgm:pt modelId="{A4004E33-1505-40AE-A05F-19FF735761DB}">
      <dgm:prSet phldrT="[Текст]"/>
      <dgm:spPr/>
      <dgm:t>
        <a:bodyPr/>
        <a:lstStyle/>
        <a:p>
          <a:pPr marL="285750" lvl="1" indent="0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dirty="0"/>
        </a:p>
      </dgm:t>
    </dgm:pt>
    <dgm:pt modelId="{AFFD5D75-299E-474C-8FD4-14F38A11A4E9}" type="parTrans" cxnId="{AAEFEEE0-3C57-4C21-B34E-1D37830EE5B3}">
      <dgm:prSet/>
      <dgm:spPr/>
      <dgm:t>
        <a:bodyPr/>
        <a:lstStyle/>
        <a:p>
          <a:endParaRPr lang="ru-RU"/>
        </a:p>
      </dgm:t>
    </dgm:pt>
    <dgm:pt modelId="{430B52C6-8A25-4D21-B5AD-18B80A9C130F}" type="sibTrans" cxnId="{AAEFEEE0-3C57-4C21-B34E-1D37830EE5B3}">
      <dgm:prSet/>
      <dgm:spPr/>
      <dgm:t>
        <a:bodyPr/>
        <a:lstStyle/>
        <a:p>
          <a:endParaRPr lang="ru-RU"/>
        </a:p>
      </dgm:t>
    </dgm:pt>
    <dgm:pt modelId="{69A117F9-0B69-45F0-81C0-6628CA526E5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>
              <a:solidFill>
                <a:schemeClr val="bg1"/>
              </a:solidFill>
            </a:rPr>
            <a:t>Ученики основной школы (5-9 класс)</a:t>
          </a:r>
        </a:p>
      </dgm:t>
    </dgm:pt>
    <dgm:pt modelId="{8CEE0985-3D9D-4745-8354-58900D39A3E7}" type="parTrans" cxnId="{A0EDB22C-CECD-4D49-B0F1-6008039C56FB}">
      <dgm:prSet/>
      <dgm:spPr/>
      <dgm:t>
        <a:bodyPr/>
        <a:lstStyle/>
        <a:p>
          <a:endParaRPr lang="ru-RU"/>
        </a:p>
      </dgm:t>
    </dgm:pt>
    <dgm:pt modelId="{AA67B6A9-425F-416B-A378-423651BC23DF}" type="sibTrans" cxnId="{A0EDB22C-CECD-4D49-B0F1-6008039C56FB}">
      <dgm:prSet/>
      <dgm:spPr/>
      <dgm:t>
        <a:bodyPr/>
        <a:lstStyle/>
        <a:p>
          <a:endParaRPr lang="ru-RU"/>
        </a:p>
      </dgm:t>
    </dgm:pt>
    <dgm:pt modelId="{F8D68E20-DC6D-44DD-B203-E42D202B6027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</a:rPr>
            <a:t>Старшеклассники (10-11 класс)</a:t>
          </a:r>
          <a:endParaRPr lang="ru-RU" sz="1000" b="1" dirty="0">
            <a:solidFill>
              <a:schemeClr val="bg1"/>
            </a:solidFill>
          </a:endParaRPr>
        </a:p>
      </dgm:t>
    </dgm:pt>
    <dgm:pt modelId="{D467B689-DA47-4BE5-8DD9-A9FD943E0B9D}" type="parTrans" cxnId="{B6707F6B-8AA6-4A73-9C81-C9FA29D0CF6E}">
      <dgm:prSet/>
      <dgm:spPr/>
      <dgm:t>
        <a:bodyPr/>
        <a:lstStyle/>
        <a:p>
          <a:endParaRPr lang="ru-RU"/>
        </a:p>
      </dgm:t>
    </dgm:pt>
    <dgm:pt modelId="{5CB177E0-AC06-4BBC-90D6-211DB12C64BD}" type="sibTrans" cxnId="{B6707F6B-8AA6-4A73-9C81-C9FA29D0CF6E}">
      <dgm:prSet/>
      <dgm:spPr/>
      <dgm:t>
        <a:bodyPr/>
        <a:lstStyle/>
        <a:p>
          <a:endParaRPr lang="ru-RU"/>
        </a:p>
      </dgm:t>
    </dgm:pt>
    <dgm:pt modelId="{342E35CC-12CB-4AB2-8694-79375A24203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i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i="0" dirty="0" smtClean="0"/>
            <a:t>Преподаватели</a:t>
          </a:r>
        </a:p>
        <a:p>
          <a:endParaRPr lang="ru-RU" sz="1000" b="1" dirty="0">
            <a:solidFill>
              <a:schemeClr val="bg1"/>
            </a:solidFill>
          </a:endParaRPr>
        </a:p>
      </dgm:t>
    </dgm:pt>
    <dgm:pt modelId="{B63156EC-A847-40AF-BE4E-DC0E5E3582C6}" type="parTrans" cxnId="{A61C9525-1784-4AF3-93B1-C71EE8DBDE59}">
      <dgm:prSet/>
      <dgm:spPr/>
      <dgm:t>
        <a:bodyPr/>
        <a:lstStyle/>
        <a:p>
          <a:endParaRPr lang="ru-RU"/>
        </a:p>
      </dgm:t>
    </dgm:pt>
    <dgm:pt modelId="{2FD7E8C6-FC87-454E-988E-812F13C6B02B}" type="sibTrans" cxnId="{A61C9525-1784-4AF3-93B1-C71EE8DBDE59}">
      <dgm:prSet/>
      <dgm:spPr/>
      <dgm:t>
        <a:bodyPr/>
        <a:lstStyle/>
        <a:p>
          <a:endParaRPr lang="ru-RU"/>
        </a:p>
      </dgm:t>
    </dgm:pt>
    <dgm:pt modelId="{EE583D17-42AE-49EA-8E56-461C55F5705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/>
            <a:t>Методисты и руководители образовательных организаций</a:t>
          </a:r>
        </a:p>
        <a:p>
          <a:endParaRPr lang="ru-RU" sz="1000" b="1" dirty="0">
            <a:solidFill>
              <a:schemeClr val="bg1"/>
            </a:solidFill>
          </a:endParaRPr>
        </a:p>
      </dgm:t>
    </dgm:pt>
    <dgm:pt modelId="{CD503E01-1F9D-495B-8B14-8F191FB2FD21}" type="parTrans" cxnId="{BFAE1819-F76E-4053-A596-5FBAC9AB342D}">
      <dgm:prSet/>
      <dgm:spPr/>
      <dgm:t>
        <a:bodyPr/>
        <a:lstStyle/>
        <a:p>
          <a:endParaRPr lang="ru-RU"/>
        </a:p>
      </dgm:t>
    </dgm:pt>
    <dgm:pt modelId="{F37472E9-E0D9-4774-B3AF-2DDE62888E84}" type="sibTrans" cxnId="{BFAE1819-F76E-4053-A596-5FBAC9AB342D}">
      <dgm:prSet/>
      <dgm:spPr/>
      <dgm:t>
        <a:bodyPr/>
        <a:lstStyle/>
        <a:p>
          <a:endParaRPr lang="ru-RU"/>
        </a:p>
      </dgm:t>
    </dgm:pt>
    <dgm:pt modelId="{C2DD4E2B-EFD5-4526-86C9-FC136EC4DCF3}" type="pres">
      <dgm:prSet presAssocID="{679B6BBD-EC07-4935-8507-64344D5A41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DEE014-5EB7-47FD-BEB7-8D6A5A6B1488}" type="pres">
      <dgm:prSet presAssocID="{679B6BBD-EC07-4935-8507-64344D5A4188}" presName="Name1" presStyleCnt="0"/>
      <dgm:spPr/>
    </dgm:pt>
    <dgm:pt modelId="{59100D24-85D5-4971-BB1D-0F10F3158967}" type="pres">
      <dgm:prSet presAssocID="{679B6BBD-EC07-4935-8507-64344D5A4188}" presName="cycle" presStyleCnt="0"/>
      <dgm:spPr/>
    </dgm:pt>
    <dgm:pt modelId="{26CBC540-DF65-464B-95C3-D94C22B1ADD5}" type="pres">
      <dgm:prSet presAssocID="{679B6BBD-EC07-4935-8507-64344D5A4188}" presName="srcNode" presStyleLbl="node1" presStyleIdx="0" presStyleCnt="5"/>
      <dgm:spPr/>
    </dgm:pt>
    <dgm:pt modelId="{CAC60EC9-CF15-4B99-AF90-2068D56C9CAE}" type="pres">
      <dgm:prSet presAssocID="{679B6BBD-EC07-4935-8507-64344D5A4188}" presName="conn" presStyleLbl="parChTrans1D2" presStyleIdx="0" presStyleCnt="1"/>
      <dgm:spPr/>
      <dgm:t>
        <a:bodyPr/>
        <a:lstStyle/>
        <a:p>
          <a:endParaRPr lang="ru-RU"/>
        </a:p>
      </dgm:t>
    </dgm:pt>
    <dgm:pt modelId="{AD791815-384C-4465-B01A-29423227C5A4}" type="pres">
      <dgm:prSet presAssocID="{679B6BBD-EC07-4935-8507-64344D5A4188}" presName="extraNode" presStyleLbl="node1" presStyleIdx="0" presStyleCnt="5"/>
      <dgm:spPr/>
    </dgm:pt>
    <dgm:pt modelId="{99D92438-1355-4C11-9FA0-1DAE3B0C0E7E}" type="pres">
      <dgm:prSet presAssocID="{679B6BBD-EC07-4935-8507-64344D5A4188}" presName="dstNode" presStyleLbl="node1" presStyleIdx="0" presStyleCnt="5"/>
      <dgm:spPr/>
    </dgm:pt>
    <dgm:pt modelId="{95E4945B-C880-4701-9317-458DA3BB4D20}" type="pres">
      <dgm:prSet presAssocID="{00DEACD1-F3D5-4C91-9EBE-6761F490EE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CCD81-C1B2-4BD1-A9CB-4C29F2C069A1}" type="pres">
      <dgm:prSet presAssocID="{00DEACD1-F3D5-4C91-9EBE-6761F490EE67}" presName="accent_1" presStyleCnt="0"/>
      <dgm:spPr/>
    </dgm:pt>
    <dgm:pt modelId="{91E11BDD-B074-4474-A44A-BA64B2ABEE25}" type="pres">
      <dgm:prSet presAssocID="{00DEACD1-F3D5-4C91-9EBE-6761F490EE67}" presName="accentRepeatNode" presStyleLbl="solidFgAcc1" presStyleIdx="0" presStyleCnt="5"/>
      <dgm:spPr/>
    </dgm:pt>
    <dgm:pt modelId="{F2CE7026-7ED0-4B54-9299-C589DB67365C}" type="pres">
      <dgm:prSet presAssocID="{69A117F9-0B69-45F0-81C0-6628CA526E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698D3-B7E1-414C-A223-BB6394775567}" type="pres">
      <dgm:prSet presAssocID="{69A117F9-0B69-45F0-81C0-6628CA526E5C}" presName="accent_2" presStyleCnt="0"/>
      <dgm:spPr/>
    </dgm:pt>
    <dgm:pt modelId="{FFFCD6BB-828D-4828-86D7-3153A672ED26}" type="pres">
      <dgm:prSet presAssocID="{69A117F9-0B69-45F0-81C0-6628CA526E5C}" presName="accentRepeatNode" presStyleLbl="solidFgAcc1" presStyleIdx="1" presStyleCnt="5"/>
      <dgm:spPr/>
    </dgm:pt>
    <dgm:pt modelId="{F4A3D8D7-E459-49D0-907B-D7E64A971DDC}" type="pres">
      <dgm:prSet presAssocID="{F8D68E20-DC6D-44DD-B203-E42D202B602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6DAF3-55F5-4EE7-8B30-0825FFFD0F3F}" type="pres">
      <dgm:prSet presAssocID="{F8D68E20-DC6D-44DD-B203-E42D202B6027}" presName="accent_3" presStyleCnt="0"/>
      <dgm:spPr/>
    </dgm:pt>
    <dgm:pt modelId="{8956C147-005E-4BD4-B176-29CA4872BEA8}" type="pres">
      <dgm:prSet presAssocID="{F8D68E20-DC6D-44DD-B203-E42D202B6027}" presName="accentRepeatNode" presStyleLbl="solidFgAcc1" presStyleIdx="2" presStyleCnt="5"/>
      <dgm:spPr/>
    </dgm:pt>
    <dgm:pt modelId="{17E76106-00B2-4A0E-ABD2-314010CA752C}" type="pres">
      <dgm:prSet presAssocID="{342E35CC-12CB-4AB2-8694-79375A24203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646ED-E573-4B50-A83E-7320B9247E92}" type="pres">
      <dgm:prSet presAssocID="{342E35CC-12CB-4AB2-8694-79375A24203E}" presName="accent_4" presStyleCnt="0"/>
      <dgm:spPr/>
    </dgm:pt>
    <dgm:pt modelId="{0EC1CF07-A8A5-4705-80E8-DE53CDE4AC71}" type="pres">
      <dgm:prSet presAssocID="{342E35CC-12CB-4AB2-8694-79375A24203E}" presName="accentRepeatNode" presStyleLbl="solidFgAcc1" presStyleIdx="3" presStyleCnt="5"/>
      <dgm:spPr/>
    </dgm:pt>
    <dgm:pt modelId="{524CF76B-4073-4EF7-BBD4-B6CF43052A88}" type="pres">
      <dgm:prSet presAssocID="{EE583D17-42AE-49EA-8E56-461C55F57050}" presName="text_5" presStyleLbl="node1" presStyleIdx="4" presStyleCnt="5" custScaleY="89912" custLinFactNeighborX="4842" custLinFactNeighborY="7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23498-15D2-48CA-9DC0-037CCFD2D49D}" type="pres">
      <dgm:prSet presAssocID="{EE583D17-42AE-49EA-8E56-461C55F57050}" presName="accent_5" presStyleCnt="0"/>
      <dgm:spPr/>
    </dgm:pt>
    <dgm:pt modelId="{902E40E0-2118-4A5D-ACDB-31B01C1F24D1}" type="pres">
      <dgm:prSet presAssocID="{EE583D17-42AE-49EA-8E56-461C55F57050}" presName="accentRepeatNode" presStyleLbl="solidFgAcc1" presStyleIdx="4" presStyleCnt="5"/>
      <dgm:spPr/>
    </dgm:pt>
  </dgm:ptLst>
  <dgm:cxnLst>
    <dgm:cxn modelId="{A0EDB22C-CECD-4D49-B0F1-6008039C56FB}" srcId="{679B6BBD-EC07-4935-8507-64344D5A4188}" destId="{69A117F9-0B69-45F0-81C0-6628CA526E5C}" srcOrd="1" destOrd="0" parTransId="{8CEE0985-3D9D-4745-8354-58900D39A3E7}" sibTransId="{AA67B6A9-425F-416B-A378-423651BC23DF}"/>
    <dgm:cxn modelId="{F23110E2-1EF8-4591-9130-BC5D38825E01}" type="presOf" srcId="{342E35CC-12CB-4AB2-8694-79375A24203E}" destId="{17E76106-00B2-4A0E-ABD2-314010CA752C}" srcOrd="0" destOrd="0" presId="urn:microsoft.com/office/officeart/2008/layout/VerticalCurvedList"/>
    <dgm:cxn modelId="{3093EBE3-AA97-4619-815A-461112463A45}" srcId="{679B6BBD-EC07-4935-8507-64344D5A4188}" destId="{00DEACD1-F3D5-4C91-9EBE-6761F490EE67}" srcOrd="0" destOrd="0" parTransId="{57400397-F770-4A0F-8EDD-39931BDB114F}" sibTransId="{1232F5E7-EE89-4900-B67A-4209DDDBBB44}"/>
    <dgm:cxn modelId="{BFAE1819-F76E-4053-A596-5FBAC9AB342D}" srcId="{679B6BBD-EC07-4935-8507-64344D5A4188}" destId="{EE583D17-42AE-49EA-8E56-461C55F57050}" srcOrd="4" destOrd="0" parTransId="{CD503E01-1F9D-495B-8B14-8F191FB2FD21}" sibTransId="{F37472E9-E0D9-4774-B3AF-2DDE62888E84}"/>
    <dgm:cxn modelId="{F9E461CC-8B76-4A36-8110-E9A4279EB1C4}" type="presOf" srcId="{A4004E33-1505-40AE-A05F-19FF735761DB}" destId="{95E4945B-C880-4701-9317-458DA3BB4D20}" srcOrd="0" destOrd="1" presId="urn:microsoft.com/office/officeart/2008/layout/VerticalCurvedList"/>
    <dgm:cxn modelId="{B6707F6B-8AA6-4A73-9C81-C9FA29D0CF6E}" srcId="{679B6BBD-EC07-4935-8507-64344D5A4188}" destId="{F8D68E20-DC6D-44DD-B203-E42D202B6027}" srcOrd="2" destOrd="0" parTransId="{D467B689-DA47-4BE5-8DD9-A9FD943E0B9D}" sibTransId="{5CB177E0-AC06-4BBC-90D6-211DB12C64BD}"/>
    <dgm:cxn modelId="{D0A00C6F-738C-4A5E-837B-532DFF870EC9}" type="presOf" srcId="{679B6BBD-EC07-4935-8507-64344D5A4188}" destId="{C2DD4E2B-EFD5-4526-86C9-FC136EC4DCF3}" srcOrd="0" destOrd="0" presId="urn:microsoft.com/office/officeart/2008/layout/VerticalCurvedList"/>
    <dgm:cxn modelId="{1C36D611-5D6A-489F-B3F4-47423CDE33C4}" type="presOf" srcId="{430B52C6-8A25-4D21-B5AD-18B80A9C130F}" destId="{CAC60EC9-CF15-4B99-AF90-2068D56C9CAE}" srcOrd="0" destOrd="0" presId="urn:microsoft.com/office/officeart/2008/layout/VerticalCurvedList"/>
    <dgm:cxn modelId="{DADF5CED-85AB-4677-8A0D-B9C669C6541F}" type="presOf" srcId="{00DEACD1-F3D5-4C91-9EBE-6761F490EE67}" destId="{95E4945B-C880-4701-9317-458DA3BB4D20}" srcOrd="0" destOrd="0" presId="urn:microsoft.com/office/officeart/2008/layout/VerticalCurvedList"/>
    <dgm:cxn modelId="{69D6CBF1-0A19-4A2B-9EC8-C04EE4034B13}" type="presOf" srcId="{EE583D17-42AE-49EA-8E56-461C55F57050}" destId="{524CF76B-4073-4EF7-BBD4-B6CF43052A88}" srcOrd="0" destOrd="0" presId="urn:microsoft.com/office/officeart/2008/layout/VerticalCurvedList"/>
    <dgm:cxn modelId="{A61C9525-1784-4AF3-93B1-C71EE8DBDE59}" srcId="{679B6BBD-EC07-4935-8507-64344D5A4188}" destId="{342E35CC-12CB-4AB2-8694-79375A24203E}" srcOrd="3" destOrd="0" parTransId="{B63156EC-A847-40AF-BE4E-DC0E5E3582C6}" sibTransId="{2FD7E8C6-FC87-454E-988E-812F13C6B02B}"/>
    <dgm:cxn modelId="{AAEFEEE0-3C57-4C21-B34E-1D37830EE5B3}" srcId="{00DEACD1-F3D5-4C91-9EBE-6761F490EE67}" destId="{A4004E33-1505-40AE-A05F-19FF735761DB}" srcOrd="0" destOrd="0" parTransId="{AFFD5D75-299E-474C-8FD4-14F38A11A4E9}" sibTransId="{430B52C6-8A25-4D21-B5AD-18B80A9C130F}"/>
    <dgm:cxn modelId="{88B71300-59E8-4110-B448-96CC0B568BB2}" type="presOf" srcId="{F8D68E20-DC6D-44DD-B203-E42D202B6027}" destId="{F4A3D8D7-E459-49D0-907B-D7E64A971DDC}" srcOrd="0" destOrd="0" presId="urn:microsoft.com/office/officeart/2008/layout/VerticalCurvedList"/>
    <dgm:cxn modelId="{477DDB9F-C3E2-4258-BAC0-A9460ECBFA12}" type="presOf" srcId="{69A117F9-0B69-45F0-81C0-6628CA526E5C}" destId="{F2CE7026-7ED0-4B54-9299-C589DB67365C}" srcOrd="0" destOrd="0" presId="urn:microsoft.com/office/officeart/2008/layout/VerticalCurvedList"/>
    <dgm:cxn modelId="{C664FEB2-FB83-41C0-B3CB-6FE86F0DE7DA}" type="presParOf" srcId="{C2DD4E2B-EFD5-4526-86C9-FC136EC4DCF3}" destId="{41DEE014-5EB7-47FD-BEB7-8D6A5A6B1488}" srcOrd="0" destOrd="0" presId="urn:microsoft.com/office/officeart/2008/layout/VerticalCurvedList"/>
    <dgm:cxn modelId="{98F49CE0-0F33-41C6-BEA3-60D4A0423183}" type="presParOf" srcId="{41DEE014-5EB7-47FD-BEB7-8D6A5A6B1488}" destId="{59100D24-85D5-4971-BB1D-0F10F3158967}" srcOrd="0" destOrd="0" presId="urn:microsoft.com/office/officeart/2008/layout/VerticalCurvedList"/>
    <dgm:cxn modelId="{B06237F5-C764-4B75-B42F-7AC869EAC3FA}" type="presParOf" srcId="{59100D24-85D5-4971-BB1D-0F10F3158967}" destId="{26CBC540-DF65-464B-95C3-D94C22B1ADD5}" srcOrd="0" destOrd="0" presId="urn:microsoft.com/office/officeart/2008/layout/VerticalCurvedList"/>
    <dgm:cxn modelId="{682F4931-9207-488A-972B-8487F16ECE8A}" type="presParOf" srcId="{59100D24-85D5-4971-BB1D-0F10F3158967}" destId="{CAC60EC9-CF15-4B99-AF90-2068D56C9CAE}" srcOrd="1" destOrd="0" presId="urn:microsoft.com/office/officeart/2008/layout/VerticalCurvedList"/>
    <dgm:cxn modelId="{928E103B-BE78-4C9B-A803-2AA4B1C5FBC3}" type="presParOf" srcId="{59100D24-85D5-4971-BB1D-0F10F3158967}" destId="{AD791815-384C-4465-B01A-29423227C5A4}" srcOrd="2" destOrd="0" presId="urn:microsoft.com/office/officeart/2008/layout/VerticalCurvedList"/>
    <dgm:cxn modelId="{623C50EF-F42A-42E0-BA13-DC91623A6182}" type="presParOf" srcId="{59100D24-85D5-4971-BB1D-0F10F3158967}" destId="{99D92438-1355-4C11-9FA0-1DAE3B0C0E7E}" srcOrd="3" destOrd="0" presId="urn:microsoft.com/office/officeart/2008/layout/VerticalCurvedList"/>
    <dgm:cxn modelId="{1457E94D-4009-4539-82F1-E10261E47DE1}" type="presParOf" srcId="{41DEE014-5EB7-47FD-BEB7-8D6A5A6B1488}" destId="{95E4945B-C880-4701-9317-458DA3BB4D20}" srcOrd="1" destOrd="0" presId="urn:microsoft.com/office/officeart/2008/layout/VerticalCurvedList"/>
    <dgm:cxn modelId="{00D991B8-F41C-4295-8969-67404F053237}" type="presParOf" srcId="{41DEE014-5EB7-47FD-BEB7-8D6A5A6B1488}" destId="{708CCD81-C1B2-4BD1-A9CB-4C29F2C069A1}" srcOrd="2" destOrd="0" presId="urn:microsoft.com/office/officeart/2008/layout/VerticalCurvedList"/>
    <dgm:cxn modelId="{33353915-C911-478A-8066-6010A7D914B7}" type="presParOf" srcId="{708CCD81-C1B2-4BD1-A9CB-4C29F2C069A1}" destId="{91E11BDD-B074-4474-A44A-BA64B2ABEE25}" srcOrd="0" destOrd="0" presId="urn:microsoft.com/office/officeart/2008/layout/VerticalCurvedList"/>
    <dgm:cxn modelId="{E955FE12-2FE4-46EF-B30C-84F581CAD6BC}" type="presParOf" srcId="{41DEE014-5EB7-47FD-BEB7-8D6A5A6B1488}" destId="{F2CE7026-7ED0-4B54-9299-C589DB67365C}" srcOrd="3" destOrd="0" presId="urn:microsoft.com/office/officeart/2008/layout/VerticalCurvedList"/>
    <dgm:cxn modelId="{A19839EC-40C9-4D46-B18A-B038D4CC7CA4}" type="presParOf" srcId="{41DEE014-5EB7-47FD-BEB7-8D6A5A6B1488}" destId="{F3F698D3-B7E1-414C-A223-BB6394775567}" srcOrd="4" destOrd="0" presId="urn:microsoft.com/office/officeart/2008/layout/VerticalCurvedList"/>
    <dgm:cxn modelId="{60500BF2-8071-4742-B9BB-F4B25C0B7850}" type="presParOf" srcId="{F3F698D3-B7E1-414C-A223-BB6394775567}" destId="{FFFCD6BB-828D-4828-86D7-3153A672ED26}" srcOrd="0" destOrd="0" presId="urn:microsoft.com/office/officeart/2008/layout/VerticalCurvedList"/>
    <dgm:cxn modelId="{7DA1EEB3-A7C9-4B12-BA49-95A1F6736F3A}" type="presParOf" srcId="{41DEE014-5EB7-47FD-BEB7-8D6A5A6B1488}" destId="{F4A3D8D7-E459-49D0-907B-D7E64A971DDC}" srcOrd="5" destOrd="0" presId="urn:microsoft.com/office/officeart/2008/layout/VerticalCurvedList"/>
    <dgm:cxn modelId="{4F78F260-20E3-4541-99E8-8EADEC82DE39}" type="presParOf" srcId="{41DEE014-5EB7-47FD-BEB7-8D6A5A6B1488}" destId="{2096DAF3-55F5-4EE7-8B30-0825FFFD0F3F}" srcOrd="6" destOrd="0" presId="urn:microsoft.com/office/officeart/2008/layout/VerticalCurvedList"/>
    <dgm:cxn modelId="{721C0FF4-C37F-4337-85A2-B9B06AE78AA7}" type="presParOf" srcId="{2096DAF3-55F5-4EE7-8B30-0825FFFD0F3F}" destId="{8956C147-005E-4BD4-B176-29CA4872BEA8}" srcOrd="0" destOrd="0" presId="urn:microsoft.com/office/officeart/2008/layout/VerticalCurvedList"/>
    <dgm:cxn modelId="{74B668D3-1F27-42B6-A430-CA26F1E1B757}" type="presParOf" srcId="{41DEE014-5EB7-47FD-BEB7-8D6A5A6B1488}" destId="{17E76106-00B2-4A0E-ABD2-314010CA752C}" srcOrd="7" destOrd="0" presId="urn:microsoft.com/office/officeart/2008/layout/VerticalCurvedList"/>
    <dgm:cxn modelId="{026DC862-A5FC-4C91-B83E-6626F05B5F90}" type="presParOf" srcId="{41DEE014-5EB7-47FD-BEB7-8D6A5A6B1488}" destId="{ED6646ED-E573-4B50-A83E-7320B9247E92}" srcOrd="8" destOrd="0" presId="urn:microsoft.com/office/officeart/2008/layout/VerticalCurvedList"/>
    <dgm:cxn modelId="{485E0E50-6D91-4493-B2E7-1DC6CC2B7DE3}" type="presParOf" srcId="{ED6646ED-E573-4B50-A83E-7320B9247E92}" destId="{0EC1CF07-A8A5-4705-80E8-DE53CDE4AC71}" srcOrd="0" destOrd="0" presId="urn:microsoft.com/office/officeart/2008/layout/VerticalCurvedList"/>
    <dgm:cxn modelId="{4E38C715-E70D-4565-B0FB-D73AEF80BDB0}" type="presParOf" srcId="{41DEE014-5EB7-47FD-BEB7-8D6A5A6B1488}" destId="{524CF76B-4073-4EF7-BBD4-B6CF43052A88}" srcOrd="9" destOrd="0" presId="urn:microsoft.com/office/officeart/2008/layout/VerticalCurvedList"/>
    <dgm:cxn modelId="{A41ABDDF-9212-4ACF-9290-8B6D8A89BC20}" type="presParOf" srcId="{41DEE014-5EB7-47FD-BEB7-8D6A5A6B1488}" destId="{E8723498-15D2-48CA-9DC0-037CCFD2D49D}" srcOrd="10" destOrd="0" presId="urn:microsoft.com/office/officeart/2008/layout/VerticalCurvedList"/>
    <dgm:cxn modelId="{FA9D1242-B927-46C6-9412-6F7B9259C69F}" type="presParOf" srcId="{E8723498-15D2-48CA-9DC0-037CCFD2D49D}" destId="{902E40E0-2118-4A5D-ACDB-31B01C1F24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334DF-BF88-412C-9047-01DA0207CE4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11D7C7-C3CA-4DA3-9D37-3125B682D3FA}">
      <dgm:prSet phldrT="[Текст]" custT="1"/>
      <dgm:spPr/>
      <dgm:t>
        <a:bodyPr/>
        <a:lstStyle/>
        <a:p>
          <a:r>
            <a:rPr lang="ru-RU" sz="1100" b="1" dirty="0" smtClean="0"/>
            <a:t> 1 анимационный мультфильм</a:t>
          </a:r>
          <a:endParaRPr lang="ru-RU" sz="1100" b="1" dirty="0"/>
        </a:p>
      </dgm:t>
    </dgm:pt>
    <dgm:pt modelId="{B581D4D9-8340-43E4-94C3-A23E0776700A}" type="parTrans" cxnId="{8951EF36-6B84-49A9-B808-A89CE00B4CAE}">
      <dgm:prSet/>
      <dgm:spPr/>
      <dgm:t>
        <a:bodyPr/>
        <a:lstStyle/>
        <a:p>
          <a:endParaRPr lang="ru-RU"/>
        </a:p>
      </dgm:t>
    </dgm:pt>
    <dgm:pt modelId="{2F685878-5C75-4BB7-AB01-1F4B280810C0}" type="sibTrans" cxnId="{8951EF36-6B84-49A9-B808-A89CE00B4CAE}">
      <dgm:prSet/>
      <dgm:spPr/>
      <dgm:t>
        <a:bodyPr/>
        <a:lstStyle/>
        <a:p>
          <a:endParaRPr lang="ru-RU"/>
        </a:p>
      </dgm:t>
    </dgm:pt>
    <dgm:pt modelId="{3BC94799-3462-41F9-9824-860AB63E8104}">
      <dgm:prSet phldrT="[Текст]" custT="1"/>
      <dgm:spPr/>
      <dgm:t>
        <a:bodyPr/>
        <a:lstStyle/>
        <a:p>
          <a:pPr algn="ctr"/>
          <a:r>
            <a:rPr lang="ru-RU" sz="1300" dirty="0" smtClean="0"/>
            <a:t>8 человек проектной группы (7 обучающихся + 1 наставник) разработали анимационный мультфильм «Банковская карта» за 72 часа плодотворной работы</a:t>
          </a:r>
          <a:endParaRPr lang="ru-RU" sz="1300" dirty="0"/>
        </a:p>
      </dgm:t>
    </dgm:pt>
    <dgm:pt modelId="{C8B88BA9-AC15-4D69-8529-AE71E022FF01}" type="parTrans" cxnId="{04C8707C-892E-4707-A8F7-2D1F175F579A}">
      <dgm:prSet/>
      <dgm:spPr/>
      <dgm:t>
        <a:bodyPr/>
        <a:lstStyle/>
        <a:p>
          <a:endParaRPr lang="ru-RU"/>
        </a:p>
      </dgm:t>
    </dgm:pt>
    <dgm:pt modelId="{05D678D8-B1B4-4A01-9016-37E732BCA9AE}" type="sibTrans" cxnId="{04C8707C-892E-4707-A8F7-2D1F175F579A}">
      <dgm:prSet/>
      <dgm:spPr/>
      <dgm:t>
        <a:bodyPr/>
        <a:lstStyle/>
        <a:p>
          <a:endParaRPr lang="ru-RU"/>
        </a:p>
      </dgm:t>
    </dgm:pt>
    <dgm:pt modelId="{A4BFFF99-9224-483A-9434-4FAE4FE3DA1A}">
      <dgm:prSet custT="1"/>
      <dgm:spPr/>
      <dgm:t>
        <a:bodyPr/>
        <a:lstStyle/>
        <a:p>
          <a:r>
            <a:rPr lang="ru-RU" sz="1100" b="1" dirty="0" smtClean="0"/>
            <a:t>171 участник</a:t>
          </a:r>
          <a:endParaRPr lang="ru-RU" sz="1100" b="1" dirty="0"/>
        </a:p>
      </dgm:t>
    </dgm:pt>
    <dgm:pt modelId="{C2B22C0C-D9CC-4A1F-B678-3C385C1C6031}" type="parTrans" cxnId="{80A662A2-C79D-4495-8AE9-DF5127570D6E}">
      <dgm:prSet/>
      <dgm:spPr/>
      <dgm:t>
        <a:bodyPr/>
        <a:lstStyle/>
        <a:p>
          <a:endParaRPr lang="ru-RU"/>
        </a:p>
      </dgm:t>
    </dgm:pt>
    <dgm:pt modelId="{E0099168-265F-4EE7-9A22-7C9A26A81EFA}" type="sibTrans" cxnId="{80A662A2-C79D-4495-8AE9-DF5127570D6E}">
      <dgm:prSet/>
      <dgm:spPr/>
      <dgm:t>
        <a:bodyPr/>
        <a:lstStyle/>
        <a:p>
          <a:endParaRPr lang="ru-RU"/>
        </a:p>
      </dgm:t>
    </dgm:pt>
    <dgm:pt modelId="{FF138323-5C0E-4ABE-A857-178AA9CEF164}">
      <dgm:prSet custT="1"/>
      <dgm:spPr/>
      <dgm:t>
        <a:bodyPr/>
        <a:lstStyle/>
        <a:p>
          <a:pPr algn="ctr"/>
          <a:r>
            <a:rPr lang="ru-RU" sz="1300" dirty="0" smtClean="0"/>
            <a:t>Проведено 5 тематических мероприятий по финансовой грамотности</a:t>
          </a:r>
          <a:endParaRPr lang="ru-RU" sz="1300" dirty="0"/>
        </a:p>
      </dgm:t>
    </dgm:pt>
    <dgm:pt modelId="{F8CA1728-BD19-4868-B374-700F9822C198}" type="parTrans" cxnId="{94AB8885-B5B7-4FD6-B9F0-4C59E7299AA0}">
      <dgm:prSet/>
      <dgm:spPr/>
      <dgm:t>
        <a:bodyPr/>
        <a:lstStyle/>
        <a:p>
          <a:endParaRPr lang="ru-RU"/>
        </a:p>
      </dgm:t>
    </dgm:pt>
    <dgm:pt modelId="{6FD14EB1-37C8-4F8D-A708-8DECA90881AE}" type="sibTrans" cxnId="{94AB8885-B5B7-4FD6-B9F0-4C59E7299AA0}">
      <dgm:prSet/>
      <dgm:spPr/>
      <dgm:t>
        <a:bodyPr/>
        <a:lstStyle/>
        <a:p>
          <a:endParaRPr lang="ru-RU"/>
        </a:p>
      </dgm:t>
    </dgm:pt>
    <dgm:pt modelId="{9FBA74AD-FE7E-4C0B-B5C8-45BC4DF1A24B}">
      <dgm:prSet custT="1"/>
      <dgm:spPr/>
      <dgm:t>
        <a:bodyPr/>
        <a:lstStyle/>
        <a:p>
          <a:r>
            <a:rPr lang="ru-RU" sz="1100" b="1" dirty="0" smtClean="0"/>
            <a:t>1 программа</a:t>
          </a:r>
          <a:endParaRPr lang="ru-RU" sz="1100" b="1" dirty="0"/>
        </a:p>
      </dgm:t>
    </dgm:pt>
    <dgm:pt modelId="{C085C366-5D59-48D1-89FD-F8A2BE717669}" type="parTrans" cxnId="{B3CC959E-0508-4E81-8BC8-836B124EB069}">
      <dgm:prSet/>
      <dgm:spPr/>
      <dgm:t>
        <a:bodyPr/>
        <a:lstStyle/>
        <a:p>
          <a:endParaRPr lang="ru-RU"/>
        </a:p>
      </dgm:t>
    </dgm:pt>
    <dgm:pt modelId="{38D97D08-5CAD-4306-8F22-8E9FB53B7FEA}" type="sibTrans" cxnId="{B3CC959E-0508-4E81-8BC8-836B124EB069}">
      <dgm:prSet/>
      <dgm:spPr/>
      <dgm:t>
        <a:bodyPr/>
        <a:lstStyle/>
        <a:p>
          <a:endParaRPr lang="ru-RU"/>
        </a:p>
      </dgm:t>
    </dgm:pt>
    <dgm:pt modelId="{99B7621F-A2F5-4A87-8010-22750CB376B7}">
      <dgm:prSet custT="1"/>
      <dgm:spPr/>
      <dgm:t>
        <a:bodyPr/>
        <a:lstStyle/>
        <a:p>
          <a:pPr algn="ctr"/>
          <a:r>
            <a:rPr lang="ru-RU" sz="1300" dirty="0" smtClean="0"/>
            <a:t>разработана готовая программа по проведению занятий</a:t>
          </a:r>
          <a:endParaRPr lang="ru-RU" sz="1300" dirty="0"/>
        </a:p>
      </dgm:t>
    </dgm:pt>
    <dgm:pt modelId="{4822EE09-6B73-45D1-9A65-64A4CB66840C}" type="parTrans" cxnId="{FC40C075-CF1C-4FDB-9480-7A5FF4E8CB70}">
      <dgm:prSet/>
      <dgm:spPr/>
      <dgm:t>
        <a:bodyPr/>
        <a:lstStyle/>
        <a:p>
          <a:endParaRPr lang="ru-RU"/>
        </a:p>
      </dgm:t>
    </dgm:pt>
    <dgm:pt modelId="{B1E78E8B-18FA-44C0-839F-3E831BE6B2D1}" type="sibTrans" cxnId="{FC40C075-CF1C-4FDB-9480-7A5FF4E8CB70}">
      <dgm:prSet/>
      <dgm:spPr/>
      <dgm:t>
        <a:bodyPr/>
        <a:lstStyle/>
        <a:p>
          <a:endParaRPr lang="ru-RU"/>
        </a:p>
      </dgm:t>
    </dgm:pt>
    <dgm:pt modelId="{13E1842D-CE5E-447A-810B-FA2A32F1B47F}" type="pres">
      <dgm:prSet presAssocID="{273334DF-BF88-412C-9047-01DA0207C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3DA7B-D1C3-463C-AE85-62AC87B4FAEF}" type="pres">
      <dgm:prSet presAssocID="{2511D7C7-C3CA-4DA3-9D37-3125B682D3FA}" presName="composite" presStyleCnt="0"/>
      <dgm:spPr/>
    </dgm:pt>
    <dgm:pt modelId="{8FA0209E-5EAA-44C2-9EB4-B1EDB6AEC941}" type="pres">
      <dgm:prSet presAssocID="{2511D7C7-C3CA-4DA3-9D37-3125B682D3F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256FE-1559-490C-B086-B76CB9FFA679}" type="pres">
      <dgm:prSet presAssocID="{2511D7C7-C3CA-4DA3-9D37-3125B682D3FA}" presName="desTx" presStyleLbl="alignAccFollowNode1" presStyleIdx="0" presStyleCnt="3" custScaleY="100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64C5E-B2D3-412D-9EA4-AC7F4149069F}" type="pres">
      <dgm:prSet presAssocID="{2F685878-5C75-4BB7-AB01-1F4B280810C0}" presName="space" presStyleCnt="0"/>
      <dgm:spPr/>
    </dgm:pt>
    <dgm:pt modelId="{B80AFC1D-96D6-462F-8A00-5FDF331E3B6F}" type="pres">
      <dgm:prSet presAssocID="{9FBA74AD-FE7E-4C0B-B5C8-45BC4DF1A24B}" presName="composite" presStyleCnt="0"/>
      <dgm:spPr/>
    </dgm:pt>
    <dgm:pt modelId="{E14FC07A-02B8-4762-96B5-2A9CA265F65A}" type="pres">
      <dgm:prSet presAssocID="{9FBA74AD-FE7E-4C0B-B5C8-45BC4DF1A2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9CE98-BFD0-452C-903D-E25802CDC870}" type="pres">
      <dgm:prSet presAssocID="{9FBA74AD-FE7E-4C0B-B5C8-45BC4DF1A24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8E839-FC31-4CF4-885B-E33CFBEC5794}" type="pres">
      <dgm:prSet presAssocID="{38D97D08-5CAD-4306-8F22-8E9FB53B7FEA}" presName="space" presStyleCnt="0"/>
      <dgm:spPr/>
    </dgm:pt>
    <dgm:pt modelId="{F2E35AD4-684B-4154-B9B5-DAB64B12EB2A}" type="pres">
      <dgm:prSet presAssocID="{A4BFFF99-9224-483A-9434-4FAE4FE3DA1A}" presName="composite" presStyleCnt="0"/>
      <dgm:spPr/>
    </dgm:pt>
    <dgm:pt modelId="{A87D60BC-BB53-44A5-8BF2-D44C74CFC80C}" type="pres">
      <dgm:prSet presAssocID="{A4BFFF99-9224-483A-9434-4FAE4FE3DA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90F75-D6BA-456A-B9BF-7C61BAA3DE2F}" type="pres">
      <dgm:prSet presAssocID="{A4BFFF99-9224-483A-9434-4FAE4FE3DA1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238F1-D337-4DED-A164-B97586507104}" type="presOf" srcId="{99B7621F-A2F5-4A87-8010-22750CB376B7}" destId="{FD99CE98-BFD0-452C-903D-E25802CDC870}" srcOrd="0" destOrd="0" presId="urn:microsoft.com/office/officeart/2005/8/layout/hList1"/>
    <dgm:cxn modelId="{94AB8885-B5B7-4FD6-B9F0-4C59E7299AA0}" srcId="{A4BFFF99-9224-483A-9434-4FAE4FE3DA1A}" destId="{FF138323-5C0E-4ABE-A857-178AA9CEF164}" srcOrd="0" destOrd="0" parTransId="{F8CA1728-BD19-4868-B374-700F9822C198}" sibTransId="{6FD14EB1-37C8-4F8D-A708-8DECA90881AE}"/>
    <dgm:cxn modelId="{5526A687-5341-4781-BF1E-1BA75A99378E}" type="presOf" srcId="{9FBA74AD-FE7E-4C0B-B5C8-45BC4DF1A24B}" destId="{E14FC07A-02B8-4762-96B5-2A9CA265F65A}" srcOrd="0" destOrd="0" presId="urn:microsoft.com/office/officeart/2005/8/layout/hList1"/>
    <dgm:cxn modelId="{8951EF36-6B84-49A9-B808-A89CE00B4CAE}" srcId="{273334DF-BF88-412C-9047-01DA0207CE41}" destId="{2511D7C7-C3CA-4DA3-9D37-3125B682D3FA}" srcOrd="0" destOrd="0" parTransId="{B581D4D9-8340-43E4-94C3-A23E0776700A}" sibTransId="{2F685878-5C75-4BB7-AB01-1F4B280810C0}"/>
    <dgm:cxn modelId="{B366F368-3E72-41AA-9728-85727A0460A5}" type="presOf" srcId="{A4BFFF99-9224-483A-9434-4FAE4FE3DA1A}" destId="{A87D60BC-BB53-44A5-8BF2-D44C74CFC80C}" srcOrd="0" destOrd="0" presId="urn:microsoft.com/office/officeart/2005/8/layout/hList1"/>
    <dgm:cxn modelId="{B3CC959E-0508-4E81-8BC8-836B124EB069}" srcId="{273334DF-BF88-412C-9047-01DA0207CE41}" destId="{9FBA74AD-FE7E-4C0B-B5C8-45BC4DF1A24B}" srcOrd="1" destOrd="0" parTransId="{C085C366-5D59-48D1-89FD-F8A2BE717669}" sibTransId="{38D97D08-5CAD-4306-8F22-8E9FB53B7FEA}"/>
    <dgm:cxn modelId="{BAC7D7ED-DBB4-4FA9-8E53-EBCFAB8D69ED}" type="presOf" srcId="{273334DF-BF88-412C-9047-01DA0207CE41}" destId="{13E1842D-CE5E-447A-810B-FA2A32F1B47F}" srcOrd="0" destOrd="0" presId="urn:microsoft.com/office/officeart/2005/8/layout/hList1"/>
    <dgm:cxn modelId="{ED633CDC-A997-4534-A48C-BEC4E8904648}" type="presOf" srcId="{FF138323-5C0E-4ABE-A857-178AA9CEF164}" destId="{A5190F75-D6BA-456A-B9BF-7C61BAA3DE2F}" srcOrd="0" destOrd="0" presId="urn:microsoft.com/office/officeart/2005/8/layout/hList1"/>
    <dgm:cxn modelId="{04C8707C-892E-4707-A8F7-2D1F175F579A}" srcId="{2511D7C7-C3CA-4DA3-9D37-3125B682D3FA}" destId="{3BC94799-3462-41F9-9824-860AB63E8104}" srcOrd="0" destOrd="0" parTransId="{C8B88BA9-AC15-4D69-8529-AE71E022FF01}" sibTransId="{05D678D8-B1B4-4A01-9016-37E732BCA9AE}"/>
    <dgm:cxn modelId="{EB2D170C-B2C1-4B58-8A08-AC66E0D3DB2E}" type="presOf" srcId="{3BC94799-3462-41F9-9824-860AB63E8104}" destId="{91F256FE-1559-490C-B086-B76CB9FFA679}" srcOrd="0" destOrd="0" presId="urn:microsoft.com/office/officeart/2005/8/layout/hList1"/>
    <dgm:cxn modelId="{80A662A2-C79D-4495-8AE9-DF5127570D6E}" srcId="{273334DF-BF88-412C-9047-01DA0207CE41}" destId="{A4BFFF99-9224-483A-9434-4FAE4FE3DA1A}" srcOrd="2" destOrd="0" parTransId="{C2B22C0C-D9CC-4A1F-B678-3C385C1C6031}" sibTransId="{E0099168-265F-4EE7-9A22-7C9A26A81EFA}"/>
    <dgm:cxn modelId="{FC40C075-CF1C-4FDB-9480-7A5FF4E8CB70}" srcId="{9FBA74AD-FE7E-4C0B-B5C8-45BC4DF1A24B}" destId="{99B7621F-A2F5-4A87-8010-22750CB376B7}" srcOrd="0" destOrd="0" parTransId="{4822EE09-6B73-45D1-9A65-64A4CB66840C}" sibTransId="{B1E78E8B-18FA-44C0-839F-3E831BE6B2D1}"/>
    <dgm:cxn modelId="{0942F654-FE5F-4A85-A510-A939B362A170}" type="presOf" srcId="{2511D7C7-C3CA-4DA3-9D37-3125B682D3FA}" destId="{8FA0209E-5EAA-44C2-9EB4-B1EDB6AEC941}" srcOrd="0" destOrd="0" presId="urn:microsoft.com/office/officeart/2005/8/layout/hList1"/>
    <dgm:cxn modelId="{EE0B37DD-71E3-43BB-B33B-2B111ED229BE}" type="presParOf" srcId="{13E1842D-CE5E-447A-810B-FA2A32F1B47F}" destId="{6563DA7B-D1C3-463C-AE85-62AC87B4FAEF}" srcOrd="0" destOrd="0" presId="urn:microsoft.com/office/officeart/2005/8/layout/hList1"/>
    <dgm:cxn modelId="{923BD068-0295-4BAE-A06F-6843334E50E8}" type="presParOf" srcId="{6563DA7B-D1C3-463C-AE85-62AC87B4FAEF}" destId="{8FA0209E-5EAA-44C2-9EB4-B1EDB6AEC941}" srcOrd="0" destOrd="0" presId="urn:microsoft.com/office/officeart/2005/8/layout/hList1"/>
    <dgm:cxn modelId="{8CA6B0D7-73B6-414A-B784-39DDA2945612}" type="presParOf" srcId="{6563DA7B-D1C3-463C-AE85-62AC87B4FAEF}" destId="{91F256FE-1559-490C-B086-B76CB9FFA679}" srcOrd="1" destOrd="0" presId="urn:microsoft.com/office/officeart/2005/8/layout/hList1"/>
    <dgm:cxn modelId="{CCCDFF78-6208-402C-A850-2E2BA8DAF593}" type="presParOf" srcId="{13E1842D-CE5E-447A-810B-FA2A32F1B47F}" destId="{C5E64C5E-B2D3-412D-9EA4-AC7F4149069F}" srcOrd="1" destOrd="0" presId="urn:microsoft.com/office/officeart/2005/8/layout/hList1"/>
    <dgm:cxn modelId="{68C0E727-8CED-4342-8735-EE0BF1B561F6}" type="presParOf" srcId="{13E1842D-CE5E-447A-810B-FA2A32F1B47F}" destId="{B80AFC1D-96D6-462F-8A00-5FDF331E3B6F}" srcOrd="2" destOrd="0" presId="urn:microsoft.com/office/officeart/2005/8/layout/hList1"/>
    <dgm:cxn modelId="{9903BA43-CA8E-4E2A-ABAB-BEDE4ABF7AC2}" type="presParOf" srcId="{B80AFC1D-96D6-462F-8A00-5FDF331E3B6F}" destId="{E14FC07A-02B8-4762-96B5-2A9CA265F65A}" srcOrd="0" destOrd="0" presId="urn:microsoft.com/office/officeart/2005/8/layout/hList1"/>
    <dgm:cxn modelId="{5C01CF16-EAF9-47F0-8ED5-03AD6A81C572}" type="presParOf" srcId="{B80AFC1D-96D6-462F-8A00-5FDF331E3B6F}" destId="{FD99CE98-BFD0-452C-903D-E25802CDC870}" srcOrd="1" destOrd="0" presId="urn:microsoft.com/office/officeart/2005/8/layout/hList1"/>
    <dgm:cxn modelId="{81067271-373F-4528-8F22-7F555AFEE8CE}" type="presParOf" srcId="{13E1842D-CE5E-447A-810B-FA2A32F1B47F}" destId="{B5A8E839-FC31-4CF4-885B-E33CFBEC5794}" srcOrd="3" destOrd="0" presId="urn:microsoft.com/office/officeart/2005/8/layout/hList1"/>
    <dgm:cxn modelId="{D5A88C22-B08C-41B6-9E21-39FCBA1BD259}" type="presParOf" srcId="{13E1842D-CE5E-447A-810B-FA2A32F1B47F}" destId="{F2E35AD4-684B-4154-B9B5-DAB64B12EB2A}" srcOrd="4" destOrd="0" presId="urn:microsoft.com/office/officeart/2005/8/layout/hList1"/>
    <dgm:cxn modelId="{8032791A-46EA-48AC-A43E-DC49EE57DF59}" type="presParOf" srcId="{F2E35AD4-684B-4154-B9B5-DAB64B12EB2A}" destId="{A87D60BC-BB53-44A5-8BF2-D44C74CFC80C}" srcOrd="0" destOrd="0" presId="urn:microsoft.com/office/officeart/2005/8/layout/hList1"/>
    <dgm:cxn modelId="{6E0A0A78-24AF-48A9-BF4E-6D6F88985422}" type="presParOf" srcId="{F2E35AD4-684B-4154-B9B5-DAB64B12EB2A}" destId="{A5190F75-D6BA-456A-B9BF-7C61BAA3DE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60EC9-CF15-4B99-AF90-2068D56C9CAE}">
      <dsp:nvSpPr>
        <dsp:cNvPr id="0" name=""/>
        <dsp:cNvSpPr/>
      </dsp:nvSpPr>
      <dsp:spPr>
        <a:xfrm>
          <a:off x="-3866345" y="-593734"/>
          <a:ext cx="4608016" cy="4608016"/>
        </a:xfrm>
        <a:prstGeom prst="blockArc">
          <a:avLst>
            <a:gd name="adj1" fmla="val 18900000"/>
            <a:gd name="adj2" fmla="val 2700000"/>
            <a:gd name="adj3" fmla="val 469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945B-C880-4701-9317-458DA3BB4D20}">
      <dsp:nvSpPr>
        <dsp:cNvPr id="0" name=""/>
        <dsp:cNvSpPr/>
      </dsp:nvSpPr>
      <dsp:spPr>
        <a:xfrm>
          <a:off x="325079" y="213715"/>
          <a:ext cx="3255746" cy="4277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1" tIns="25400" rIns="25400" bIns="254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smtClean="0">
              <a:solidFill>
                <a:schemeClr val="bg1"/>
              </a:solidFill>
            </a:rPr>
            <a:t>Талантливые обучающиеся</a:t>
          </a:r>
          <a:endParaRPr lang="ru-RU" sz="1000" b="1" kern="1200" dirty="0" smtClean="0">
            <a:solidFill>
              <a:schemeClr val="bg1"/>
            </a:solidFill>
          </a:endParaRP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325079" y="213715"/>
        <a:ext cx="3255746" cy="427705"/>
      </dsp:txXfrm>
    </dsp:sp>
    <dsp:sp modelId="{91E11BDD-B074-4474-A44A-BA64B2ABEE25}">
      <dsp:nvSpPr>
        <dsp:cNvPr id="0" name=""/>
        <dsp:cNvSpPr/>
      </dsp:nvSpPr>
      <dsp:spPr>
        <a:xfrm>
          <a:off x="57763" y="160252"/>
          <a:ext cx="534631" cy="534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E7026-7ED0-4B54-9299-C589DB67365C}">
      <dsp:nvSpPr>
        <dsp:cNvPr id="0" name=""/>
        <dsp:cNvSpPr/>
      </dsp:nvSpPr>
      <dsp:spPr>
        <a:xfrm>
          <a:off x="631560" y="855068"/>
          <a:ext cx="2949265" cy="427705"/>
        </a:xfrm>
        <a:prstGeom prst="rect">
          <a:avLst/>
        </a:prstGeom>
        <a:solidFill>
          <a:schemeClr val="accent1">
            <a:shade val="80000"/>
            <a:hueOff val="-207358"/>
            <a:satOff val="-19035"/>
            <a:lumOff val="9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1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chemeClr val="bg1"/>
              </a:solidFill>
            </a:rPr>
            <a:t>Ученики основной школы (5-9 класс)</a:t>
          </a:r>
        </a:p>
      </dsp:txBody>
      <dsp:txXfrm>
        <a:off x="631560" y="855068"/>
        <a:ext cx="2949265" cy="427705"/>
      </dsp:txXfrm>
    </dsp:sp>
    <dsp:sp modelId="{FFFCD6BB-828D-4828-86D7-3153A672ED26}">
      <dsp:nvSpPr>
        <dsp:cNvPr id="0" name=""/>
        <dsp:cNvSpPr/>
      </dsp:nvSpPr>
      <dsp:spPr>
        <a:xfrm>
          <a:off x="364244" y="801605"/>
          <a:ext cx="534631" cy="534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207358"/>
              <a:satOff val="-19035"/>
              <a:lumOff val="9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3D8D7-E459-49D0-907B-D7E64A971DDC}">
      <dsp:nvSpPr>
        <dsp:cNvPr id="0" name=""/>
        <dsp:cNvSpPr/>
      </dsp:nvSpPr>
      <dsp:spPr>
        <a:xfrm>
          <a:off x="725625" y="1496421"/>
          <a:ext cx="2855200" cy="427705"/>
        </a:xfrm>
        <a:prstGeom prst="rect">
          <a:avLst/>
        </a:prstGeom>
        <a:solidFill>
          <a:schemeClr val="accent1">
            <a:shade val="80000"/>
            <a:hueOff val="-414716"/>
            <a:satOff val="-38070"/>
            <a:lumOff val="19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Старшеклассники (10-11 класс)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725625" y="1496421"/>
        <a:ext cx="2855200" cy="427705"/>
      </dsp:txXfrm>
    </dsp:sp>
    <dsp:sp modelId="{8956C147-005E-4BD4-B176-29CA4872BEA8}">
      <dsp:nvSpPr>
        <dsp:cNvPr id="0" name=""/>
        <dsp:cNvSpPr/>
      </dsp:nvSpPr>
      <dsp:spPr>
        <a:xfrm>
          <a:off x="458309" y="1442958"/>
          <a:ext cx="534631" cy="534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414716"/>
              <a:satOff val="-38070"/>
              <a:lumOff val="19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76106-00B2-4A0E-ABD2-314010CA752C}">
      <dsp:nvSpPr>
        <dsp:cNvPr id="0" name=""/>
        <dsp:cNvSpPr/>
      </dsp:nvSpPr>
      <dsp:spPr>
        <a:xfrm>
          <a:off x="631560" y="2137774"/>
          <a:ext cx="2949265" cy="427705"/>
        </a:xfrm>
        <a:prstGeom prst="rect">
          <a:avLst/>
        </a:prstGeom>
        <a:solidFill>
          <a:schemeClr val="accent1">
            <a:shade val="80000"/>
            <a:hueOff val="-622075"/>
            <a:satOff val="-57105"/>
            <a:lumOff val="29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1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i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i="0" kern="1200" dirty="0" smtClean="0"/>
            <a:t>Преподаватели</a:t>
          </a:r>
        </a:p>
        <a:p>
          <a:pPr algn="l">
            <a:spcBef>
              <a:spcPct val="0"/>
            </a:spcBef>
          </a:pPr>
          <a:endParaRPr lang="ru-RU" sz="1000" b="1" kern="1200" dirty="0">
            <a:solidFill>
              <a:schemeClr val="bg1"/>
            </a:solidFill>
          </a:endParaRPr>
        </a:p>
      </dsp:txBody>
      <dsp:txXfrm>
        <a:off x="631560" y="2137774"/>
        <a:ext cx="2949265" cy="427705"/>
      </dsp:txXfrm>
    </dsp:sp>
    <dsp:sp modelId="{0EC1CF07-A8A5-4705-80E8-DE53CDE4AC71}">
      <dsp:nvSpPr>
        <dsp:cNvPr id="0" name=""/>
        <dsp:cNvSpPr/>
      </dsp:nvSpPr>
      <dsp:spPr>
        <a:xfrm>
          <a:off x="364244" y="2084310"/>
          <a:ext cx="534631" cy="534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622075"/>
              <a:satOff val="-57105"/>
              <a:lumOff val="29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CF76B-4073-4EF7-BBD4-B6CF43052A88}">
      <dsp:nvSpPr>
        <dsp:cNvPr id="0" name=""/>
        <dsp:cNvSpPr/>
      </dsp:nvSpPr>
      <dsp:spPr>
        <a:xfrm>
          <a:off x="370103" y="2832230"/>
          <a:ext cx="3255746" cy="384558"/>
        </a:xfrm>
        <a:prstGeom prst="rect">
          <a:avLst/>
        </a:prstGeom>
        <a:solidFill>
          <a:schemeClr val="accent1">
            <a:shade val="80000"/>
            <a:hueOff val="-829433"/>
            <a:satOff val="-76140"/>
            <a:lumOff val="398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1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Методисты и руководители образовательных организаций</a:t>
          </a:r>
        </a:p>
        <a:p>
          <a:pPr algn="l">
            <a:spcBef>
              <a:spcPct val="0"/>
            </a:spcBef>
          </a:pPr>
          <a:endParaRPr lang="ru-RU" sz="1000" b="1" kern="1200" dirty="0">
            <a:solidFill>
              <a:schemeClr val="bg1"/>
            </a:solidFill>
          </a:endParaRPr>
        </a:p>
      </dsp:txBody>
      <dsp:txXfrm>
        <a:off x="370103" y="2832230"/>
        <a:ext cx="3255746" cy="384558"/>
      </dsp:txXfrm>
    </dsp:sp>
    <dsp:sp modelId="{902E40E0-2118-4A5D-ACDB-31B01C1F24D1}">
      <dsp:nvSpPr>
        <dsp:cNvPr id="0" name=""/>
        <dsp:cNvSpPr/>
      </dsp:nvSpPr>
      <dsp:spPr>
        <a:xfrm>
          <a:off x="57763" y="2725663"/>
          <a:ext cx="534631" cy="534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829433"/>
              <a:satOff val="-76140"/>
              <a:lumOff val="39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209E-5EAA-44C2-9EB4-B1EDB6AEC941}">
      <dsp:nvSpPr>
        <dsp:cNvPr id="0" name=""/>
        <dsp:cNvSpPr/>
      </dsp:nvSpPr>
      <dsp:spPr>
        <a:xfrm>
          <a:off x="2243" y="17156"/>
          <a:ext cx="2187494" cy="874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1 анимационный мультфильм</a:t>
          </a:r>
          <a:endParaRPr lang="ru-RU" sz="1100" b="1" kern="1200" dirty="0"/>
        </a:p>
      </dsp:txBody>
      <dsp:txXfrm>
        <a:off x="2243" y="17156"/>
        <a:ext cx="2187494" cy="874997"/>
      </dsp:txXfrm>
    </dsp:sp>
    <dsp:sp modelId="{91F256FE-1559-490C-B086-B76CB9FFA679}">
      <dsp:nvSpPr>
        <dsp:cNvPr id="0" name=""/>
        <dsp:cNvSpPr/>
      </dsp:nvSpPr>
      <dsp:spPr>
        <a:xfrm>
          <a:off x="2243" y="889506"/>
          <a:ext cx="2187494" cy="19816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8 человек проектной группы (7 обучающихся + 1 наставник) разработали анимационный мультфильм «Банковская карта» за 72 часа плодотворной работы</a:t>
          </a:r>
          <a:endParaRPr lang="ru-RU" sz="1300" kern="1200" dirty="0"/>
        </a:p>
      </dsp:txBody>
      <dsp:txXfrm>
        <a:off x="2243" y="889506"/>
        <a:ext cx="2187494" cy="1981696"/>
      </dsp:txXfrm>
    </dsp:sp>
    <dsp:sp modelId="{E14FC07A-02B8-4762-96B5-2A9CA265F65A}">
      <dsp:nvSpPr>
        <dsp:cNvPr id="0" name=""/>
        <dsp:cNvSpPr/>
      </dsp:nvSpPr>
      <dsp:spPr>
        <a:xfrm>
          <a:off x="2495987" y="18481"/>
          <a:ext cx="2187494" cy="8749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 программа</a:t>
          </a:r>
          <a:endParaRPr lang="ru-RU" sz="1100" b="1" kern="1200" dirty="0"/>
        </a:p>
      </dsp:txBody>
      <dsp:txXfrm>
        <a:off x="2495987" y="18481"/>
        <a:ext cx="2187494" cy="874997"/>
      </dsp:txXfrm>
    </dsp:sp>
    <dsp:sp modelId="{FD99CE98-BFD0-452C-903D-E25802CDC870}">
      <dsp:nvSpPr>
        <dsp:cNvPr id="0" name=""/>
        <dsp:cNvSpPr/>
      </dsp:nvSpPr>
      <dsp:spPr>
        <a:xfrm>
          <a:off x="2495987" y="893478"/>
          <a:ext cx="2187494" cy="19764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разработана готовая программа по проведению занятий</a:t>
          </a:r>
          <a:endParaRPr lang="ru-RU" sz="1300" kern="1200" dirty="0"/>
        </a:p>
      </dsp:txBody>
      <dsp:txXfrm>
        <a:off x="2495987" y="893478"/>
        <a:ext cx="2187494" cy="1976400"/>
      </dsp:txXfrm>
    </dsp:sp>
    <dsp:sp modelId="{A87D60BC-BB53-44A5-8BF2-D44C74CFC80C}">
      <dsp:nvSpPr>
        <dsp:cNvPr id="0" name=""/>
        <dsp:cNvSpPr/>
      </dsp:nvSpPr>
      <dsp:spPr>
        <a:xfrm>
          <a:off x="4989731" y="18481"/>
          <a:ext cx="2187494" cy="8749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171 участник</a:t>
          </a:r>
          <a:endParaRPr lang="ru-RU" sz="1100" b="1" kern="1200" dirty="0"/>
        </a:p>
      </dsp:txBody>
      <dsp:txXfrm>
        <a:off x="4989731" y="18481"/>
        <a:ext cx="2187494" cy="874997"/>
      </dsp:txXfrm>
    </dsp:sp>
    <dsp:sp modelId="{A5190F75-D6BA-456A-B9BF-7C61BAA3DE2F}">
      <dsp:nvSpPr>
        <dsp:cNvPr id="0" name=""/>
        <dsp:cNvSpPr/>
      </dsp:nvSpPr>
      <dsp:spPr>
        <a:xfrm>
          <a:off x="4989731" y="893478"/>
          <a:ext cx="2187494" cy="19764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Проведено 5 тематических мероприятий по финансовой грамотности</a:t>
          </a:r>
          <a:endParaRPr lang="ru-RU" sz="1300" kern="1200" dirty="0"/>
        </a:p>
      </dsp:txBody>
      <dsp:txXfrm>
        <a:off x="4989731" y="893478"/>
        <a:ext cx="2187494" cy="19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15.04.2024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21960"/>
            <a:ext cx="6350680" cy="1173959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  <a:r>
              <a:rPr lang="ru-RU" sz="1200" dirty="0" smtClean="0"/>
              <a:t> </a:t>
            </a:r>
            <a:r>
              <a:rPr lang="ru-RU" sz="1200" dirty="0" smtClean="0"/>
              <a:t>Цифровые продукты</a:t>
            </a:r>
            <a:endParaRPr lang="ru-RU" sz="1200" dirty="0"/>
          </a:p>
          <a:p>
            <a:r>
              <a:rPr lang="ru-RU" sz="1200" dirty="0"/>
              <a:t>Наименование субъекта  </a:t>
            </a:r>
            <a:r>
              <a:rPr lang="ru-RU" sz="1200" dirty="0" smtClean="0"/>
              <a:t>Удмуртская Республика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Отделение – Национальный банк по Удмуртской Республике Волго-Вятского главного управления Центрального банка Российской Федерации, </a:t>
            </a:r>
            <a:r>
              <a:rPr lang="ru-RU" sz="1200" dirty="0" smtClean="0"/>
              <a:t>АНО </a:t>
            </a:r>
            <a:r>
              <a:rPr lang="ru-RU" sz="1200" dirty="0"/>
              <a:t>«Центр цифрового образования детей «</a:t>
            </a:r>
            <a:r>
              <a:rPr lang="en-US" sz="1200" dirty="0"/>
              <a:t>IT</a:t>
            </a:r>
            <a:r>
              <a:rPr lang="ru-RU" sz="1200" dirty="0" smtClean="0"/>
              <a:t>-КУБ»</a:t>
            </a:r>
            <a:endParaRPr lang="ru-RU" sz="1200" dirty="0"/>
          </a:p>
          <a:p>
            <a:r>
              <a:rPr lang="ru-RU" sz="1200" dirty="0" smtClean="0"/>
              <a:t>Бадертдинова Рушания Фаатовна, (3412) 48-43-43, </a:t>
            </a:r>
            <a:r>
              <a:rPr lang="en-US" sz="1200" dirty="0" smtClean="0"/>
              <a:t>94svc_econ@cbr.ru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12" y="1418897"/>
            <a:ext cx="5503820" cy="10548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</a:t>
            </a:r>
            <a:br>
              <a:rPr lang="ru-RU" sz="2800" dirty="0" smtClean="0"/>
            </a:br>
            <a:r>
              <a:rPr lang="ru-RU" sz="2800" dirty="0" smtClean="0"/>
              <a:t>«Финансовая грамотность в цифре»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7" y="204176"/>
            <a:ext cx="3208241" cy="11160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28" y="1181369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Миссия – </a:t>
            </a:r>
            <a:r>
              <a:rPr lang="ru-RU" dirty="0"/>
              <a:t>содействие формированию и продвижению тренда «финансовая грамотность» среди населения Удмуртской Республики (УР)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В процессе реализации проекта достигаются следующие цели:</a:t>
            </a:r>
          </a:p>
          <a:p>
            <a:pPr marL="0" indent="0">
              <a:buNone/>
            </a:pPr>
            <a:r>
              <a:rPr lang="ru-RU" dirty="0"/>
              <a:t>–	 </a:t>
            </a:r>
            <a:r>
              <a:rPr lang="ru-RU" dirty="0" smtClean="0"/>
              <a:t>достижение </a:t>
            </a:r>
            <a:r>
              <a:rPr lang="ru-RU" dirty="0"/>
              <a:t>синергетического эффекта - совмещение обучения финансовым технологиям и получения знаний по финансовой </a:t>
            </a:r>
            <a:r>
              <a:rPr lang="ru-RU" dirty="0" smtClean="0"/>
              <a:t>грамотности;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	создание </a:t>
            </a:r>
            <a:r>
              <a:rPr lang="ru-RU" dirty="0" smtClean="0"/>
              <a:t>цифрового продукта по </a:t>
            </a:r>
            <a:r>
              <a:rPr lang="ru-RU" dirty="0"/>
              <a:t>финансовой </a:t>
            </a:r>
            <a:r>
              <a:rPr lang="ru-RU" dirty="0" smtClean="0"/>
              <a:t>грамотности;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	в</a:t>
            </a:r>
            <a:r>
              <a:rPr lang="ru-RU" dirty="0" smtClean="0"/>
              <a:t>о </a:t>
            </a:r>
            <a:r>
              <a:rPr lang="ru-RU" dirty="0"/>
              <a:t>время реализации проекта IT-куб организовал Всероссийский хакатон по финансовой грамотности, итогами которого стала разработка прототипов </a:t>
            </a:r>
            <a:r>
              <a:rPr lang="ru-RU" dirty="0" smtClean="0"/>
              <a:t>компьютерных </a:t>
            </a:r>
            <a:r>
              <a:rPr lang="ru-RU" dirty="0"/>
              <a:t>игр по </a:t>
            </a:r>
            <a:r>
              <a:rPr lang="ru-RU" dirty="0" smtClean="0"/>
              <a:t>финансовой грамотности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r="17495"/>
          <a:stretch>
            <a:fillRect/>
          </a:stretch>
        </p:blipFill>
        <p:spPr>
          <a:xfrm>
            <a:off x="4708132" y="952366"/>
            <a:ext cx="3863975" cy="3962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4861"/>
            <a:ext cx="7315200" cy="45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181100"/>
            <a:ext cx="4934967" cy="3486150"/>
          </a:xfrm>
        </p:spPr>
        <p:txBody>
          <a:bodyPr/>
          <a:lstStyle/>
          <a:p>
            <a:r>
              <a:rPr lang="ru-RU" dirty="0" smtClean="0"/>
              <a:t>обучение финансовой грамотности на базе центров дополнительного образования детей и молодежи;</a:t>
            </a:r>
          </a:p>
          <a:p>
            <a:r>
              <a:rPr lang="ru-RU" dirty="0" smtClean="0"/>
              <a:t>помощь преподавателям и методистам в проведении уроков по финансовой грамотности;</a:t>
            </a:r>
          </a:p>
          <a:p>
            <a:r>
              <a:rPr lang="ru-RU" dirty="0" smtClean="0"/>
              <a:t>вовлечение школьников в реализацию проектов по финансовой грамотности;</a:t>
            </a:r>
          </a:p>
          <a:p>
            <a:r>
              <a:rPr lang="ru-RU" dirty="0" smtClean="0"/>
              <a:t>создание интерактивного материала по финансовой грамотности (анимационный мультфильм).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6042" r="962" b="6832"/>
          <a:stretch/>
        </p:blipFill>
        <p:spPr bwMode="auto">
          <a:xfrm>
            <a:off x="5854788" y="961028"/>
            <a:ext cx="3030658" cy="1687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049" t="6274" r="1254" b="6599"/>
          <a:stretch/>
        </p:blipFill>
        <p:spPr bwMode="auto">
          <a:xfrm>
            <a:off x="4509468" y="2843740"/>
            <a:ext cx="3253473" cy="175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1017" t="7203" r="2415" b="6599"/>
          <a:stretch/>
        </p:blipFill>
        <p:spPr bwMode="auto">
          <a:xfrm>
            <a:off x="795929" y="2843741"/>
            <a:ext cx="3233738" cy="1676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181100"/>
            <a:ext cx="4342183" cy="3486150"/>
          </a:xfrm>
        </p:spPr>
        <p:txBody>
          <a:bodyPr/>
          <a:lstStyle/>
          <a:p>
            <a:r>
              <a:rPr lang="ru-RU" dirty="0"/>
              <a:t>основная целевая аудитория – ученики общеобразовательной школы, талантливые обучающиеся дополнительного </a:t>
            </a:r>
            <a:r>
              <a:rPr lang="ru-RU" dirty="0" smtClean="0"/>
              <a:t>образования </a:t>
            </a:r>
          </a:p>
          <a:p>
            <a:r>
              <a:rPr lang="ru-RU" dirty="0" smtClean="0"/>
              <a:t>дополнительные </a:t>
            </a:r>
            <a:r>
              <a:rPr lang="ru-RU" dirty="0"/>
              <a:t>целевые аудитории –преподаватели, методисты и руководители образовательных </a:t>
            </a:r>
            <a:r>
              <a:rPr lang="ru-RU" dirty="0" smtClean="0"/>
              <a:t>организаций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3DC3214-2E2D-4C52-978F-A5CFE5B5E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253343"/>
              </p:ext>
            </p:extLst>
          </p:nvPr>
        </p:nvGraphicFramePr>
        <p:xfrm>
          <a:off x="5044965" y="1178518"/>
          <a:ext cx="3625850" cy="3420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8" y="2180491"/>
            <a:ext cx="3985514" cy="26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8D32A99-5F7F-4C41-881E-15132F5F30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3412" y="920076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300" b="1" dirty="0" smtClean="0"/>
              <a:t>Проект </a:t>
            </a:r>
            <a:r>
              <a:rPr lang="ru-RU" sz="1300" dirty="0" smtClean="0"/>
              <a:t>дал возможность талантливым ребятам реализовать свой потенциал и получить новые знания в области следующих тем: л</a:t>
            </a:r>
            <a:r>
              <a:rPr lang="ru-RU" sz="1400" dirty="0" smtClean="0"/>
              <a:t>ичное </a:t>
            </a:r>
            <a:r>
              <a:rPr lang="ru-RU" sz="1400" dirty="0"/>
              <a:t>и семейное финансовое </a:t>
            </a:r>
            <a:r>
              <a:rPr lang="ru-RU" sz="1400" dirty="0" smtClean="0"/>
              <a:t>планирование, общая </a:t>
            </a:r>
            <a:r>
              <a:rPr lang="ru-RU" sz="1400" dirty="0"/>
              <a:t>финансовая грамотность</a:t>
            </a:r>
            <a:r>
              <a:rPr lang="ru-RU" sz="1400" dirty="0" smtClean="0"/>
              <a:t>, финансовое мошенничество  и </a:t>
            </a:r>
            <a:r>
              <a:rPr lang="ru-RU" sz="1400" dirty="0"/>
              <a:t>финансовая безопасность (кибербезопасность)</a:t>
            </a:r>
            <a:r>
              <a:rPr lang="ru-RU" sz="1300" dirty="0" smtClean="0"/>
              <a:t>.</a:t>
            </a:r>
          </a:p>
          <a:p>
            <a:pPr marL="0" indent="0" hangingPunct="1">
              <a:buNone/>
            </a:pPr>
            <a:endParaRPr lang="ru-RU" sz="13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028A3E5-4132-4B43-8505-95EDD8E83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215773"/>
              </p:ext>
            </p:extLst>
          </p:nvPr>
        </p:nvGraphicFramePr>
        <p:xfrm>
          <a:off x="1027911" y="1715287"/>
          <a:ext cx="7179470" cy="288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303</Words>
  <Application>Microsoft Office PowerPoint</Application>
  <PresentationFormat>Экран (16:9)</PresentationFormat>
  <Paragraphs>37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White</vt:lpstr>
      <vt:lpstr>ПРОЕКТ «Финансовая грамотность в цифре»</vt:lpstr>
      <vt:lpstr>ЦЕЛИ ПРОЕКТА</vt:lpstr>
      <vt:lpstr>Презентация PowerPoint</vt:lpstr>
      <vt:lpstr>СУТЬ ПРОЕКТА</vt:lpstr>
      <vt:lpstr>ЦЕЛЕВАЯ АУДИТОРИЯ</vt:lpstr>
      <vt:lpstr>РЕЗУЛЬТАТЫ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Банникова Алла Александровна</dc:creator>
  <cp:lastModifiedBy>Банникова Алла Александровна</cp:lastModifiedBy>
  <cp:revision>73</cp:revision>
  <dcterms:modified xsi:type="dcterms:W3CDTF">2024-04-15T14:24:42Z</dcterms:modified>
</cp:coreProperties>
</file>