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61" r:id="rId5"/>
  </p:sldIdLst>
  <p:sldSz cx="9144000" cy="5143500" type="screen16x9"/>
  <p:notesSz cx="6797675" cy="987425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61" d="100"/>
          <a:sy n="161" d="100"/>
        </p:scale>
        <p:origin x="138" y="27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9501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"/>
          <p:cNvSpPr/>
          <p:nvPr/>
        </p:nvSpPr>
        <p:spPr>
          <a:xfrm>
            <a:off x="1254600" y="3722040"/>
            <a:ext cx="4378680" cy="63468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080" b="0" strike="noStrike" spc="-1">
              <a:solidFill>
                <a:srgbClr val="FFFFFF"/>
              </a:solidFill>
              <a:latin typeface="Helvetica Neue Medium"/>
              <a:ea typeface="Helvetica Neue Medium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407880" y="3922388"/>
            <a:ext cx="6350400" cy="802080"/>
          </a:xfrm>
          <a:prstGeom prst="rect">
            <a:avLst/>
          </a:prstGeom>
          <a:noFill/>
          <a:ln w="126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spcAft>
                <a:spcPts val="400"/>
              </a:spcAft>
              <a:tabLst>
                <a:tab pos="0" algn="l"/>
              </a:tabLst>
            </a:pPr>
            <a:r>
              <a:rPr lang="ru-RU" sz="1200" spc="-1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Направление практики: финансовое просвещение детей и молодежи </a:t>
            </a:r>
            <a:endParaRPr lang="ru-RU" sz="1200" b="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Aft>
                <a:spcPts val="400"/>
              </a:spcAft>
              <a:tabLst>
                <a:tab pos="0" algn="l"/>
              </a:tabLst>
            </a:pPr>
            <a:r>
              <a:rPr lang="ru-RU" sz="1200" spc="-1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Наименование субъекта: Сахалинская область</a:t>
            </a:r>
            <a:endParaRPr lang="ru-RU" sz="1200" b="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spcAft>
                <a:spcPts val="400"/>
              </a:spcAft>
              <a:tabLst>
                <a:tab pos="0" algn="l"/>
              </a:tabLst>
            </a:pPr>
            <a:r>
              <a:rPr lang="ru-RU" sz="1200" spc="-1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Автор практики: МКК «СФРП» (Фонд), Ермакова Ольга, 89147556787, </a:t>
            </a:r>
            <a:r>
              <a:rPr lang="en-US" sz="1200" spc="-1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o.nikolaeva@sakhalin.gov.ru</a:t>
            </a:r>
            <a:endParaRPr lang="ru-RU" sz="1200" b="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7272" t="9529" r="2079" b="74371"/>
          <a:stretch/>
        </p:blipFill>
        <p:spPr>
          <a:xfrm>
            <a:off x="6788506" y="5704"/>
            <a:ext cx="2355494" cy="10330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880601"/>
            <a:ext cx="2926559" cy="656813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>
                <a:alpha val="83000"/>
              </a:scheme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207506"/>
            <a:ext cx="558323" cy="627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9227" y="1708845"/>
            <a:ext cx="418922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l"/>
            <a:r>
              <a:rPr lang="ru-RU" sz="2400" spc="-1" dirty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Азбука предпринимателя </a:t>
            </a:r>
            <a:endParaRPr lang="ru-RU" sz="2400" spc="-1" dirty="0" smtClean="0">
              <a:latin typeface="Arial" panose="020B0604020202020204" pitchFamily="34" charset="0"/>
              <a:ea typeface="Helvetica Neue Medium"/>
              <a:cs typeface="Arial" panose="020B0604020202020204" pitchFamily="34" charset="0"/>
            </a:endParaRPr>
          </a:p>
          <a:p>
            <a:pPr algn="l"/>
            <a:r>
              <a:rPr lang="ru-RU" sz="2400" spc="-1" dirty="0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для </a:t>
            </a:r>
            <a:r>
              <a:rPr lang="ru-RU" sz="2400" spc="-1" dirty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молодежи 14-17 лет </a:t>
            </a:r>
            <a:endParaRPr lang="ru-RU" sz="2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08" y="383150"/>
            <a:ext cx="6888265" cy="6827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Азбука предпринимателя для молодежи 14-17 лет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08" y="1065877"/>
            <a:ext cx="3823249" cy="3081807"/>
          </a:xfrm>
        </p:spPr>
        <p:txBody>
          <a:bodyPr/>
          <a:lstStyle/>
          <a:p>
            <a:r>
              <a:rPr lang="ru-RU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создан с целью формирования интереса у молодежи в возрасте 14-17 лет к предпринимательской деятельности, вовлечение в предпринимательскую деятельность.</a:t>
            </a:r>
          </a:p>
          <a:p>
            <a:r>
              <a:rPr lang="ru-RU" sz="1150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проекта: познакомить участников с предпринимательской деятельностью, сформировать мотивацию для начала собственного дела, проинформировать о первых шагах, необходимых для начала собственного дела, сформировать интерес к созданию собственной системы знаний по основам предпринимательской деятельности, применить знания на практике, выявить наиболее приемлемую бизнес-идею и разработать бизнес-план.</a:t>
            </a:r>
          </a:p>
          <a:p>
            <a:pPr marL="0" indent="0">
              <a:buNone/>
            </a:pP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906971"/>
            <a:ext cx="4054496" cy="3486150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Особенностью программы «Азбука предпринимателя для молодежи» является получение слушателями практических инструментов для создания бизнеса. Интерактивная методика позволяет обеспечивать вовлечение участников образовательного проекта в процесс обучения, наладить коммуникации внутри групп, рассмотреть на примере реальных бизнес-кейсов ситуации, с которыми предприниматель может столкнуться в процессе создания своего бизнеса.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C 2020 года в Азбуке приняли участие 157 человек из числа молодежи 14-17 лет. Каждый участник смог оформить идею в бизнес-проект с разработкой и защитой бизнес-плана, получить необходимые знания для открытия своего дела, пройти путь создания бизнеса с момента формирования бизнес-идеи до регистрации предпринимательской деятельности. Так же, важным аспектом является возможность для участников по завершению образовательного проекта воспользоваться программой менторского сопровождения.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03" y="2844139"/>
            <a:ext cx="3365104" cy="1858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9026"/>
          <a:stretch/>
        </p:blipFill>
        <p:spPr>
          <a:xfrm>
            <a:off x="5237003" y="960073"/>
            <a:ext cx="3365888" cy="1739735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Азбука предпринимателя для молодежи 14-17 лет 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14" y="699569"/>
            <a:ext cx="8094950" cy="672031"/>
          </a:xfrm>
        </p:spPr>
        <p:txBody>
          <a:bodyPr/>
          <a:lstStyle/>
          <a:p>
            <a:pPr marL="0" indent="0">
              <a:buNone/>
            </a:pPr>
            <a:r>
              <a:rPr lang="ru-RU" sz="11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Обучающий </a:t>
            </a:r>
            <a:r>
              <a:rPr lang="ru-RU" sz="11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«Азбука предпринимателя» проводится 1 раз в год в летнее время, набор в группу 40-45 человек.</a:t>
            </a:r>
          </a:p>
          <a:p>
            <a:pPr marL="0" indent="0"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прохождения обучающего курса участникам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выдаётся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 о прохождении обучения предпринимательским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компетенциям.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ПРОГРАММА КУРСА: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80432" y="1623573"/>
            <a:ext cx="3841994" cy="3112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«Продвижение бизнеса»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Каналы привлечения клиентов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Реклама в сети интернет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Социальные сети для бизнеса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CRM для бизнеса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Меры поддержки бизнеса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«Упаковка и презентация бизнес-проекта»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Как «продать» бизнес-идею?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Публичные выступления: особенности «живых выступлений» 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ыступлений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Структура выступления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Продающая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самопрезентация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Ошибки в публичных выступлениях	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«Защита бизнес-проектов»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Презентация и защита бизнес-проектов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Награждение участников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Нетворкинг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1">
              <a:buFontTx/>
              <a:buNone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4873" y="1481070"/>
            <a:ext cx="3841994" cy="340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«Бизнес-идея и её развитие»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Основные бизнес-модели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Ошибки бизнес-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стартапов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Где искать бизнес-идеи?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Как выбирать и строить бизнес с учетом современных трендов?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Генерация бизнес-идей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«Бизнес и потребности клиента»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Кто ваш клиент?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Видение и миссия бизнеса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Ценностное предложение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Точки контакта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Оценка и тестирование бизнес-идеи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«Бизнес-план и организация бизнес-процессов»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Основы организации бизнеса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Бизнес-планирование (маркетинговый план, производственный план, организационный план, калькуляция себестоимости, финансовое планирование, стартовый капитал)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Управленческий учёт: как настроить P&amp;L за 30 мин.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Ключевые бизнес-процессы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•	Маркетинг и упаковка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4" y="343899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Азбука предпринимателя для молодежи 14-17 лет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82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296</Words>
  <Application>Microsoft Office PowerPoint</Application>
  <PresentationFormat>Экран (16:9)</PresentationFormat>
  <Paragraphs>49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Презентация PowerPoint</vt:lpstr>
      <vt:lpstr>Азбука предпринимателя для молодежи 14-17 лет </vt:lpstr>
      <vt:lpstr>Азбука предпринимателя для молодежи 14-17 лет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Ермакова Ольга Леонидовна</dc:creator>
  <cp:lastModifiedBy>Завадская Дарья Григорьевна</cp:lastModifiedBy>
  <cp:revision>66</cp:revision>
  <cp:lastPrinted>2024-04-17T01:00:44Z</cp:lastPrinted>
  <dcterms:modified xsi:type="dcterms:W3CDTF">2024-04-17T01:03:04Z</dcterms:modified>
</cp:coreProperties>
</file>