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3" r:id="rId5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76" d="100"/>
          <a:sy n="76" d="100"/>
        </p:scale>
        <p:origin x="96" y="112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0342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0259" y="3716145"/>
            <a:ext cx="8284018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информационная кампания по финансовой грамотности</a:t>
            </a:r>
          </a:p>
          <a:p>
            <a:r>
              <a:rPr lang="ru-RU" sz="1200" dirty="0"/>
              <a:t>Наименование субъекта: Забайкальский край </a:t>
            </a:r>
          </a:p>
          <a:p>
            <a:r>
              <a:rPr lang="ru-RU" sz="1200" dirty="0"/>
              <a:t>Автор практики: Отделение по Забайкальскому краю Сибирского главного управления Центрального банка Российской Федерации,  </a:t>
            </a:r>
            <a:r>
              <a:rPr lang="ru-RU" sz="1200" dirty="0" err="1"/>
              <a:t>Куржумова</a:t>
            </a:r>
            <a:r>
              <a:rPr lang="ru-RU" sz="1200" dirty="0"/>
              <a:t> Елена Владимировна, </a:t>
            </a:r>
            <a:r>
              <a:rPr lang="en-US" sz="1200" dirty="0"/>
              <a:t>8 (3022) 39-01-8</a:t>
            </a:r>
            <a:r>
              <a:rPr lang="ru-RU" sz="1200" dirty="0"/>
              <a:t>3 </a:t>
            </a:r>
            <a:r>
              <a:rPr lang="en-US" sz="1200" dirty="0"/>
              <a:t>KurzhumovaEV@cbr.ru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037" y="488491"/>
            <a:ext cx="3801437" cy="120282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Финансово-грамотный троллейбус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9" y="399932"/>
            <a:ext cx="992975" cy="1264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37" y="488491"/>
            <a:ext cx="1499746" cy="9388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Финансово-грамотный троллейбус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955497"/>
            <a:ext cx="4078285" cy="186236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Размещение на бортах троллейбуса основных правил по противодействию мошенникам </a:t>
            </a:r>
          </a:p>
          <a:p>
            <a:pPr marL="0" indent="0">
              <a:buNone/>
            </a:pPr>
            <a:r>
              <a:rPr lang="ru-RU" dirty="0"/>
              <a:t>Троллейбус - один из самых распространённых видов общественного транспорта, имеет очень большую рекламную площадь. Заметить информацию о мошенниках легко.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67" y="2664206"/>
            <a:ext cx="5728547" cy="1862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592" y="724513"/>
            <a:ext cx="1914310" cy="25971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69870"/>
            <a:ext cx="5410549" cy="3256558"/>
          </a:xfrm>
        </p:spPr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47" y="2771880"/>
            <a:ext cx="5589914" cy="1722251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Основные правила по противодействию мошенникам, размещенные на бортах троллейбуса:</a:t>
            </a:r>
          </a:p>
          <a:p>
            <a:r>
              <a:rPr lang="ru-RU" sz="1400" dirty="0"/>
              <a:t>«Осторожно! Телефонные мошенники!»</a:t>
            </a:r>
          </a:p>
          <a:p>
            <a:r>
              <a:rPr lang="ru-RU" sz="1400" dirty="0"/>
              <a:t>«Звонят и пугают потерей денег? Положи трубку – это мошенники!»</a:t>
            </a:r>
          </a:p>
          <a:p>
            <a:r>
              <a:rPr lang="ru-RU" sz="1400" dirty="0"/>
              <a:t>«Позвони в банк сам! Номер  банка на обороте карты»</a:t>
            </a:r>
          </a:p>
          <a:p>
            <a:r>
              <a:rPr lang="ru-RU" sz="1400" dirty="0"/>
              <a:t>«Никому не сообщайте коды из СМС, CVV код и личные данные»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" y="197381"/>
            <a:ext cx="4138428" cy="23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0548" y="323346"/>
            <a:ext cx="78827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Смотри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1951" y="846821"/>
            <a:ext cx="63799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Читай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9429" y="2626963"/>
            <a:ext cx="131993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bg1"/>
                </a:solidFill>
              </a:rPr>
              <a:t>Запоминай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975" y="3806124"/>
            <a:ext cx="1041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Выполняй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9584"/>
            <a:ext cx="6888265" cy="1016700"/>
          </a:xfrm>
        </p:spPr>
        <p:txBody>
          <a:bodyPr/>
          <a:lstStyle/>
          <a:p>
            <a:r>
              <a:rPr lang="ru-RU" dirty="0"/>
              <a:t>Достигнутые результаты: </a:t>
            </a:r>
            <a:r>
              <a:rPr lang="ru-RU" b="0" dirty="0"/>
              <a:t>п</a:t>
            </a:r>
            <a:r>
              <a:rPr lang="ru-RU" sz="1600" b="0" dirty="0"/>
              <a:t>овышение бдительности людей и как следствие, уменьшение количество жертв </a:t>
            </a:r>
            <a:r>
              <a:rPr lang="ru-RU" sz="1600" b="0" dirty="0" err="1"/>
              <a:t>кибермошенников</a:t>
            </a:r>
            <a:r>
              <a:rPr lang="ru-RU" sz="1600" b="0" dirty="0"/>
              <a:t>; </a:t>
            </a:r>
            <a:br>
              <a:rPr lang="ru-RU" sz="1600" b="0" dirty="0"/>
            </a:br>
            <a:r>
              <a:rPr lang="ru-RU" sz="1600" b="0" dirty="0"/>
              <a:t>просто, понятно, ярко доносится до широких слоев населения информация по противодействию телефонным мошенникам</a:t>
            </a:r>
            <a:br>
              <a:rPr lang="ru-RU" sz="1600" b="0" dirty="0"/>
            </a:br>
            <a:br>
              <a:rPr lang="ru-RU" sz="1600" b="0" dirty="0"/>
            </a:b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565778"/>
            <a:ext cx="7877175" cy="320171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Возможности и инструменты для тиражирования: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600" dirty="0"/>
              <a:t>При взаимодействии с региональными исполнительными </a:t>
            </a:r>
            <a:r>
              <a:rPr lang="ru-RU" sz="1600"/>
              <a:t>органами заключать </a:t>
            </a:r>
            <a:r>
              <a:rPr lang="ru-RU" sz="1600" dirty="0"/>
              <a:t>договора о безвозмездном оказании услуги по размещению социальной рекламы на бортах троллейбуса с муниципальными транспортными предприятиями</a:t>
            </a:r>
          </a:p>
          <a:p>
            <a:pPr marL="0" indent="0">
              <a:buNone/>
            </a:pPr>
            <a:r>
              <a:rPr lang="ru-RU" sz="1800" b="1" dirty="0"/>
              <a:t>Целевая аудитория: </a:t>
            </a:r>
            <a:r>
              <a:rPr lang="ru-RU" sz="1800" dirty="0"/>
              <a:t>дошкольники; школьники; студенты СПО и ВПО; взрослое население; пенсионеры и </a:t>
            </a:r>
            <a:r>
              <a:rPr lang="ru-RU" sz="1800" dirty="0" err="1"/>
              <a:t>предпенсионеры</a:t>
            </a:r>
            <a:r>
              <a:rPr lang="ru-RU" sz="1800" dirty="0"/>
              <a:t> </a:t>
            </a:r>
            <a:r>
              <a:rPr lang="ru-RU" sz="1800" b="1" dirty="0"/>
              <a:t> </a:t>
            </a:r>
          </a:p>
          <a:p>
            <a:pPr marL="0" indent="0">
              <a:buNone/>
            </a:pPr>
            <a:r>
              <a:rPr lang="ru-RU" sz="1800" b="1" dirty="0"/>
              <a:t>Охват аудитории: </a:t>
            </a:r>
            <a:r>
              <a:rPr lang="ru-RU" sz="1600" dirty="0"/>
              <a:t>от 5000 чел./год и выше</a:t>
            </a:r>
          </a:p>
          <a:p>
            <a:pPr marL="0" indent="0">
              <a:buNone/>
            </a:pPr>
            <a:r>
              <a:rPr lang="ru-RU" sz="1800" b="1" dirty="0"/>
              <a:t>Партнеры: </a:t>
            </a:r>
            <a:r>
              <a:rPr lang="ru-RU" sz="1600" dirty="0"/>
              <a:t>Администрация городского округа «Город Чита», МУП «Троллейбусное управление»</a:t>
            </a:r>
          </a:p>
        </p:txBody>
      </p:sp>
    </p:spTree>
    <p:extLst>
      <p:ext uri="{BB962C8B-B14F-4D97-AF65-F5344CB8AC3E}">
        <p14:creationId xmlns:p14="http://schemas.microsoft.com/office/powerpoint/2010/main" val="17340520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246</Words>
  <Application>Microsoft Office PowerPoint</Application>
  <PresentationFormat>Экран (16:9)</PresentationFormat>
  <Paragraphs>23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Helvetica Neue</vt:lpstr>
      <vt:lpstr>Helvetica Neue Light</vt:lpstr>
      <vt:lpstr>Proxima Nova Rg</vt:lpstr>
      <vt:lpstr>White</vt:lpstr>
      <vt:lpstr>Финансово-грамотный троллейбус</vt:lpstr>
      <vt:lpstr>Финансово-грамотный троллейбус</vt:lpstr>
      <vt:lpstr>  </vt:lpstr>
      <vt:lpstr>Достигнутые результаты: повышение бдительности людей и как следствие, уменьшение количество жертв кибермошенников;  просто, понятно, ярко доносится до широких слоев населения информация по противодействию телефонным мошенникам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Wirt</dc:creator>
  <cp:lastModifiedBy>Домрачева Оксана Ильинична</cp:lastModifiedBy>
  <cp:revision>78</cp:revision>
  <cp:lastPrinted>2024-04-18T01:50:59Z</cp:lastPrinted>
  <dcterms:modified xsi:type="dcterms:W3CDTF">2024-04-18T05:40:17Z</dcterms:modified>
</cp:coreProperties>
</file>