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8" r:id="rId4"/>
    <p:sldId id="263" r:id="rId5"/>
    <p:sldId id="259" r:id="rId6"/>
  </p:sldIdLst>
  <p:sldSz cx="9144000" cy="5143500" type="screen16x9"/>
  <p:notesSz cx="6808788" cy="9940925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1" d="100"/>
          <a:sy n="151" d="100"/>
        </p:scale>
        <p:origin x="438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18.04.2024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7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61908"/>
            <a:ext cx="6350680" cy="1281592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молодежи</a:t>
            </a:r>
          </a:p>
          <a:p>
            <a:r>
              <a:rPr lang="ru-RU" sz="1200" dirty="0"/>
              <a:t>Забайкальский край</a:t>
            </a:r>
          </a:p>
          <a:p>
            <a:r>
              <a:rPr lang="ru-RU" sz="1200" dirty="0"/>
              <a:t>УФНС России по Забайкальскому краю</a:t>
            </a:r>
          </a:p>
          <a:p>
            <a:r>
              <a:rPr lang="ru-RU" sz="1200" dirty="0" err="1"/>
              <a:t>Раздобреева</a:t>
            </a:r>
            <a:r>
              <a:rPr lang="ru-RU" sz="1200" dirty="0"/>
              <a:t> Ксения Андреевна,  </a:t>
            </a:r>
          </a:p>
          <a:p>
            <a:r>
              <a:rPr lang="ru-RU" sz="1200" dirty="0"/>
              <a:t>8(3022)21-80-35 (доб.1943), </a:t>
            </a:r>
            <a:r>
              <a:rPr lang="en-US" sz="1200" dirty="0"/>
              <a:t>k.razdobreeva.r7500@tax.gov.ru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07" y="1492251"/>
            <a:ext cx="3984704" cy="1120272"/>
          </a:xfrm>
          <a:ln>
            <a:solidFill>
              <a:srgbClr val="4FB9B3"/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Интеллектуальная налоговая викторина </a:t>
            </a:r>
            <a:r>
              <a:rPr lang="en-US" dirty="0"/>
              <a:t>TAXQUIZ </a:t>
            </a:r>
            <a:endParaRPr lang="ru-RU" dirty="0"/>
          </a:p>
        </p:txBody>
      </p:sp>
      <p:pic>
        <p:nvPicPr>
          <p:cNvPr id="1026" name="Picture 2" descr="D:\Раздобреева 2022\Раздобреева 2021\Листовки_инф материалы\logo_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538" y="126155"/>
            <a:ext cx="949561" cy="9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75000-app015\Otdel_9\1200px-Coat_of_arms_of_Zabaykalsky_Krai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0" y="126155"/>
            <a:ext cx="821671" cy="9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Интеллектуальная налоговая викторина </a:t>
            </a:r>
            <a:r>
              <a:rPr lang="en-US" dirty="0"/>
              <a:t>TAXQUIZ</a:t>
            </a:r>
            <a:br>
              <a:rPr lang="ru-RU" dirty="0"/>
            </a:br>
            <a:r>
              <a:rPr lang="ru-RU" sz="1200" dirty="0"/>
              <a:t>серии игр для студентов высших и средних учебных заведений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4" y="1181100"/>
            <a:ext cx="4589515" cy="3486150"/>
          </a:xfrm>
        </p:spPr>
        <p:txBody>
          <a:bodyPr/>
          <a:lstStyle/>
          <a:p>
            <a:r>
              <a:rPr lang="ru-RU" dirty="0"/>
              <a:t>Деловая игра посвящена истории налогообложения и экономики. Состоит из 9 раундов, каждый из которых включает 5 вопросов на логику, сообразительность, знание налогового законодательства и экономики. </a:t>
            </a:r>
          </a:p>
          <a:p>
            <a:r>
              <a:rPr lang="ru-RU" dirty="0"/>
              <a:t>Цели:</a:t>
            </a:r>
          </a:p>
          <a:p>
            <a:pPr>
              <a:buFontTx/>
              <a:buChar char="-"/>
            </a:pPr>
            <a:r>
              <a:rPr lang="ru-RU" dirty="0"/>
              <a:t>формирование финансовой и налоговой грамотности молодежи;</a:t>
            </a:r>
          </a:p>
          <a:p>
            <a:pPr>
              <a:buFontTx/>
              <a:buChar char="-"/>
            </a:pPr>
            <a:r>
              <a:rPr lang="ru-RU" dirty="0"/>
              <a:t>формирование имиджа налоговой службы как открытого и современного органа власти;</a:t>
            </a:r>
          </a:p>
          <a:p>
            <a:pPr>
              <a:buFontTx/>
              <a:buChar char="-"/>
            </a:pPr>
            <a:r>
              <a:rPr lang="ru-RU" dirty="0"/>
              <a:t>информирование населения о работе налоговой службы, в том числе о возможности использования электронных сервисов ФНС России;</a:t>
            </a:r>
          </a:p>
          <a:p>
            <a:pPr>
              <a:buFontTx/>
              <a:buChar char="-"/>
            </a:pPr>
            <a:r>
              <a:rPr lang="ru-RU" dirty="0"/>
              <a:t>позиционирование УФНС как привлекательного работодателя  для последующего трудоустройства.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3075" name="Picture 3" descr="D:\Раздобреева 2023\Знаток ФИНЗОЖ\Викторина TaxQuiz\Кви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22" y="1181100"/>
            <a:ext cx="3029919" cy="17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здобреева 2023\Знаток ФИНЗОЖ\Викторина TaxQuiz\Квиз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22" y="3002150"/>
            <a:ext cx="3029919" cy="170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38260"/>
          </a:xfrm>
        </p:spPr>
        <p:txBody>
          <a:bodyPr/>
          <a:lstStyle/>
          <a:p>
            <a:r>
              <a:rPr lang="ru-RU" dirty="0"/>
              <a:t>Интеллектуальная налоговая викторина </a:t>
            </a:r>
            <a:r>
              <a:rPr lang="en-US" dirty="0"/>
              <a:t>TAXQUIZ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859488"/>
            <a:ext cx="3823249" cy="17346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Первая игра прошла в сентябре 2023 года среди команд высших учебных заведений.</a:t>
            </a:r>
          </a:p>
          <a:p>
            <a:pPr marL="0" indent="0">
              <a:buNone/>
            </a:pPr>
            <a:r>
              <a:rPr lang="ru-RU" dirty="0"/>
              <a:t>В мероприятии приняли участие 4 команды: Читинской государственной медицинской академии, Забайкальского государственного университета, а также команды юридического факультета Читинского института Байкальского государственного университета и  Забайкальского института железнодорожного транспорта.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4A127BA-FFFF-8668-53AB-52EF562034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050" name="Picture 2" descr="D:\Раздобреева 2023\новости\сентябрь\викторина\20230926_1615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725933"/>
            <a:ext cx="3593469" cy="26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Раздобреева 2023\Знаток ФИНЗОЖ\фото\2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38499"/>
            <a:ext cx="2913681" cy="216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1"/>
            <a:ext cx="6888265" cy="438260"/>
          </a:xfrm>
        </p:spPr>
        <p:txBody>
          <a:bodyPr/>
          <a:lstStyle/>
          <a:p>
            <a:r>
              <a:rPr lang="ru-RU" dirty="0"/>
              <a:t>Интеллектуальная налоговая викторина </a:t>
            </a:r>
            <a:r>
              <a:rPr lang="en-US" dirty="0"/>
              <a:t>TAXQUIZ 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19" y="900786"/>
            <a:ext cx="3823249" cy="13312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Вторая игра прошла в октябре 2023 года среди команд средних учебных заведений.</a:t>
            </a:r>
          </a:p>
          <a:p>
            <a:pPr marL="0" indent="0">
              <a:buNone/>
            </a:pPr>
            <a:r>
              <a:rPr lang="ru-RU" dirty="0"/>
              <a:t>В мероприятии приняли участие 8 команд </a:t>
            </a:r>
            <a:r>
              <a:rPr lang="ru-RU" dirty="0" err="1"/>
              <a:t>СУЗов</a:t>
            </a:r>
            <a:r>
              <a:rPr lang="ru-RU" dirty="0"/>
              <a:t>             г. Читы. Мероприятие открыл руководитель регионального УФНС </a:t>
            </a:r>
            <a:r>
              <a:rPr lang="ru-RU" b="1" dirty="0"/>
              <a:t>Сергей Ефремов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 descr="D:\Раздобреева 2023\Знаток ФИНЗОЖ\суз\4.jpg"/>
          <p:cNvPicPr>
            <a:picLocks noGrp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1" r="13431"/>
          <a:stretch>
            <a:fillRect/>
          </a:stretch>
        </p:blipFill>
        <p:spPr bwMode="auto">
          <a:xfrm>
            <a:off x="6060397" y="3093464"/>
            <a:ext cx="1859796" cy="1906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Раздобреева 2023\Знаток ФИНЗОЖ\суз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58" y="821411"/>
            <a:ext cx="3370323" cy="221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Раздобреева 2023\Знаток ФИНЗОЖ\суз\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7" y="2216605"/>
            <a:ext cx="3961832" cy="243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51103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8" y="2002954"/>
            <a:ext cx="5410549" cy="868334"/>
          </a:xfrm>
        </p:spPr>
        <p:txBody>
          <a:bodyPr/>
          <a:lstStyle/>
          <a:p>
            <a:r>
              <a:rPr lang="ru-RU" dirty="0"/>
              <a:t>Этапы подготовки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68" y="2674964"/>
            <a:ext cx="5410549" cy="2563785"/>
          </a:xfrm>
        </p:spPr>
        <p:txBody>
          <a:bodyPr/>
          <a:lstStyle/>
          <a:p>
            <a:r>
              <a:rPr lang="ru-RU" b="1" dirty="0"/>
              <a:t>Сбор заявок на участие – анализ востребованности мероприятия;</a:t>
            </a:r>
          </a:p>
          <a:p>
            <a:r>
              <a:rPr lang="ru-RU" b="1" dirty="0"/>
              <a:t>подготовка сценария, вопросов, презентации, раздаточных материалов;</a:t>
            </a:r>
          </a:p>
          <a:p>
            <a:r>
              <a:rPr lang="ru-RU" b="1" dirty="0"/>
              <a:t>выбор места проведения, поиск площадки, техническая подготовка помещения;</a:t>
            </a:r>
          </a:p>
          <a:p>
            <a:r>
              <a:rPr lang="ru-RU" b="1" dirty="0"/>
              <a:t>награждение команд (дипломы, подарки, сувенирная продукция);</a:t>
            </a:r>
          </a:p>
          <a:p>
            <a:r>
              <a:rPr lang="ru-RU" b="1" dirty="0"/>
              <a:t>обратная связь.</a:t>
            </a:r>
          </a:p>
          <a:p>
            <a:endParaRPr lang="ru-RU" sz="1400" b="1" dirty="0"/>
          </a:p>
          <a:p>
            <a:endParaRPr lang="ru-RU" sz="1400" dirty="0"/>
          </a:p>
          <a:p>
            <a:endParaRPr lang="ru-RU" sz="1400" dirty="0"/>
          </a:p>
          <a:p>
            <a:endParaRPr lang="ru-RU" dirty="0"/>
          </a:p>
        </p:txBody>
      </p:sp>
      <p:pic>
        <p:nvPicPr>
          <p:cNvPr id="4098" name="Picture 2" descr="D:\Раздобреева 2023\Знаток ФИНЗОЖ\диплом за участ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167100"/>
            <a:ext cx="1606620" cy="17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здобреева 2023\Знаток ФИНЗОЖ\второе мест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74" y="167099"/>
            <a:ext cx="1606620" cy="17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Раздобреева 2023\Знаток ФИНЗОЖ\треть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02" y="167099"/>
            <a:ext cx="1655981" cy="171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261</Words>
  <Application>Microsoft Office PowerPoint</Application>
  <PresentationFormat>Экран (16:9)</PresentationFormat>
  <Paragraphs>30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Helvetica Neue</vt:lpstr>
      <vt:lpstr>Helvetica Neue Light</vt:lpstr>
      <vt:lpstr>Proxima Nova Rg</vt:lpstr>
      <vt:lpstr>White</vt:lpstr>
      <vt:lpstr>Интеллектуальная налоговая викторина TAXQUIZ </vt:lpstr>
      <vt:lpstr>Интеллектуальная налоговая викторина TAXQUIZ серии игр для студентов высших и средних учебных заведений </vt:lpstr>
      <vt:lpstr>Интеллектуальная налоговая викторина TAXQUIZ  </vt:lpstr>
      <vt:lpstr>Интеллектуальная налоговая викторина TAXQUIZ  </vt:lpstr>
      <vt:lpstr>Этапы подготовки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Васько Галина Борисовна</cp:lastModifiedBy>
  <cp:revision>66</cp:revision>
  <cp:lastPrinted>2024-04-18T01:46:54Z</cp:lastPrinted>
  <dcterms:modified xsi:type="dcterms:W3CDTF">2024-04-18T01:46:56Z</dcterms:modified>
</cp:coreProperties>
</file>