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3" r:id="rId4"/>
    <p:sldId id="265" r:id="rId5"/>
    <p:sldId id="264" r:id="rId6"/>
    <p:sldId id="262" r:id="rId7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9A3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/>
    <p:restoredTop sz="95429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-534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1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8601969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: Специальные проекты для людей с ОВЗ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 РФ: Алтайский край</a:t>
            </a:r>
            <a:endParaRPr lang="ru-RU" sz="1200" dirty="0"/>
          </a:p>
          <a:p>
            <a:r>
              <a:rPr lang="ru-RU" sz="1200" dirty="0"/>
              <a:t>Автор практики: Алтайский краевой центр финансовой грамотности, КАУ «Алтайский центр финансовых исследований»,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Министерство </a:t>
            </a:r>
            <a:r>
              <a:rPr lang="ru-RU" sz="1200" dirty="0"/>
              <a:t>финансов Алтайского края, </a:t>
            </a:r>
            <a:r>
              <a:rPr lang="ru-RU" sz="1200" dirty="0" err="1" smtClean="0"/>
              <a:t>fingramota</a:t>
            </a:r>
            <a:r>
              <a:rPr lang="en-US" sz="1200" dirty="0"/>
              <a:t>.</a:t>
            </a:r>
            <a:r>
              <a:rPr lang="ru-RU" sz="1200" dirty="0" smtClean="0"/>
              <a:t>22@</a:t>
            </a:r>
            <a:r>
              <a:rPr lang="en-US" sz="1200" dirty="0" smtClean="0"/>
              <a:t>mail.</a:t>
            </a:r>
            <a:r>
              <a:rPr lang="ru-RU" sz="1200" dirty="0" err="1" smtClean="0"/>
              <a:t>ru</a:t>
            </a:r>
            <a:r>
              <a:rPr lang="ru-RU" sz="1200" dirty="0"/>
              <a:t>, 8(3852) 29-83-04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4"/>
                </a:solidFill>
              </a:rPr>
              <a:t>Финансовая грамотность: территория безграничных возможностей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3" y="170481"/>
            <a:ext cx="1599112" cy="11274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Цель проекта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Повышение уровня финансовой грамотности </a:t>
            </a:r>
            <a:br>
              <a:rPr lang="ru-RU" sz="1400" b="1" dirty="0" smtClean="0"/>
            </a:br>
            <a:r>
              <a:rPr lang="ru-RU" sz="1400" b="1" dirty="0" smtClean="0"/>
              <a:t>и финансовой защищенности лиц с ограниченными возможностями здоровья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Формирование и развитие у граждан практических навыков  принятия грамотных финансовых решений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0" name="Picture 2" descr="Z:\Колесникова\Мероприятия\ФГ с ОВЗ\Мероприятие глухие 18.04.2023\IMG_4696.jpe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23832" r="-980"/>
          <a:stretch/>
        </p:blipFill>
        <p:spPr bwMode="auto">
          <a:xfrm>
            <a:off x="4450270" y="1227726"/>
            <a:ext cx="3923522" cy="25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107" y="1936824"/>
            <a:ext cx="7928934" cy="563389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endParaRPr lang="ru-RU" sz="11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633415" y="1166203"/>
            <a:ext cx="7921625" cy="6188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spcBef>
                <a:spcPct val="0"/>
              </a:spcBef>
              <a:defRPr/>
            </a:pPr>
            <a:endParaRPr lang="ru-RU" altLang="ru-RU" sz="1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0080" y="3443073"/>
            <a:ext cx="807384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Организационные условия реализации проекта</a:t>
            </a:r>
            <a:endParaRPr lang="ru-RU" sz="2800" dirty="0"/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3396363" y="3443075"/>
            <a:ext cx="2346960" cy="1226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6272784" y="3443074"/>
            <a:ext cx="2180620" cy="121919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582480" y="3443075"/>
            <a:ext cx="2349696" cy="122626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algn="ctr">
            <a:solidFill>
              <a:srgbClr val="5B9BD5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90000"/>
              </a:lnSpc>
              <a:defRPr/>
            </a:pPr>
            <a:endParaRPr lang="ru-RU" sz="1000" kern="1200" dirty="0">
              <a:solidFill>
                <a:schemeClr val="bg1"/>
              </a:solidFill>
              <a:latin typeface="Segoe Print" panose="02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626107" y="3525954"/>
            <a:ext cx="2349696" cy="1053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Алтайская краевая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 организация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Общероссийской общественной 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организации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 «Всероссийское общество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 инвалидов»</a:t>
            </a:r>
          </a:p>
          <a:p>
            <a:pPr hangingPunct="1"/>
            <a:endParaRPr lang="ru-RU" sz="1100" dirty="0"/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3419379" y="3558933"/>
            <a:ext cx="2349696" cy="1053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Алтайское региональное 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отделение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Общероссийской общественной 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организации инвалидов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 «Всероссийское общество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глухих»</a:t>
            </a:r>
          </a:p>
          <a:p>
            <a:pPr algn="ctr" hangingPunct="1"/>
            <a:endParaRPr lang="ru-RU" sz="1100" dirty="0">
              <a:solidFill>
                <a:schemeClr val="bg1"/>
              </a:solidFill>
            </a:endParaRPr>
          </a:p>
          <a:p>
            <a:pPr hangingPunct="1"/>
            <a:endParaRPr lang="ru-RU" sz="1100" dirty="0"/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6100263" y="3491345"/>
            <a:ext cx="2478692" cy="114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Алтайская краевая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общественная организация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Общероссийской общественной 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организации инвалидов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 «Всероссийское  ордена Трудового 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Красного знамени общество</a:t>
            </a:r>
          </a:p>
          <a:p>
            <a:pPr algn="ctr" hangingPunct="1"/>
            <a:r>
              <a:rPr lang="ru-RU" sz="1100" dirty="0">
                <a:solidFill>
                  <a:schemeClr val="bg1"/>
                </a:solidFill>
              </a:rPr>
              <a:t>слепых»</a:t>
            </a:r>
          </a:p>
          <a:p>
            <a:pPr algn="ctr" hangingPunct="1"/>
            <a:endParaRPr lang="ru-RU" sz="1100" dirty="0">
              <a:solidFill>
                <a:schemeClr val="bg1"/>
              </a:solidFill>
            </a:endParaRPr>
          </a:p>
          <a:p>
            <a:pPr hangingPunct="1"/>
            <a:endParaRPr lang="ru-RU" sz="1100" dirty="0"/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753140" y="1175937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chemeClr val="bg1"/>
                </a:solidFill>
              </a:rPr>
              <a:t>Государственная программа Алтайского края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 «Повышение уровня финансовой грамотности населения в Алтайском крае»</a:t>
            </a: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1048428" y="1971282"/>
            <a:ext cx="6888265" cy="41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>
                <a:solidFill>
                  <a:schemeClr val="tx1"/>
                </a:solidFill>
              </a:rPr>
              <a:t>Министерство финансов Алтайского края </a:t>
            </a:r>
          </a:p>
          <a:p>
            <a:pPr algn="ctr" hangingPunct="1"/>
            <a:r>
              <a:rPr lang="ru-RU" sz="1400" dirty="0">
                <a:solidFill>
                  <a:schemeClr val="tx1"/>
                </a:solidFill>
              </a:rPr>
              <a:t>Алтайский краевой центр финансовой </a:t>
            </a:r>
            <a:r>
              <a:rPr lang="ru-RU" sz="1400" dirty="0" smtClean="0">
                <a:solidFill>
                  <a:schemeClr val="tx1"/>
                </a:solidFill>
              </a:rPr>
              <a:t>грамотности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1048428" y="2724758"/>
            <a:ext cx="6888265" cy="41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1600" dirty="0" smtClean="0">
                <a:solidFill>
                  <a:schemeClr val="tx2"/>
                </a:solidFill>
              </a:rPr>
              <a:t>КРАЕВЫЕ  ОБЩЕСТВЕННЫЕ  ОРГАНИЗАЦИИ, ОБЪЕДИНЯЮЩИЕ  ЛИЦ С ОГРАНИЧЕННЫМИ ВОЗМОЖНОСТЯМИ ЗДОРОВЬЯ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8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Тематические направления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5639498" cy="3486150"/>
          </a:xfrm>
        </p:spPr>
        <p:txBody>
          <a:bodyPr/>
          <a:lstStyle/>
          <a:p>
            <a:r>
              <a:rPr lang="ru-RU" sz="2000" dirty="0">
                <a:solidFill>
                  <a:schemeClr val="accent4"/>
                </a:solidFill>
              </a:rPr>
              <a:t>Правила финансовой безопасности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Современные виды финансовых услуг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Личное финансовое планирование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Правила безопасного использования банковской карты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Признаки финансовых пирамид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Виды и особенности страховых услуг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Правила совершения интернет-покупок и пользования мобильными </a:t>
            </a:r>
            <a:r>
              <a:rPr lang="ru-RU" sz="2000" dirty="0" smtClean="0">
                <a:solidFill>
                  <a:schemeClr val="accent4"/>
                </a:solidFill>
              </a:rPr>
              <a:t>приложениями</a:t>
            </a: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Z:\Колесникова\Мероприятия\ФГ с ОВЗ\Мероприятие глухие 18.04.2023\IMG_47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88" y="1033906"/>
            <a:ext cx="2319662" cy="30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809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Текущая стадия реализации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4"/>
                </a:solidFill>
              </a:rPr>
              <a:t>Организовано сотрудничество с краевыми организациями Всероссийского общества инвалидов, Всероссийского общества слепых, Всероссийского общества глухих в различных городах и районах Алтайского </a:t>
            </a:r>
            <a:r>
              <a:rPr lang="ru-RU" sz="2000" dirty="0" smtClean="0">
                <a:solidFill>
                  <a:schemeClr val="accent4"/>
                </a:solidFill>
              </a:rPr>
              <a:t>края</a:t>
            </a:r>
          </a:p>
          <a:p>
            <a:pPr marL="0" indent="0">
              <a:buNone/>
            </a:pP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Проведены </a:t>
            </a:r>
            <a:r>
              <a:rPr lang="ru-RU" sz="2000" dirty="0">
                <a:solidFill>
                  <a:schemeClr val="accent4"/>
                </a:solidFill>
              </a:rPr>
              <a:t>мероприятия в различных форматах с возможностью получения индивидуальных консультаций для лиц с ограниченными возможностями здоровья </a:t>
            </a:r>
            <a:endParaRPr lang="ru-RU" sz="20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Сформирован </a:t>
            </a:r>
            <a:r>
              <a:rPr lang="ru-RU" sz="2000" dirty="0">
                <a:solidFill>
                  <a:schemeClr val="accent4"/>
                </a:solidFill>
              </a:rPr>
              <a:t>план мероприятий на 2024-2025 годы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923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Ожидаемые результаты проекта, возможности и инструменты тиражирования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351788"/>
            <a:ext cx="7877175" cy="3486150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Распространение знаний по финансовой безопасности и современных способах финансового мошенничества среди лиц </a:t>
            </a:r>
            <a:r>
              <a:rPr lang="ru-RU" dirty="0" smtClean="0">
                <a:solidFill>
                  <a:schemeClr val="accent4"/>
                </a:solidFill>
              </a:rPr>
              <a:t>с ограниченными возможностями здоровья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Популяризация </a:t>
            </a:r>
            <a:r>
              <a:rPr lang="ru-RU" dirty="0">
                <a:solidFill>
                  <a:schemeClr val="accent4"/>
                </a:solidFill>
              </a:rPr>
              <a:t>знаний о финансовых </a:t>
            </a:r>
            <a:r>
              <a:rPr lang="ru-RU" dirty="0" smtClean="0">
                <a:solidFill>
                  <a:schemeClr val="accent4"/>
                </a:solidFill>
              </a:rPr>
              <a:t>услугах и </a:t>
            </a:r>
            <a:r>
              <a:rPr lang="ru-RU" dirty="0">
                <a:solidFill>
                  <a:schemeClr val="accent4"/>
                </a:solidFill>
              </a:rPr>
              <a:t>правилах защиты прав потребителей </a:t>
            </a:r>
            <a:endParaRPr lang="ru-RU" dirty="0" smtClean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Формирование </a:t>
            </a:r>
            <a:r>
              <a:rPr lang="ru-RU" dirty="0">
                <a:solidFill>
                  <a:schemeClr val="accent4"/>
                </a:solidFill>
              </a:rPr>
              <a:t>практических навыков </a:t>
            </a:r>
            <a:r>
              <a:rPr lang="ru-RU" dirty="0" smtClean="0">
                <a:solidFill>
                  <a:schemeClr val="accent4"/>
                </a:solidFill>
              </a:rPr>
              <a:t>рационального финансового поведения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ru-RU" dirty="0">
                <a:solidFill>
                  <a:schemeClr val="accent4"/>
                </a:solidFill>
              </a:rPr>
              <a:t>Изменение внутренних установок финансового </a:t>
            </a:r>
            <a:r>
              <a:rPr lang="ru-RU" dirty="0" smtClean="0">
                <a:solidFill>
                  <a:schemeClr val="accent4"/>
                </a:solidFill>
              </a:rPr>
              <a:t>поведения граждан, </a:t>
            </a:r>
            <a:r>
              <a:rPr lang="ru-RU" dirty="0">
                <a:solidFill>
                  <a:schemeClr val="accent4"/>
                </a:solidFill>
              </a:rPr>
              <a:t>повышение доверия к финансовым институтам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Повышение заинтересованности в изучении вопросов финансовой грамотности, в том числе с помощью полученных на мероприятиях информационных материалов</a:t>
            </a:r>
          </a:p>
          <a:p>
            <a:endParaRPr lang="ru-RU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549A3"/>
                </a:solidFill>
              </a:rPr>
              <a:t>Практика готова к тиражированию в субъектах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262</Words>
  <Application>Microsoft Office PowerPoint</Application>
  <PresentationFormat>Экран (16:9)</PresentationFormat>
  <Paragraphs>53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Финансовая грамотность: территория безграничных возможностей</vt:lpstr>
      <vt:lpstr>Цель проекта</vt:lpstr>
      <vt:lpstr>Организационные условия реализации проекта</vt:lpstr>
      <vt:lpstr>Тематические направления мероприятий</vt:lpstr>
      <vt:lpstr>Текущая стадия реализации </vt:lpstr>
      <vt:lpstr>Ожидаемые результаты проекта, возможности и инструменты тиражирования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 , kta</cp:lastModifiedBy>
  <cp:revision>70</cp:revision>
  <cp:lastPrinted>2024-04-19T04:31:22Z</cp:lastPrinted>
  <dcterms:modified xsi:type="dcterms:W3CDTF">2024-04-19T04:31:23Z</dcterms:modified>
</cp:coreProperties>
</file>