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6.xml.rels" ContentType="application/vnd.openxmlformats-package.relationships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ata3.xml" ContentType="application/vnd.openxmlformats-officedocument.drawingml.diagramData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media/hdphoto1.wdp" ContentType="image/vnd.ms-photo"/>
  <Override PartName="/ppt/media/image32.png" ContentType="image/png"/>
  <Override PartName="/ppt/media/image26.jpeg" ContentType="image/jpeg"/>
  <Override PartName="/ppt/media/image4.jpeg" ContentType="image/jpeg"/>
  <Override PartName="/ppt/media/image25.jpeg" ContentType="image/jpeg"/>
  <Override PartName="/ppt/media/image8.jpeg" ContentType="image/jpeg"/>
  <Override PartName="/ppt/media/image36.png" ContentType="image/png"/>
  <Override PartName="/ppt/media/image9.jpeg" ContentType="image/jpeg"/>
  <Override PartName="/ppt/media/image39.png" ContentType="image/png"/>
  <Override PartName="/ppt/media/image41.png" ContentType="image/png"/>
  <Override PartName="/ppt/media/image40.png" ContentType="image/png"/>
  <Override PartName="/ppt/media/image7.jpeg" ContentType="image/jpeg"/>
  <Override PartName="/ppt/media/image5.jpeg" ContentType="image/jpeg"/>
  <Override PartName="/ppt/media/image6.jpeg" ContentType="image/jpeg"/>
  <Override PartName="/ppt/media/image17.png" ContentType="image/png"/>
  <Override PartName="/ppt/media/image18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24.jpeg" ContentType="image/jpeg"/>
  <Override PartName="/ppt/media/image2.jpeg" ContentType="image/jpeg"/>
  <Override PartName="/ppt/media/image37.png" ContentType="image/png"/>
  <Override PartName="/ppt/media/image19.jpeg" ContentType="image/jpeg"/>
  <Override PartName="/ppt/media/image11.jpeg" ContentType="image/jpeg"/>
  <Override PartName="/ppt/media/image12.jpeg" ContentType="image/jpeg"/>
  <Override PartName="/ppt/media/image16.jpeg" ContentType="image/jpeg"/>
  <Override PartName="/ppt/media/image10.jpeg" ContentType="image/jpeg"/>
  <Override PartName="/ppt/media/image14.jpeg" ContentType="image/jpeg"/>
  <Override PartName="/ppt/media/image13.jpeg" ContentType="image/jpeg"/>
  <Override PartName="/ppt/media/image15.gif" ContentType="image/gif"/>
  <Override PartName="/ppt/media/image38.jpeg" ContentType="image/jpeg"/>
  <Override PartName="/ppt/media/image3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1.jpeg" ContentType="image/jpeg"/>
  <Override PartName="/ppt/media/image23.jpeg" ContentType="image/jpeg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ECCDC-BAB2-4BF1-807A-1CD85AD71823}" type="doc">
      <dgm:prSet loTypeId="urn:microsoft.com/office/officeart/2005/8/layout/chevron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04865CB-1EFF-499B-A3DF-2A99DA8C2459}">
      <dgm:prSet phldrT="[Текст]" custT="1"/>
      <dgm:spPr/>
      <dgm:t>
        <a:bodyPr/>
        <a:lstStyle/>
        <a:p>
          <a:r>
            <a:rPr lang="ru-RU" sz="1400" dirty="0"/>
            <a:t>Участники игры</a:t>
          </a:r>
        </a:p>
      </dgm:t>
    </dgm:pt>
    <dgm:pt modelId="{B584F0A5-DABE-4470-8CCB-8C2789B5406A}" type="parTrans" cxnId="{78C6451D-F0B6-473F-B701-FF12F8218612}">
      <dgm:prSet/>
      <dgm:spPr/>
      <dgm:t>
        <a:bodyPr/>
        <a:lstStyle/>
        <a:p>
          <a:endParaRPr lang="ru-RU"/>
        </a:p>
      </dgm:t>
    </dgm:pt>
    <dgm:pt modelId="{8D1F11A1-F6DB-474A-927F-933B645E4B73}" type="sibTrans" cxnId="{78C6451D-F0B6-473F-B701-FF12F8218612}">
      <dgm:prSet/>
      <dgm:spPr/>
      <dgm:t>
        <a:bodyPr/>
        <a:lstStyle/>
        <a:p>
          <a:endParaRPr lang="ru-RU"/>
        </a:p>
      </dgm:t>
    </dgm:pt>
    <dgm:pt modelId="{A6E7D007-EE6D-4F17-974E-81B0DD93296C}">
      <dgm:prSet phldrT="[Текст]"/>
      <dgm:spPr/>
      <dgm:t>
        <a:bodyPr/>
        <a:lstStyle/>
        <a:p>
          <a:r>
            <a:rPr lang="ru-RU" dirty="0"/>
            <a:t>300 учащихся 8-11 классов школ города Тамбова и Тамбовской области и студентов СПО</a:t>
          </a:r>
        </a:p>
      </dgm:t>
    </dgm:pt>
    <dgm:pt modelId="{010ACBFB-7EA4-44F5-9705-10F5FF175AEE}" type="parTrans" cxnId="{109BEB5E-26C8-4F73-AB76-64A22BDB5867}">
      <dgm:prSet/>
      <dgm:spPr/>
      <dgm:t>
        <a:bodyPr/>
        <a:lstStyle/>
        <a:p>
          <a:endParaRPr lang="ru-RU"/>
        </a:p>
      </dgm:t>
    </dgm:pt>
    <dgm:pt modelId="{EF47F95F-BD2E-49C5-A754-D1EF3A20D154}" type="sibTrans" cxnId="{109BEB5E-26C8-4F73-AB76-64A22BDB5867}">
      <dgm:prSet/>
      <dgm:spPr/>
      <dgm:t>
        <a:bodyPr/>
        <a:lstStyle/>
        <a:p>
          <a:endParaRPr lang="ru-RU"/>
        </a:p>
      </dgm:t>
    </dgm:pt>
    <dgm:pt modelId="{A1096E31-B5F7-4DDA-82A8-CE34E8227071}">
      <dgm:prSet phldrT="[Текст]" custT="1"/>
      <dgm:spPr/>
      <dgm:t>
        <a:bodyPr/>
        <a:lstStyle/>
        <a:p>
          <a:r>
            <a:rPr lang="ru-RU" sz="1400" dirty="0"/>
            <a:t>Возраст участников</a:t>
          </a:r>
        </a:p>
      </dgm:t>
    </dgm:pt>
    <dgm:pt modelId="{8AAA08A1-0105-424D-88BA-A5AEA51B4B66}" type="parTrans" cxnId="{96B39067-47E4-4CD9-AA62-1A7A1878B2D9}">
      <dgm:prSet/>
      <dgm:spPr/>
      <dgm:t>
        <a:bodyPr/>
        <a:lstStyle/>
        <a:p>
          <a:endParaRPr lang="ru-RU"/>
        </a:p>
      </dgm:t>
    </dgm:pt>
    <dgm:pt modelId="{C7DCCDDE-3833-4225-9791-7024E4CAC116}" type="sibTrans" cxnId="{96B39067-47E4-4CD9-AA62-1A7A1878B2D9}">
      <dgm:prSet/>
      <dgm:spPr/>
      <dgm:t>
        <a:bodyPr/>
        <a:lstStyle/>
        <a:p>
          <a:endParaRPr lang="ru-RU"/>
        </a:p>
      </dgm:t>
    </dgm:pt>
    <dgm:pt modelId="{390C0ADB-7356-4A25-878E-908FE4285DB4}">
      <dgm:prSet phldrT="[Текст]"/>
      <dgm:spPr/>
      <dgm:t>
        <a:bodyPr/>
        <a:lstStyle/>
        <a:p>
          <a:r>
            <a:rPr lang="ru-RU" dirty="0"/>
            <a:t>От 15 до 18 лет</a:t>
          </a:r>
        </a:p>
      </dgm:t>
    </dgm:pt>
    <dgm:pt modelId="{9C8E25ED-8296-485A-8965-02594FC94F26}" type="parTrans" cxnId="{54233AFE-B8A7-4C09-9427-878661EA3CC3}">
      <dgm:prSet/>
      <dgm:spPr/>
      <dgm:t>
        <a:bodyPr/>
        <a:lstStyle/>
        <a:p>
          <a:endParaRPr lang="ru-RU"/>
        </a:p>
      </dgm:t>
    </dgm:pt>
    <dgm:pt modelId="{2770FF53-26FD-476D-A63E-1DC127CD8E93}" type="sibTrans" cxnId="{54233AFE-B8A7-4C09-9427-878661EA3CC3}">
      <dgm:prSet/>
      <dgm:spPr/>
      <dgm:t>
        <a:bodyPr/>
        <a:lstStyle/>
        <a:p>
          <a:endParaRPr lang="ru-RU"/>
        </a:p>
      </dgm:t>
    </dgm:pt>
    <dgm:pt modelId="{A6E8BD88-5B37-49BE-9BD3-3C5DBB39A9C6}">
      <dgm:prSet phldrT="[Текст]" custT="1"/>
      <dgm:spPr/>
      <dgm:t>
        <a:bodyPr/>
        <a:lstStyle/>
        <a:p>
          <a:r>
            <a:rPr lang="ru-RU" sz="1400" dirty="0"/>
            <a:t>Продолжительность игры</a:t>
          </a:r>
        </a:p>
      </dgm:t>
    </dgm:pt>
    <dgm:pt modelId="{62410B04-0D59-47A8-9735-C474FBEB06AC}" type="parTrans" cxnId="{07E6CE68-3C89-471E-B190-1031A0AD4CBA}">
      <dgm:prSet/>
      <dgm:spPr/>
      <dgm:t>
        <a:bodyPr/>
        <a:lstStyle/>
        <a:p>
          <a:endParaRPr lang="ru-RU"/>
        </a:p>
      </dgm:t>
    </dgm:pt>
    <dgm:pt modelId="{D081D4C2-CE6C-4CEC-B88D-CDF17A4FDF8D}" type="sibTrans" cxnId="{07E6CE68-3C89-471E-B190-1031A0AD4CBA}">
      <dgm:prSet/>
      <dgm:spPr/>
      <dgm:t>
        <a:bodyPr/>
        <a:lstStyle/>
        <a:p>
          <a:endParaRPr lang="ru-RU"/>
        </a:p>
      </dgm:t>
    </dgm:pt>
    <dgm:pt modelId="{5B8B5918-0A1F-4751-9AE8-6584AA041514}">
      <dgm:prSet phldrT="[Текст]"/>
      <dgm:spPr/>
      <dgm:t>
        <a:bodyPr/>
        <a:lstStyle/>
        <a:p>
          <a:r>
            <a:rPr lang="ru-RU" dirty="0"/>
            <a:t>1,5 часа на прохождение 15 станций</a:t>
          </a:r>
        </a:p>
      </dgm:t>
    </dgm:pt>
    <dgm:pt modelId="{679EE070-F63B-4E9C-B576-D7476C90DA5B}" type="parTrans" cxnId="{6B5CA109-CA52-4BE3-925D-105EC319CE8A}">
      <dgm:prSet/>
      <dgm:spPr/>
      <dgm:t>
        <a:bodyPr/>
        <a:lstStyle/>
        <a:p>
          <a:endParaRPr lang="ru-RU"/>
        </a:p>
      </dgm:t>
    </dgm:pt>
    <dgm:pt modelId="{570BDA1F-2396-405C-B989-30E7DAFE783F}" type="sibTrans" cxnId="{6B5CA109-CA52-4BE3-925D-105EC319CE8A}">
      <dgm:prSet/>
      <dgm:spPr/>
      <dgm:t>
        <a:bodyPr/>
        <a:lstStyle/>
        <a:p>
          <a:endParaRPr lang="ru-RU"/>
        </a:p>
      </dgm:t>
    </dgm:pt>
    <dgm:pt modelId="{BE2F7AFA-923C-46D0-A71B-6A53EE514968}" type="pres">
      <dgm:prSet presAssocID="{CAFECCDC-BAB2-4BF1-807A-1CD85AD71823}" presName="linearFlow" presStyleCnt="0">
        <dgm:presLayoutVars>
          <dgm:dir/>
          <dgm:animLvl val="lvl"/>
          <dgm:resizeHandles val="exact"/>
        </dgm:presLayoutVars>
      </dgm:prSet>
      <dgm:spPr/>
    </dgm:pt>
    <dgm:pt modelId="{F959ADA8-548E-476B-A896-A797A3772346}" type="pres">
      <dgm:prSet presAssocID="{B04865CB-1EFF-499B-A3DF-2A99DA8C2459}" presName="composite" presStyleCnt="0"/>
      <dgm:spPr/>
    </dgm:pt>
    <dgm:pt modelId="{AF92D38E-04BE-418E-964E-A004636EA64E}" type="pres">
      <dgm:prSet presAssocID="{B04865CB-1EFF-499B-A3DF-2A99DA8C2459}" presName="parentText" presStyleLbl="alignNode1" presStyleIdx="0" presStyleCnt="3" custLinFactNeighborX="1745" custLinFactNeighborY="411">
        <dgm:presLayoutVars>
          <dgm:chMax val="1"/>
          <dgm:bulletEnabled val="1"/>
        </dgm:presLayoutVars>
      </dgm:prSet>
      <dgm:spPr/>
    </dgm:pt>
    <dgm:pt modelId="{AB4BEEEB-5BCD-4B5C-85AD-27F3B00073EF}" type="pres">
      <dgm:prSet presAssocID="{B04865CB-1EFF-499B-A3DF-2A99DA8C2459}" presName="descendantText" presStyleLbl="alignAcc1" presStyleIdx="0" presStyleCnt="3">
        <dgm:presLayoutVars>
          <dgm:bulletEnabled val="1"/>
        </dgm:presLayoutVars>
      </dgm:prSet>
      <dgm:spPr/>
    </dgm:pt>
    <dgm:pt modelId="{3E0A6BE0-8CEF-47AD-BBFD-7DA6F5D8219C}" type="pres">
      <dgm:prSet presAssocID="{8D1F11A1-F6DB-474A-927F-933B645E4B73}" presName="sp" presStyleCnt="0"/>
      <dgm:spPr/>
    </dgm:pt>
    <dgm:pt modelId="{466D6AC3-BB76-4005-B078-90EC2028C28F}" type="pres">
      <dgm:prSet presAssocID="{A1096E31-B5F7-4DDA-82A8-CE34E8227071}" presName="composite" presStyleCnt="0"/>
      <dgm:spPr/>
    </dgm:pt>
    <dgm:pt modelId="{DE512FEB-9B3B-48CF-AAFB-C2D0A4354589}" type="pres">
      <dgm:prSet presAssocID="{A1096E31-B5F7-4DDA-82A8-CE34E822707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5F758D2-6369-46A9-95F1-BC8ED5AEB9AC}" type="pres">
      <dgm:prSet presAssocID="{A1096E31-B5F7-4DDA-82A8-CE34E8227071}" presName="descendantText" presStyleLbl="alignAcc1" presStyleIdx="1" presStyleCnt="3">
        <dgm:presLayoutVars>
          <dgm:bulletEnabled val="1"/>
        </dgm:presLayoutVars>
      </dgm:prSet>
      <dgm:spPr/>
    </dgm:pt>
    <dgm:pt modelId="{8B7C37AC-4F08-4A88-AD6A-5A4B78094C25}" type="pres">
      <dgm:prSet presAssocID="{C7DCCDDE-3833-4225-9791-7024E4CAC116}" presName="sp" presStyleCnt="0"/>
      <dgm:spPr/>
    </dgm:pt>
    <dgm:pt modelId="{10458A37-C128-4637-8E45-9F1FD7BAAB3E}" type="pres">
      <dgm:prSet presAssocID="{A6E8BD88-5B37-49BE-9BD3-3C5DBB39A9C6}" presName="composite" presStyleCnt="0"/>
      <dgm:spPr/>
    </dgm:pt>
    <dgm:pt modelId="{6D698A09-DDEA-4E58-BBC2-D654FC1D9440}" type="pres">
      <dgm:prSet presAssocID="{A6E8BD88-5B37-49BE-9BD3-3C5DBB39A9C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A9AE97-97A3-4266-A9A3-59875357292A}" type="pres">
      <dgm:prSet presAssocID="{A6E8BD88-5B37-49BE-9BD3-3C5DBB39A9C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5CA109-CA52-4BE3-925D-105EC319CE8A}" srcId="{A6E8BD88-5B37-49BE-9BD3-3C5DBB39A9C6}" destId="{5B8B5918-0A1F-4751-9AE8-6584AA041514}" srcOrd="0" destOrd="0" parTransId="{679EE070-F63B-4E9C-B576-D7476C90DA5B}" sibTransId="{570BDA1F-2396-405C-B989-30E7DAFE783F}"/>
    <dgm:cxn modelId="{4FFE2F1C-1D62-44A3-B705-21E94B4D8F9B}" type="presOf" srcId="{5B8B5918-0A1F-4751-9AE8-6584AA041514}" destId="{3CA9AE97-97A3-4266-A9A3-59875357292A}" srcOrd="0" destOrd="0" presId="urn:microsoft.com/office/officeart/2005/8/layout/chevron2"/>
    <dgm:cxn modelId="{78C6451D-F0B6-473F-B701-FF12F8218612}" srcId="{CAFECCDC-BAB2-4BF1-807A-1CD85AD71823}" destId="{B04865CB-1EFF-499B-A3DF-2A99DA8C2459}" srcOrd="0" destOrd="0" parTransId="{B584F0A5-DABE-4470-8CCB-8C2789B5406A}" sibTransId="{8D1F11A1-F6DB-474A-927F-933B645E4B73}"/>
    <dgm:cxn modelId="{109BEB5E-26C8-4F73-AB76-64A22BDB5867}" srcId="{B04865CB-1EFF-499B-A3DF-2A99DA8C2459}" destId="{A6E7D007-EE6D-4F17-974E-81B0DD93296C}" srcOrd="0" destOrd="0" parTransId="{010ACBFB-7EA4-44F5-9705-10F5FF175AEE}" sibTransId="{EF47F95F-BD2E-49C5-A754-D1EF3A20D154}"/>
    <dgm:cxn modelId="{E07A6566-3266-4ABF-B354-0D2989F94F3F}" type="presOf" srcId="{B04865CB-1EFF-499B-A3DF-2A99DA8C2459}" destId="{AF92D38E-04BE-418E-964E-A004636EA64E}" srcOrd="0" destOrd="0" presId="urn:microsoft.com/office/officeart/2005/8/layout/chevron2"/>
    <dgm:cxn modelId="{96B39067-47E4-4CD9-AA62-1A7A1878B2D9}" srcId="{CAFECCDC-BAB2-4BF1-807A-1CD85AD71823}" destId="{A1096E31-B5F7-4DDA-82A8-CE34E8227071}" srcOrd="1" destOrd="0" parTransId="{8AAA08A1-0105-424D-88BA-A5AEA51B4B66}" sibTransId="{C7DCCDDE-3833-4225-9791-7024E4CAC116}"/>
    <dgm:cxn modelId="{07E6CE68-3C89-471E-B190-1031A0AD4CBA}" srcId="{CAFECCDC-BAB2-4BF1-807A-1CD85AD71823}" destId="{A6E8BD88-5B37-49BE-9BD3-3C5DBB39A9C6}" srcOrd="2" destOrd="0" parTransId="{62410B04-0D59-47A8-9735-C474FBEB06AC}" sibTransId="{D081D4C2-CE6C-4CEC-B88D-CDF17A4FDF8D}"/>
    <dgm:cxn modelId="{23E7526C-936B-4B02-B63D-B2B3BDD2BC4E}" type="presOf" srcId="{A6E8BD88-5B37-49BE-9BD3-3C5DBB39A9C6}" destId="{6D698A09-DDEA-4E58-BBC2-D654FC1D9440}" srcOrd="0" destOrd="0" presId="urn:microsoft.com/office/officeart/2005/8/layout/chevron2"/>
    <dgm:cxn modelId="{B8AD286E-5B5E-4342-B86F-A7714D6D1670}" type="presOf" srcId="{A1096E31-B5F7-4DDA-82A8-CE34E8227071}" destId="{DE512FEB-9B3B-48CF-AAFB-C2D0A4354589}" srcOrd="0" destOrd="0" presId="urn:microsoft.com/office/officeart/2005/8/layout/chevron2"/>
    <dgm:cxn modelId="{35F56A8A-1424-491E-A5EC-3920A5B40B70}" type="presOf" srcId="{CAFECCDC-BAB2-4BF1-807A-1CD85AD71823}" destId="{BE2F7AFA-923C-46D0-A71B-6A53EE514968}" srcOrd="0" destOrd="0" presId="urn:microsoft.com/office/officeart/2005/8/layout/chevron2"/>
    <dgm:cxn modelId="{0B780DB0-E3FB-4DE7-AF01-BE77BE4D65BA}" type="presOf" srcId="{390C0ADB-7356-4A25-878E-908FE4285DB4}" destId="{45F758D2-6369-46A9-95F1-BC8ED5AEB9AC}" srcOrd="0" destOrd="0" presId="urn:microsoft.com/office/officeart/2005/8/layout/chevron2"/>
    <dgm:cxn modelId="{D7B7A6B9-BD0F-47D5-BADE-603BBC494EF0}" type="presOf" srcId="{A6E7D007-EE6D-4F17-974E-81B0DD93296C}" destId="{AB4BEEEB-5BCD-4B5C-85AD-27F3B00073EF}" srcOrd="0" destOrd="0" presId="urn:microsoft.com/office/officeart/2005/8/layout/chevron2"/>
    <dgm:cxn modelId="{54233AFE-B8A7-4C09-9427-878661EA3CC3}" srcId="{A1096E31-B5F7-4DDA-82A8-CE34E8227071}" destId="{390C0ADB-7356-4A25-878E-908FE4285DB4}" srcOrd="0" destOrd="0" parTransId="{9C8E25ED-8296-485A-8965-02594FC94F26}" sibTransId="{2770FF53-26FD-476D-A63E-1DC127CD8E93}"/>
    <dgm:cxn modelId="{977F1686-FA4D-41CD-830A-B7B995D4C168}" type="presParOf" srcId="{BE2F7AFA-923C-46D0-A71B-6A53EE514968}" destId="{F959ADA8-548E-476B-A896-A797A3772346}" srcOrd="0" destOrd="0" presId="urn:microsoft.com/office/officeart/2005/8/layout/chevron2"/>
    <dgm:cxn modelId="{1D953621-75C1-495A-A8D9-EE81826A071D}" type="presParOf" srcId="{F959ADA8-548E-476B-A896-A797A3772346}" destId="{AF92D38E-04BE-418E-964E-A004636EA64E}" srcOrd="0" destOrd="0" presId="urn:microsoft.com/office/officeart/2005/8/layout/chevron2"/>
    <dgm:cxn modelId="{BE7A53ED-B371-401E-933D-D4B650D07823}" type="presParOf" srcId="{F959ADA8-548E-476B-A896-A797A3772346}" destId="{AB4BEEEB-5BCD-4B5C-85AD-27F3B00073EF}" srcOrd="1" destOrd="0" presId="urn:microsoft.com/office/officeart/2005/8/layout/chevron2"/>
    <dgm:cxn modelId="{766A5893-CB2E-4250-AE5D-FEBB1572553F}" type="presParOf" srcId="{BE2F7AFA-923C-46D0-A71B-6A53EE514968}" destId="{3E0A6BE0-8CEF-47AD-BBFD-7DA6F5D8219C}" srcOrd="1" destOrd="0" presId="urn:microsoft.com/office/officeart/2005/8/layout/chevron2"/>
    <dgm:cxn modelId="{C0A416B0-884C-4A7A-B947-FD08965FF53D}" type="presParOf" srcId="{BE2F7AFA-923C-46D0-A71B-6A53EE514968}" destId="{466D6AC3-BB76-4005-B078-90EC2028C28F}" srcOrd="2" destOrd="0" presId="urn:microsoft.com/office/officeart/2005/8/layout/chevron2"/>
    <dgm:cxn modelId="{CEF4C682-5E70-42C3-B0ED-73C4F173D025}" type="presParOf" srcId="{466D6AC3-BB76-4005-B078-90EC2028C28F}" destId="{DE512FEB-9B3B-48CF-AAFB-C2D0A4354589}" srcOrd="0" destOrd="0" presId="urn:microsoft.com/office/officeart/2005/8/layout/chevron2"/>
    <dgm:cxn modelId="{FD79868B-F664-4D85-BD5C-BE02D8323CE4}" type="presParOf" srcId="{466D6AC3-BB76-4005-B078-90EC2028C28F}" destId="{45F758D2-6369-46A9-95F1-BC8ED5AEB9AC}" srcOrd="1" destOrd="0" presId="urn:microsoft.com/office/officeart/2005/8/layout/chevron2"/>
    <dgm:cxn modelId="{5A17B9CA-BA73-4679-9996-1F4A50E09E74}" type="presParOf" srcId="{BE2F7AFA-923C-46D0-A71B-6A53EE514968}" destId="{8B7C37AC-4F08-4A88-AD6A-5A4B78094C25}" srcOrd="3" destOrd="0" presId="urn:microsoft.com/office/officeart/2005/8/layout/chevron2"/>
    <dgm:cxn modelId="{C5C5D8A0-0313-4C78-AD59-7FFE855E0C24}" type="presParOf" srcId="{BE2F7AFA-923C-46D0-A71B-6A53EE514968}" destId="{10458A37-C128-4637-8E45-9F1FD7BAAB3E}" srcOrd="4" destOrd="0" presId="urn:microsoft.com/office/officeart/2005/8/layout/chevron2"/>
    <dgm:cxn modelId="{BC3EABA8-A6E0-4A59-B3DB-789731FEA30C}" type="presParOf" srcId="{10458A37-C128-4637-8E45-9F1FD7BAAB3E}" destId="{6D698A09-DDEA-4E58-BBC2-D654FC1D9440}" srcOrd="0" destOrd="0" presId="urn:microsoft.com/office/officeart/2005/8/layout/chevron2"/>
    <dgm:cxn modelId="{F5FDDE79-9246-4914-B3EE-24DB0A128764}" type="presParOf" srcId="{10458A37-C128-4637-8E45-9F1FD7BAAB3E}" destId="{3CA9AE97-97A3-4266-A9A3-5987535729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81F60-F570-45DF-B161-1967EDBC241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F581657-F704-49A6-9BF9-190C51AD0AC0}">
      <dgm:prSet phldrT="[Текст]" custT="1"/>
      <dgm:spPr/>
      <dgm:t>
        <a:bodyPr/>
        <a:lstStyle/>
        <a:p>
          <a:r>
            <a:rPr lang="ru-RU" sz="1400" b="0" i="0" dirty="0"/>
            <a:t>1. Деньги без денег</a:t>
          </a:r>
          <a:br>
            <a:rPr lang="ru-RU" sz="1400" dirty="0"/>
          </a:br>
          <a:endParaRPr lang="ru-RU" sz="1400" dirty="0"/>
        </a:p>
      </dgm:t>
    </dgm:pt>
    <dgm:pt modelId="{A03AB502-F26A-44EE-82B9-2723A50B1560}" type="parTrans" cxnId="{9BE4806F-C935-4F78-90F2-0CF415ED277B}">
      <dgm:prSet/>
      <dgm:spPr/>
      <dgm:t>
        <a:bodyPr/>
        <a:lstStyle/>
        <a:p>
          <a:endParaRPr lang="ru-RU"/>
        </a:p>
      </dgm:t>
    </dgm:pt>
    <dgm:pt modelId="{326B848E-D158-4A3B-B821-9C54805A65E4}" type="sibTrans" cxnId="{9BE4806F-C935-4F78-90F2-0CF415ED277B}">
      <dgm:prSet/>
      <dgm:spPr/>
      <dgm:t>
        <a:bodyPr/>
        <a:lstStyle/>
        <a:p>
          <a:endParaRPr lang="ru-RU"/>
        </a:p>
      </dgm:t>
    </dgm:pt>
    <dgm:pt modelId="{2D86E5EC-0082-4F1C-96C3-BBAE67B3EF59}">
      <dgm:prSet phldrT="[Текст]" custT="1"/>
      <dgm:spPr/>
      <dgm:t>
        <a:bodyPr/>
        <a:lstStyle/>
        <a:p>
          <a:r>
            <a:rPr lang="ru-RU" sz="1400" b="0" i="0" dirty="0"/>
            <a:t>2. Товары и впечатления</a:t>
          </a:r>
          <a:br>
            <a:rPr lang="ru-RU" sz="1400" dirty="0"/>
          </a:br>
          <a:endParaRPr lang="ru-RU" sz="1400" dirty="0"/>
        </a:p>
      </dgm:t>
    </dgm:pt>
    <dgm:pt modelId="{0B9CB92A-8BEE-4DDD-ADEB-3389855EC0A5}" type="parTrans" cxnId="{6FE4B0C8-92F5-494C-B9D2-04545833D20D}">
      <dgm:prSet/>
      <dgm:spPr/>
      <dgm:t>
        <a:bodyPr/>
        <a:lstStyle/>
        <a:p>
          <a:endParaRPr lang="ru-RU"/>
        </a:p>
      </dgm:t>
    </dgm:pt>
    <dgm:pt modelId="{16AEDBCE-DD6F-432D-AB7E-1BAEDE2C227B}" type="sibTrans" cxnId="{6FE4B0C8-92F5-494C-B9D2-04545833D20D}">
      <dgm:prSet/>
      <dgm:spPr/>
      <dgm:t>
        <a:bodyPr/>
        <a:lstStyle/>
        <a:p>
          <a:endParaRPr lang="ru-RU"/>
        </a:p>
      </dgm:t>
    </dgm:pt>
    <dgm:pt modelId="{6C241936-4BB6-4B76-9218-FB96E3CB7F83}">
      <dgm:prSet phldrT="[Текст]" custT="1"/>
      <dgm:spPr/>
      <dgm:t>
        <a:bodyPr/>
        <a:lstStyle/>
        <a:p>
          <a:r>
            <a:rPr lang="ru-RU" sz="1400" b="0" i="0" dirty="0"/>
            <a:t>3. Банк России</a:t>
          </a:r>
          <a:br>
            <a:rPr lang="ru-RU" sz="1400" dirty="0"/>
          </a:br>
          <a:endParaRPr lang="ru-RU" sz="1400" dirty="0"/>
        </a:p>
      </dgm:t>
    </dgm:pt>
    <dgm:pt modelId="{4BBACB96-F348-446E-86D4-12056FBA58DB}" type="parTrans" cxnId="{EA6D34C9-5B4B-451C-A08B-D95B525EF5BF}">
      <dgm:prSet/>
      <dgm:spPr/>
      <dgm:t>
        <a:bodyPr/>
        <a:lstStyle/>
        <a:p>
          <a:endParaRPr lang="ru-RU"/>
        </a:p>
      </dgm:t>
    </dgm:pt>
    <dgm:pt modelId="{B945F3CD-3C99-47CC-B382-D83C336A0183}" type="sibTrans" cxnId="{EA6D34C9-5B4B-451C-A08B-D95B525EF5BF}">
      <dgm:prSet/>
      <dgm:spPr/>
      <dgm:t>
        <a:bodyPr/>
        <a:lstStyle/>
        <a:p>
          <a:endParaRPr lang="ru-RU"/>
        </a:p>
      </dgm:t>
    </dgm:pt>
    <dgm:pt modelId="{A865E88A-709A-45C6-B6A3-B68428210E8E}">
      <dgm:prSet phldrT="[Текст]" custT="1"/>
      <dgm:spPr/>
      <dgm:t>
        <a:bodyPr/>
        <a:lstStyle/>
        <a:p>
          <a:r>
            <a:rPr lang="ru-RU" sz="1400" b="0" i="0" dirty="0"/>
            <a:t>4. Казначей</a:t>
          </a:r>
          <a:br>
            <a:rPr lang="ru-RU" sz="1400" dirty="0"/>
          </a:br>
          <a:endParaRPr lang="ru-RU" sz="1400" dirty="0"/>
        </a:p>
      </dgm:t>
    </dgm:pt>
    <dgm:pt modelId="{F4CDFC59-6527-4C13-B86C-4B0A07E6A9AF}" type="parTrans" cxnId="{8595DADD-FEE2-411C-842B-4FF3C74E1EDB}">
      <dgm:prSet/>
      <dgm:spPr/>
      <dgm:t>
        <a:bodyPr/>
        <a:lstStyle/>
        <a:p>
          <a:endParaRPr lang="ru-RU"/>
        </a:p>
      </dgm:t>
    </dgm:pt>
    <dgm:pt modelId="{D82E4E27-9523-4111-AFF2-357BA2246FD4}" type="sibTrans" cxnId="{8595DADD-FEE2-411C-842B-4FF3C74E1EDB}">
      <dgm:prSet/>
      <dgm:spPr/>
      <dgm:t>
        <a:bodyPr/>
        <a:lstStyle/>
        <a:p>
          <a:endParaRPr lang="ru-RU"/>
        </a:p>
      </dgm:t>
    </dgm:pt>
    <dgm:pt modelId="{4FA75E95-F045-4B17-BD95-B002F27685ED}">
      <dgm:prSet phldrT="[Текст]" custT="1"/>
      <dgm:spPr/>
      <dgm:t>
        <a:bodyPr/>
        <a:lstStyle/>
        <a:p>
          <a:r>
            <a:rPr lang="ru-RU" sz="1400" b="0" i="0" dirty="0"/>
            <a:t>5. Экономическая социализация</a:t>
          </a:r>
          <a:br>
            <a:rPr lang="ru-RU" sz="1400" dirty="0"/>
          </a:br>
          <a:endParaRPr lang="ru-RU" sz="1400" dirty="0"/>
        </a:p>
      </dgm:t>
    </dgm:pt>
    <dgm:pt modelId="{E543D095-0AEB-4C01-B2CF-A6BBA9F2B547}" type="parTrans" cxnId="{E8373496-860C-4F69-B563-3D19C94E061F}">
      <dgm:prSet/>
      <dgm:spPr/>
      <dgm:t>
        <a:bodyPr/>
        <a:lstStyle/>
        <a:p>
          <a:endParaRPr lang="ru-RU"/>
        </a:p>
      </dgm:t>
    </dgm:pt>
    <dgm:pt modelId="{76AD4A37-8D59-4A8D-8006-4AAD646DF842}" type="sibTrans" cxnId="{E8373496-860C-4F69-B563-3D19C94E061F}">
      <dgm:prSet/>
      <dgm:spPr/>
      <dgm:t>
        <a:bodyPr/>
        <a:lstStyle/>
        <a:p>
          <a:endParaRPr lang="ru-RU"/>
        </a:p>
      </dgm:t>
    </dgm:pt>
    <dgm:pt modelId="{20202F6A-F1A7-4A30-9A28-7BD0A084DFA0}">
      <dgm:prSet phldrT="[Текст]" custT="1"/>
      <dgm:spPr/>
      <dgm:t>
        <a:bodyPr/>
        <a:lstStyle/>
        <a:p>
          <a:r>
            <a:rPr lang="ru-RU" sz="1400" b="0" i="0" dirty="0"/>
            <a:t>6. Вокруг света</a:t>
          </a:r>
          <a:br>
            <a:rPr lang="ru-RU" sz="1400" dirty="0"/>
          </a:br>
          <a:endParaRPr lang="ru-RU" sz="1400" dirty="0"/>
        </a:p>
      </dgm:t>
    </dgm:pt>
    <dgm:pt modelId="{0E565CBC-EE5B-4912-88C2-1A837238B733}" type="parTrans" cxnId="{BA516E4F-8E54-4333-9985-A42DA67126BC}">
      <dgm:prSet/>
      <dgm:spPr/>
      <dgm:t>
        <a:bodyPr/>
        <a:lstStyle/>
        <a:p>
          <a:endParaRPr lang="ru-RU"/>
        </a:p>
      </dgm:t>
    </dgm:pt>
    <dgm:pt modelId="{70EF3AFA-2B2D-4D54-A46A-A6D1A17BC183}" type="sibTrans" cxnId="{BA516E4F-8E54-4333-9985-A42DA67126BC}">
      <dgm:prSet/>
      <dgm:spPr/>
      <dgm:t>
        <a:bodyPr/>
        <a:lstStyle/>
        <a:p>
          <a:endParaRPr lang="ru-RU"/>
        </a:p>
      </dgm:t>
    </dgm:pt>
    <dgm:pt modelId="{F32F520E-8D7D-4C48-BBC2-088D740923D3}">
      <dgm:prSet phldrT="[Текст]" custT="1"/>
      <dgm:spPr/>
      <dgm:t>
        <a:bodyPr/>
        <a:lstStyle/>
        <a:p>
          <a:r>
            <a:rPr lang="ru-RU" sz="1400" b="0" i="0" dirty="0"/>
            <a:t>8. Надежная защита</a:t>
          </a:r>
          <a:endParaRPr lang="ru-RU" sz="1400" dirty="0"/>
        </a:p>
      </dgm:t>
    </dgm:pt>
    <dgm:pt modelId="{CBD94CBD-5A72-4C3B-9562-CF2A992F5D56}" type="parTrans" cxnId="{5863750A-2622-4DBC-9527-C38DA8A62C37}">
      <dgm:prSet/>
      <dgm:spPr/>
      <dgm:t>
        <a:bodyPr/>
        <a:lstStyle/>
        <a:p>
          <a:endParaRPr lang="ru-RU"/>
        </a:p>
      </dgm:t>
    </dgm:pt>
    <dgm:pt modelId="{40501FA2-1988-4DB8-AEF9-2C638F986A2E}" type="sibTrans" cxnId="{5863750A-2622-4DBC-9527-C38DA8A62C37}">
      <dgm:prSet/>
      <dgm:spPr/>
      <dgm:t>
        <a:bodyPr/>
        <a:lstStyle/>
        <a:p>
          <a:endParaRPr lang="ru-RU"/>
        </a:p>
      </dgm:t>
    </dgm:pt>
    <dgm:pt modelId="{3DD1435A-39F3-4EB3-9BDA-73CC0E99E3D7}">
      <dgm:prSet phldrT="[Текст]" custT="1"/>
      <dgm:spPr/>
      <dgm:t>
        <a:bodyPr/>
        <a:lstStyle/>
        <a:p>
          <a:r>
            <a:rPr lang="ru-RU" sz="1400" b="0" i="0"/>
            <a:t>7</a:t>
          </a:r>
          <a:r>
            <a:rPr lang="ru-RU" sz="1400" b="0" i="0" dirty="0"/>
            <a:t>. Загадочные финансы</a:t>
          </a:r>
          <a:br>
            <a:rPr lang="ru-RU" sz="1400" dirty="0"/>
          </a:br>
          <a:endParaRPr lang="ru-RU" sz="1400" dirty="0"/>
        </a:p>
      </dgm:t>
    </dgm:pt>
    <dgm:pt modelId="{E5F4DEDB-5D22-4A7F-B6B8-CC432CFED123}" type="parTrans" cxnId="{EFE52CB8-B8D8-4313-8EE6-F06491F5E8BF}">
      <dgm:prSet/>
      <dgm:spPr/>
      <dgm:t>
        <a:bodyPr/>
        <a:lstStyle/>
        <a:p>
          <a:endParaRPr lang="ru-RU"/>
        </a:p>
      </dgm:t>
    </dgm:pt>
    <dgm:pt modelId="{8BBB2D1C-BE3C-4851-8530-CA5B7E34F622}" type="sibTrans" cxnId="{EFE52CB8-B8D8-4313-8EE6-F06491F5E8BF}">
      <dgm:prSet/>
      <dgm:spPr/>
      <dgm:t>
        <a:bodyPr/>
        <a:lstStyle/>
        <a:p>
          <a:endParaRPr lang="ru-RU"/>
        </a:p>
      </dgm:t>
    </dgm:pt>
    <dgm:pt modelId="{62B54690-03D8-4ACC-BA40-BB5C8115714D}" type="pres">
      <dgm:prSet presAssocID="{49381F60-F570-45DF-B161-1967EDBC241B}" presName="vert0" presStyleCnt="0">
        <dgm:presLayoutVars>
          <dgm:dir/>
          <dgm:animOne val="branch"/>
          <dgm:animLvl val="lvl"/>
        </dgm:presLayoutVars>
      </dgm:prSet>
      <dgm:spPr/>
    </dgm:pt>
    <dgm:pt modelId="{0BD4E5B9-5361-45C8-A0F8-27397EF3016F}" type="pres">
      <dgm:prSet presAssocID="{9F581657-F704-49A6-9BF9-190C51AD0AC0}" presName="thickLine" presStyleLbl="alignNode1" presStyleIdx="0" presStyleCnt="8"/>
      <dgm:spPr/>
    </dgm:pt>
    <dgm:pt modelId="{3A82B41F-3DA9-421F-B8C3-F9DE846EDEAB}" type="pres">
      <dgm:prSet presAssocID="{9F581657-F704-49A6-9BF9-190C51AD0AC0}" presName="horz1" presStyleCnt="0"/>
      <dgm:spPr/>
    </dgm:pt>
    <dgm:pt modelId="{881C501D-A76A-4E82-ACE9-7FC5B00B961B}" type="pres">
      <dgm:prSet presAssocID="{9F581657-F704-49A6-9BF9-190C51AD0AC0}" presName="tx1" presStyleLbl="revTx" presStyleIdx="0" presStyleCnt="8"/>
      <dgm:spPr/>
    </dgm:pt>
    <dgm:pt modelId="{C6ED20C8-A8C6-4A62-9175-82D0C39FAE8B}" type="pres">
      <dgm:prSet presAssocID="{9F581657-F704-49A6-9BF9-190C51AD0AC0}" presName="vert1" presStyleCnt="0"/>
      <dgm:spPr/>
    </dgm:pt>
    <dgm:pt modelId="{E99D3170-803C-489D-AE53-6CA6CBC37CF2}" type="pres">
      <dgm:prSet presAssocID="{2D86E5EC-0082-4F1C-96C3-BBAE67B3EF59}" presName="thickLine" presStyleLbl="alignNode1" presStyleIdx="1" presStyleCnt="8"/>
      <dgm:spPr/>
    </dgm:pt>
    <dgm:pt modelId="{8CF84898-E695-4CAF-ACB7-B20E04031B26}" type="pres">
      <dgm:prSet presAssocID="{2D86E5EC-0082-4F1C-96C3-BBAE67B3EF59}" presName="horz1" presStyleCnt="0"/>
      <dgm:spPr/>
    </dgm:pt>
    <dgm:pt modelId="{8B47B9BA-DA9C-4D49-905B-F58C4ECA9C8E}" type="pres">
      <dgm:prSet presAssocID="{2D86E5EC-0082-4F1C-96C3-BBAE67B3EF59}" presName="tx1" presStyleLbl="revTx" presStyleIdx="1" presStyleCnt="8"/>
      <dgm:spPr/>
    </dgm:pt>
    <dgm:pt modelId="{1CAF8176-A7F2-4E76-B4DA-D431F0E7F79F}" type="pres">
      <dgm:prSet presAssocID="{2D86E5EC-0082-4F1C-96C3-BBAE67B3EF59}" presName="vert1" presStyleCnt="0"/>
      <dgm:spPr/>
    </dgm:pt>
    <dgm:pt modelId="{AEBD717E-0068-4108-9BDF-80A2529CE050}" type="pres">
      <dgm:prSet presAssocID="{6C241936-4BB6-4B76-9218-FB96E3CB7F83}" presName="thickLine" presStyleLbl="alignNode1" presStyleIdx="2" presStyleCnt="8"/>
      <dgm:spPr/>
    </dgm:pt>
    <dgm:pt modelId="{3BAF1FBA-A5D5-4A82-96EE-2DF511E7D540}" type="pres">
      <dgm:prSet presAssocID="{6C241936-4BB6-4B76-9218-FB96E3CB7F83}" presName="horz1" presStyleCnt="0"/>
      <dgm:spPr/>
    </dgm:pt>
    <dgm:pt modelId="{E466DB01-6690-450A-90B1-DE1E650764BB}" type="pres">
      <dgm:prSet presAssocID="{6C241936-4BB6-4B76-9218-FB96E3CB7F83}" presName="tx1" presStyleLbl="revTx" presStyleIdx="2" presStyleCnt="8"/>
      <dgm:spPr/>
    </dgm:pt>
    <dgm:pt modelId="{EE4590C5-D609-4D09-A85A-0F82458EE48B}" type="pres">
      <dgm:prSet presAssocID="{6C241936-4BB6-4B76-9218-FB96E3CB7F83}" presName="vert1" presStyleCnt="0"/>
      <dgm:spPr/>
    </dgm:pt>
    <dgm:pt modelId="{749F7945-5E71-4C30-A008-B34FAE3A5679}" type="pres">
      <dgm:prSet presAssocID="{A865E88A-709A-45C6-B6A3-B68428210E8E}" presName="thickLine" presStyleLbl="alignNode1" presStyleIdx="3" presStyleCnt="8"/>
      <dgm:spPr/>
    </dgm:pt>
    <dgm:pt modelId="{E04FE274-2D75-47F1-BB6B-B6964AB12D64}" type="pres">
      <dgm:prSet presAssocID="{A865E88A-709A-45C6-B6A3-B68428210E8E}" presName="horz1" presStyleCnt="0"/>
      <dgm:spPr/>
    </dgm:pt>
    <dgm:pt modelId="{D99EAA89-6463-4FDD-A3B2-E5874B42CC35}" type="pres">
      <dgm:prSet presAssocID="{A865E88A-709A-45C6-B6A3-B68428210E8E}" presName="tx1" presStyleLbl="revTx" presStyleIdx="3" presStyleCnt="8"/>
      <dgm:spPr/>
    </dgm:pt>
    <dgm:pt modelId="{D05CFC1E-9DE3-474F-A6C2-843401A7B611}" type="pres">
      <dgm:prSet presAssocID="{A865E88A-709A-45C6-B6A3-B68428210E8E}" presName="vert1" presStyleCnt="0"/>
      <dgm:spPr/>
    </dgm:pt>
    <dgm:pt modelId="{59BA42FA-959C-4122-AB4B-D3F0D060E52C}" type="pres">
      <dgm:prSet presAssocID="{4FA75E95-F045-4B17-BD95-B002F27685ED}" presName="thickLine" presStyleLbl="alignNode1" presStyleIdx="4" presStyleCnt="8"/>
      <dgm:spPr/>
    </dgm:pt>
    <dgm:pt modelId="{1E4BD644-5EB4-4F34-B1A9-F304B02AC7EB}" type="pres">
      <dgm:prSet presAssocID="{4FA75E95-F045-4B17-BD95-B002F27685ED}" presName="horz1" presStyleCnt="0"/>
      <dgm:spPr/>
    </dgm:pt>
    <dgm:pt modelId="{A89134BA-C472-49F2-8666-C56896052F71}" type="pres">
      <dgm:prSet presAssocID="{4FA75E95-F045-4B17-BD95-B002F27685ED}" presName="tx1" presStyleLbl="revTx" presStyleIdx="4" presStyleCnt="8"/>
      <dgm:spPr/>
    </dgm:pt>
    <dgm:pt modelId="{72A25C9E-9682-48DE-81CF-9DC9C4F69C9E}" type="pres">
      <dgm:prSet presAssocID="{4FA75E95-F045-4B17-BD95-B002F27685ED}" presName="vert1" presStyleCnt="0"/>
      <dgm:spPr/>
    </dgm:pt>
    <dgm:pt modelId="{AB1B0044-B9A8-498C-8DC2-2FA09C29240C}" type="pres">
      <dgm:prSet presAssocID="{20202F6A-F1A7-4A30-9A28-7BD0A084DFA0}" presName="thickLine" presStyleLbl="alignNode1" presStyleIdx="5" presStyleCnt="8"/>
      <dgm:spPr/>
    </dgm:pt>
    <dgm:pt modelId="{8961EEEB-8BCF-4016-87A3-E8B269BEFA23}" type="pres">
      <dgm:prSet presAssocID="{20202F6A-F1A7-4A30-9A28-7BD0A084DFA0}" presName="horz1" presStyleCnt="0"/>
      <dgm:spPr/>
    </dgm:pt>
    <dgm:pt modelId="{969E4B2D-A449-4890-9423-F437DC7014E1}" type="pres">
      <dgm:prSet presAssocID="{20202F6A-F1A7-4A30-9A28-7BD0A084DFA0}" presName="tx1" presStyleLbl="revTx" presStyleIdx="5" presStyleCnt="8"/>
      <dgm:spPr/>
    </dgm:pt>
    <dgm:pt modelId="{5A2C84A8-A271-482E-8D00-5D08AAE43FD2}" type="pres">
      <dgm:prSet presAssocID="{20202F6A-F1A7-4A30-9A28-7BD0A084DFA0}" presName="vert1" presStyleCnt="0"/>
      <dgm:spPr/>
    </dgm:pt>
    <dgm:pt modelId="{3ACB6C09-B9AC-4629-BB2E-6209607F26B6}" type="pres">
      <dgm:prSet presAssocID="{3DD1435A-39F3-4EB3-9BDA-73CC0E99E3D7}" presName="thickLine" presStyleLbl="alignNode1" presStyleIdx="6" presStyleCnt="8"/>
      <dgm:spPr/>
    </dgm:pt>
    <dgm:pt modelId="{4F1C9088-4F74-4667-A9E3-955708A43C66}" type="pres">
      <dgm:prSet presAssocID="{3DD1435A-39F3-4EB3-9BDA-73CC0E99E3D7}" presName="horz1" presStyleCnt="0"/>
      <dgm:spPr/>
    </dgm:pt>
    <dgm:pt modelId="{1A06D176-0504-4908-BC87-3EC244A6BF6F}" type="pres">
      <dgm:prSet presAssocID="{3DD1435A-39F3-4EB3-9BDA-73CC0E99E3D7}" presName="tx1" presStyleLbl="revTx" presStyleIdx="6" presStyleCnt="8"/>
      <dgm:spPr/>
    </dgm:pt>
    <dgm:pt modelId="{ACFF1AE9-67D3-47EB-BE23-7E23F4C99D5F}" type="pres">
      <dgm:prSet presAssocID="{3DD1435A-39F3-4EB3-9BDA-73CC0E99E3D7}" presName="vert1" presStyleCnt="0"/>
      <dgm:spPr/>
    </dgm:pt>
    <dgm:pt modelId="{CC0DFD9C-E256-474D-8052-F2BC61FA4305}" type="pres">
      <dgm:prSet presAssocID="{F32F520E-8D7D-4C48-BBC2-088D740923D3}" presName="thickLine" presStyleLbl="alignNode1" presStyleIdx="7" presStyleCnt="8"/>
      <dgm:spPr/>
    </dgm:pt>
    <dgm:pt modelId="{EA1E5326-68F3-4A67-AAA3-FD23E1F0106C}" type="pres">
      <dgm:prSet presAssocID="{F32F520E-8D7D-4C48-BBC2-088D740923D3}" presName="horz1" presStyleCnt="0"/>
      <dgm:spPr/>
    </dgm:pt>
    <dgm:pt modelId="{2CEBA6AF-625C-46C5-80CA-7A339EAE9655}" type="pres">
      <dgm:prSet presAssocID="{F32F520E-8D7D-4C48-BBC2-088D740923D3}" presName="tx1" presStyleLbl="revTx" presStyleIdx="7" presStyleCnt="8"/>
      <dgm:spPr/>
    </dgm:pt>
    <dgm:pt modelId="{57882A71-BDEA-41E1-961D-87822E12B35A}" type="pres">
      <dgm:prSet presAssocID="{F32F520E-8D7D-4C48-BBC2-088D740923D3}" presName="vert1" presStyleCnt="0"/>
      <dgm:spPr/>
    </dgm:pt>
  </dgm:ptLst>
  <dgm:cxnLst>
    <dgm:cxn modelId="{5863750A-2622-4DBC-9527-C38DA8A62C37}" srcId="{49381F60-F570-45DF-B161-1967EDBC241B}" destId="{F32F520E-8D7D-4C48-BBC2-088D740923D3}" srcOrd="7" destOrd="0" parTransId="{CBD94CBD-5A72-4C3B-9562-CF2A992F5D56}" sibTransId="{40501FA2-1988-4DB8-AEF9-2C638F986A2E}"/>
    <dgm:cxn modelId="{5BE7970D-CCFB-4FDD-A2E5-405A9FFBDF7B}" type="presOf" srcId="{A865E88A-709A-45C6-B6A3-B68428210E8E}" destId="{D99EAA89-6463-4FDD-A3B2-E5874B42CC35}" srcOrd="0" destOrd="0" presId="urn:microsoft.com/office/officeart/2008/layout/LinedList"/>
    <dgm:cxn modelId="{B46D2711-0625-466C-9476-7A02F2015F08}" type="presOf" srcId="{20202F6A-F1A7-4A30-9A28-7BD0A084DFA0}" destId="{969E4B2D-A449-4890-9423-F437DC7014E1}" srcOrd="0" destOrd="0" presId="urn:microsoft.com/office/officeart/2008/layout/LinedList"/>
    <dgm:cxn modelId="{BB264A62-B163-430B-958D-965F748B70D7}" type="presOf" srcId="{3DD1435A-39F3-4EB3-9BDA-73CC0E99E3D7}" destId="{1A06D176-0504-4908-BC87-3EC244A6BF6F}" srcOrd="0" destOrd="0" presId="urn:microsoft.com/office/officeart/2008/layout/LinedList"/>
    <dgm:cxn modelId="{BA516E4F-8E54-4333-9985-A42DA67126BC}" srcId="{49381F60-F570-45DF-B161-1967EDBC241B}" destId="{20202F6A-F1A7-4A30-9A28-7BD0A084DFA0}" srcOrd="5" destOrd="0" parTransId="{0E565CBC-EE5B-4912-88C2-1A837238B733}" sibTransId="{70EF3AFA-2B2D-4D54-A46A-A6D1A17BC183}"/>
    <dgm:cxn modelId="{9BE4806F-C935-4F78-90F2-0CF415ED277B}" srcId="{49381F60-F570-45DF-B161-1967EDBC241B}" destId="{9F581657-F704-49A6-9BF9-190C51AD0AC0}" srcOrd="0" destOrd="0" parTransId="{A03AB502-F26A-44EE-82B9-2723A50B1560}" sibTransId="{326B848E-D158-4A3B-B821-9C54805A65E4}"/>
    <dgm:cxn modelId="{4A649C81-F080-4B8D-A2FC-F113AD3E77F9}" type="presOf" srcId="{F32F520E-8D7D-4C48-BBC2-088D740923D3}" destId="{2CEBA6AF-625C-46C5-80CA-7A339EAE9655}" srcOrd="0" destOrd="0" presId="urn:microsoft.com/office/officeart/2008/layout/LinedList"/>
    <dgm:cxn modelId="{488F1288-2262-42CF-AB88-3BEE0544FD89}" type="presOf" srcId="{4FA75E95-F045-4B17-BD95-B002F27685ED}" destId="{A89134BA-C472-49F2-8666-C56896052F71}" srcOrd="0" destOrd="0" presId="urn:microsoft.com/office/officeart/2008/layout/LinedList"/>
    <dgm:cxn modelId="{E8373496-860C-4F69-B563-3D19C94E061F}" srcId="{49381F60-F570-45DF-B161-1967EDBC241B}" destId="{4FA75E95-F045-4B17-BD95-B002F27685ED}" srcOrd="4" destOrd="0" parTransId="{E543D095-0AEB-4C01-B2CF-A6BBA9F2B547}" sibTransId="{76AD4A37-8D59-4A8D-8006-4AAD646DF842}"/>
    <dgm:cxn modelId="{F2447AA9-6931-4565-AFD5-3D6BECDBF9B2}" type="presOf" srcId="{9F581657-F704-49A6-9BF9-190C51AD0AC0}" destId="{881C501D-A76A-4E82-ACE9-7FC5B00B961B}" srcOrd="0" destOrd="0" presId="urn:microsoft.com/office/officeart/2008/layout/LinedList"/>
    <dgm:cxn modelId="{EFE52CB8-B8D8-4313-8EE6-F06491F5E8BF}" srcId="{49381F60-F570-45DF-B161-1967EDBC241B}" destId="{3DD1435A-39F3-4EB3-9BDA-73CC0E99E3D7}" srcOrd="6" destOrd="0" parTransId="{E5F4DEDB-5D22-4A7F-B6B8-CC432CFED123}" sibTransId="{8BBB2D1C-BE3C-4851-8530-CA5B7E34F622}"/>
    <dgm:cxn modelId="{59E965BF-758A-4B48-BC1B-55D2E160A0FA}" type="presOf" srcId="{6C241936-4BB6-4B76-9218-FB96E3CB7F83}" destId="{E466DB01-6690-450A-90B1-DE1E650764BB}" srcOrd="0" destOrd="0" presId="urn:microsoft.com/office/officeart/2008/layout/LinedList"/>
    <dgm:cxn modelId="{6FE4B0C8-92F5-494C-B9D2-04545833D20D}" srcId="{49381F60-F570-45DF-B161-1967EDBC241B}" destId="{2D86E5EC-0082-4F1C-96C3-BBAE67B3EF59}" srcOrd="1" destOrd="0" parTransId="{0B9CB92A-8BEE-4DDD-ADEB-3389855EC0A5}" sibTransId="{16AEDBCE-DD6F-432D-AB7E-1BAEDE2C227B}"/>
    <dgm:cxn modelId="{EA6D34C9-5B4B-451C-A08B-D95B525EF5BF}" srcId="{49381F60-F570-45DF-B161-1967EDBC241B}" destId="{6C241936-4BB6-4B76-9218-FB96E3CB7F83}" srcOrd="2" destOrd="0" parTransId="{4BBACB96-F348-446E-86D4-12056FBA58DB}" sibTransId="{B945F3CD-3C99-47CC-B382-D83C336A0183}"/>
    <dgm:cxn modelId="{5D1C8FD7-1DA3-4391-B63F-E5B5843A6EB2}" type="presOf" srcId="{49381F60-F570-45DF-B161-1967EDBC241B}" destId="{62B54690-03D8-4ACC-BA40-BB5C8115714D}" srcOrd="0" destOrd="0" presId="urn:microsoft.com/office/officeart/2008/layout/LinedList"/>
    <dgm:cxn modelId="{8595DADD-FEE2-411C-842B-4FF3C74E1EDB}" srcId="{49381F60-F570-45DF-B161-1967EDBC241B}" destId="{A865E88A-709A-45C6-B6A3-B68428210E8E}" srcOrd="3" destOrd="0" parTransId="{F4CDFC59-6527-4C13-B86C-4B0A07E6A9AF}" sibTransId="{D82E4E27-9523-4111-AFF2-357BA2246FD4}"/>
    <dgm:cxn modelId="{33BC29E3-FCFB-4A09-9117-1F0F8BD73449}" type="presOf" srcId="{2D86E5EC-0082-4F1C-96C3-BBAE67B3EF59}" destId="{8B47B9BA-DA9C-4D49-905B-F58C4ECA9C8E}" srcOrd="0" destOrd="0" presId="urn:microsoft.com/office/officeart/2008/layout/LinedList"/>
    <dgm:cxn modelId="{2E7BBD30-C263-4A70-B5BF-3E99B300CAF9}" type="presParOf" srcId="{62B54690-03D8-4ACC-BA40-BB5C8115714D}" destId="{0BD4E5B9-5361-45C8-A0F8-27397EF3016F}" srcOrd="0" destOrd="0" presId="urn:microsoft.com/office/officeart/2008/layout/LinedList"/>
    <dgm:cxn modelId="{07887847-8185-4D44-851B-B5AD1E6D3EAE}" type="presParOf" srcId="{62B54690-03D8-4ACC-BA40-BB5C8115714D}" destId="{3A82B41F-3DA9-421F-B8C3-F9DE846EDEAB}" srcOrd="1" destOrd="0" presId="urn:microsoft.com/office/officeart/2008/layout/LinedList"/>
    <dgm:cxn modelId="{D7FCC8B4-C8E7-4EEF-9917-D1C61DFBFAB8}" type="presParOf" srcId="{3A82B41F-3DA9-421F-B8C3-F9DE846EDEAB}" destId="{881C501D-A76A-4E82-ACE9-7FC5B00B961B}" srcOrd="0" destOrd="0" presId="urn:microsoft.com/office/officeart/2008/layout/LinedList"/>
    <dgm:cxn modelId="{D74FC77B-853C-4450-962C-9E1E15C86C12}" type="presParOf" srcId="{3A82B41F-3DA9-421F-B8C3-F9DE846EDEAB}" destId="{C6ED20C8-A8C6-4A62-9175-82D0C39FAE8B}" srcOrd="1" destOrd="0" presId="urn:microsoft.com/office/officeart/2008/layout/LinedList"/>
    <dgm:cxn modelId="{88FAFF53-97D0-48CC-8690-C3A8ADD9D679}" type="presParOf" srcId="{62B54690-03D8-4ACC-BA40-BB5C8115714D}" destId="{E99D3170-803C-489D-AE53-6CA6CBC37CF2}" srcOrd="2" destOrd="0" presId="urn:microsoft.com/office/officeart/2008/layout/LinedList"/>
    <dgm:cxn modelId="{CF252340-4F7D-4215-8CFF-59CA39AAA78D}" type="presParOf" srcId="{62B54690-03D8-4ACC-BA40-BB5C8115714D}" destId="{8CF84898-E695-4CAF-ACB7-B20E04031B26}" srcOrd="3" destOrd="0" presId="urn:microsoft.com/office/officeart/2008/layout/LinedList"/>
    <dgm:cxn modelId="{B945C4BB-84DB-4BE1-A723-B64E51A72869}" type="presParOf" srcId="{8CF84898-E695-4CAF-ACB7-B20E04031B26}" destId="{8B47B9BA-DA9C-4D49-905B-F58C4ECA9C8E}" srcOrd="0" destOrd="0" presId="urn:microsoft.com/office/officeart/2008/layout/LinedList"/>
    <dgm:cxn modelId="{93618138-0EA5-46D0-9CD6-1D874907943A}" type="presParOf" srcId="{8CF84898-E695-4CAF-ACB7-B20E04031B26}" destId="{1CAF8176-A7F2-4E76-B4DA-D431F0E7F79F}" srcOrd="1" destOrd="0" presId="urn:microsoft.com/office/officeart/2008/layout/LinedList"/>
    <dgm:cxn modelId="{524F3274-B2A8-4FB7-A363-64E1E1043748}" type="presParOf" srcId="{62B54690-03D8-4ACC-BA40-BB5C8115714D}" destId="{AEBD717E-0068-4108-9BDF-80A2529CE050}" srcOrd="4" destOrd="0" presId="urn:microsoft.com/office/officeart/2008/layout/LinedList"/>
    <dgm:cxn modelId="{E13E8AD9-463E-441E-A832-CD09EC09AB8B}" type="presParOf" srcId="{62B54690-03D8-4ACC-BA40-BB5C8115714D}" destId="{3BAF1FBA-A5D5-4A82-96EE-2DF511E7D540}" srcOrd="5" destOrd="0" presId="urn:microsoft.com/office/officeart/2008/layout/LinedList"/>
    <dgm:cxn modelId="{9600F2A5-2E3E-4376-9431-677ED328D98B}" type="presParOf" srcId="{3BAF1FBA-A5D5-4A82-96EE-2DF511E7D540}" destId="{E466DB01-6690-450A-90B1-DE1E650764BB}" srcOrd="0" destOrd="0" presId="urn:microsoft.com/office/officeart/2008/layout/LinedList"/>
    <dgm:cxn modelId="{F1053C4E-EC0A-4FB3-8FD0-8A2BE13A7124}" type="presParOf" srcId="{3BAF1FBA-A5D5-4A82-96EE-2DF511E7D540}" destId="{EE4590C5-D609-4D09-A85A-0F82458EE48B}" srcOrd="1" destOrd="0" presId="urn:microsoft.com/office/officeart/2008/layout/LinedList"/>
    <dgm:cxn modelId="{C313608A-4DC4-4D20-91F0-FE6882C89416}" type="presParOf" srcId="{62B54690-03D8-4ACC-BA40-BB5C8115714D}" destId="{749F7945-5E71-4C30-A008-B34FAE3A5679}" srcOrd="6" destOrd="0" presId="urn:microsoft.com/office/officeart/2008/layout/LinedList"/>
    <dgm:cxn modelId="{44B6FB90-760D-4B7A-BBBC-F50F49CA3961}" type="presParOf" srcId="{62B54690-03D8-4ACC-BA40-BB5C8115714D}" destId="{E04FE274-2D75-47F1-BB6B-B6964AB12D64}" srcOrd="7" destOrd="0" presId="urn:microsoft.com/office/officeart/2008/layout/LinedList"/>
    <dgm:cxn modelId="{5D726328-C237-4E90-938C-65169A5D13BA}" type="presParOf" srcId="{E04FE274-2D75-47F1-BB6B-B6964AB12D64}" destId="{D99EAA89-6463-4FDD-A3B2-E5874B42CC35}" srcOrd="0" destOrd="0" presId="urn:microsoft.com/office/officeart/2008/layout/LinedList"/>
    <dgm:cxn modelId="{DC02C2A9-6E56-4815-A6D4-F1A4FD9DF7A6}" type="presParOf" srcId="{E04FE274-2D75-47F1-BB6B-B6964AB12D64}" destId="{D05CFC1E-9DE3-474F-A6C2-843401A7B611}" srcOrd="1" destOrd="0" presId="urn:microsoft.com/office/officeart/2008/layout/LinedList"/>
    <dgm:cxn modelId="{4AE5F9A5-D672-4BA3-85BB-DA80439A9586}" type="presParOf" srcId="{62B54690-03D8-4ACC-BA40-BB5C8115714D}" destId="{59BA42FA-959C-4122-AB4B-D3F0D060E52C}" srcOrd="8" destOrd="0" presId="urn:microsoft.com/office/officeart/2008/layout/LinedList"/>
    <dgm:cxn modelId="{B3503109-45CC-48B5-AEE6-41282DA9DF07}" type="presParOf" srcId="{62B54690-03D8-4ACC-BA40-BB5C8115714D}" destId="{1E4BD644-5EB4-4F34-B1A9-F304B02AC7EB}" srcOrd="9" destOrd="0" presId="urn:microsoft.com/office/officeart/2008/layout/LinedList"/>
    <dgm:cxn modelId="{D3DC027A-1FCB-4ED8-8BB9-E0EFE4CC8B8A}" type="presParOf" srcId="{1E4BD644-5EB4-4F34-B1A9-F304B02AC7EB}" destId="{A89134BA-C472-49F2-8666-C56896052F71}" srcOrd="0" destOrd="0" presId="urn:microsoft.com/office/officeart/2008/layout/LinedList"/>
    <dgm:cxn modelId="{9DAD6954-59A0-4C4D-8FE2-A95449661BB4}" type="presParOf" srcId="{1E4BD644-5EB4-4F34-B1A9-F304B02AC7EB}" destId="{72A25C9E-9682-48DE-81CF-9DC9C4F69C9E}" srcOrd="1" destOrd="0" presId="urn:microsoft.com/office/officeart/2008/layout/LinedList"/>
    <dgm:cxn modelId="{D7CDDAE5-0BFD-41F6-801B-AB02FC6EBE31}" type="presParOf" srcId="{62B54690-03D8-4ACC-BA40-BB5C8115714D}" destId="{AB1B0044-B9A8-498C-8DC2-2FA09C29240C}" srcOrd="10" destOrd="0" presId="urn:microsoft.com/office/officeart/2008/layout/LinedList"/>
    <dgm:cxn modelId="{B6033301-7B49-441E-9864-A4E675D5E57E}" type="presParOf" srcId="{62B54690-03D8-4ACC-BA40-BB5C8115714D}" destId="{8961EEEB-8BCF-4016-87A3-E8B269BEFA23}" srcOrd="11" destOrd="0" presId="urn:microsoft.com/office/officeart/2008/layout/LinedList"/>
    <dgm:cxn modelId="{58B79516-40F4-4837-B931-D4AA30B8028C}" type="presParOf" srcId="{8961EEEB-8BCF-4016-87A3-E8B269BEFA23}" destId="{969E4B2D-A449-4890-9423-F437DC7014E1}" srcOrd="0" destOrd="0" presId="urn:microsoft.com/office/officeart/2008/layout/LinedList"/>
    <dgm:cxn modelId="{E0337397-D28F-4AB0-848D-64299096DFF7}" type="presParOf" srcId="{8961EEEB-8BCF-4016-87A3-E8B269BEFA23}" destId="{5A2C84A8-A271-482E-8D00-5D08AAE43FD2}" srcOrd="1" destOrd="0" presId="urn:microsoft.com/office/officeart/2008/layout/LinedList"/>
    <dgm:cxn modelId="{1A457BBE-05DF-4468-844A-89514AF5704F}" type="presParOf" srcId="{62B54690-03D8-4ACC-BA40-BB5C8115714D}" destId="{3ACB6C09-B9AC-4629-BB2E-6209607F26B6}" srcOrd="12" destOrd="0" presId="urn:microsoft.com/office/officeart/2008/layout/LinedList"/>
    <dgm:cxn modelId="{FFD6DE66-BABD-4812-AA78-A218C47D2D39}" type="presParOf" srcId="{62B54690-03D8-4ACC-BA40-BB5C8115714D}" destId="{4F1C9088-4F74-4667-A9E3-955708A43C66}" srcOrd="13" destOrd="0" presId="urn:microsoft.com/office/officeart/2008/layout/LinedList"/>
    <dgm:cxn modelId="{4D601112-50CC-4DD9-9DBA-103AC6761FE3}" type="presParOf" srcId="{4F1C9088-4F74-4667-A9E3-955708A43C66}" destId="{1A06D176-0504-4908-BC87-3EC244A6BF6F}" srcOrd="0" destOrd="0" presId="urn:microsoft.com/office/officeart/2008/layout/LinedList"/>
    <dgm:cxn modelId="{3CE22C54-6C38-482B-BB66-E3C69FB06100}" type="presParOf" srcId="{4F1C9088-4F74-4667-A9E3-955708A43C66}" destId="{ACFF1AE9-67D3-47EB-BE23-7E23F4C99D5F}" srcOrd="1" destOrd="0" presId="urn:microsoft.com/office/officeart/2008/layout/LinedList"/>
    <dgm:cxn modelId="{CA7CD83C-7A36-4C0A-8DE7-129DF90E0632}" type="presParOf" srcId="{62B54690-03D8-4ACC-BA40-BB5C8115714D}" destId="{CC0DFD9C-E256-474D-8052-F2BC61FA4305}" srcOrd="14" destOrd="0" presId="urn:microsoft.com/office/officeart/2008/layout/LinedList"/>
    <dgm:cxn modelId="{8C493834-281B-4DBB-9647-6CCC940E0D24}" type="presParOf" srcId="{62B54690-03D8-4ACC-BA40-BB5C8115714D}" destId="{EA1E5326-68F3-4A67-AAA3-FD23E1F0106C}" srcOrd="15" destOrd="0" presId="urn:microsoft.com/office/officeart/2008/layout/LinedList"/>
    <dgm:cxn modelId="{CDB92592-5AB9-4D80-88A9-59454AC698D0}" type="presParOf" srcId="{EA1E5326-68F3-4A67-AAA3-FD23E1F0106C}" destId="{2CEBA6AF-625C-46C5-80CA-7A339EAE9655}" srcOrd="0" destOrd="0" presId="urn:microsoft.com/office/officeart/2008/layout/LinedList"/>
    <dgm:cxn modelId="{E624BA6A-E099-476B-A66B-0BE035BBF027}" type="presParOf" srcId="{EA1E5326-68F3-4A67-AAA3-FD23E1F0106C}" destId="{57882A71-BDEA-41E1-961D-87822E12B3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3383B-8BA9-487F-9270-7956EBD29D04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71AF3AE-4C02-433D-8F86-0186B009F4EB}">
      <dgm:prSet phldrT="[Текст]"/>
      <dgm:spPr/>
      <dgm:t>
        <a:bodyPr/>
        <a:lstStyle/>
        <a:p>
          <a:r>
            <a:rPr lang="ru-RU" b="0" i="0" dirty="0"/>
            <a:t>9. Тарант успеха</a:t>
          </a:r>
          <a:br>
            <a:rPr lang="ru-RU" dirty="0"/>
          </a:br>
          <a:endParaRPr lang="ru-RU" dirty="0"/>
        </a:p>
      </dgm:t>
    </dgm:pt>
    <dgm:pt modelId="{0014FE17-BBBB-4C1D-BD6D-A9E47BD5D372}" type="parTrans" cxnId="{C954B189-6AE5-4626-9254-F79D584E92FE}">
      <dgm:prSet/>
      <dgm:spPr/>
      <dgm:t>
        <a:bodyPr/>
        <a:lstStyle/>
        <a:p>
          <a:endParaRPr lang="ru-RU"/>
        </a:p>
      </dgm:t>
    </dgm:pt>
    <dgm:pt modelId="{77A1DEB2-8BC5-47B2-8FC9-2E5989DB7045}" type="sibTrans" cxnId="{C954B189-6AE5-4626-9254-F79D584E92FE}">
      <dgm:prSet/>
      <dgm:spPr/>
      <dgm:t>
        <a:bodyPr/>
        <a:lstStyle/>
        <a:p>
          <a:endParaRPr lang="ru-RU"/>
        </a:p>
      </dgm:t>
    </dgm:pt>
    <dgm:pt modelId="{6B0FBEE9-49AA-4689-B86E-E0ED655EF5F7}">
      <dgm:prSet phldrT="[Текст]"/>
      <dgm:spPr/>
      <dgm:t>
        <a:bodyPr/>
        <a:lstStyle/>
        <a:p>
          <a:r>
            <a:rPr lang="ru-RU" b="0" i="0" dirty="0"/>
            <a:t>10. Деньги мира</a:t>
          </a:r>
          <a:br>
            <a:rPr lang="ru-RU" dirty="0"/>
          </a:br>
          <a:endParaRPr lang="ru-RU" dirty="0"/>
        </a:p>
      </dgm:t>
    </dgm:pt>
    <dgm:pt modelId="{35D9C363-324B-4EA7-9156-DF3D65D9EA66}" type="parTrans" cxnId="{E9F24D14-CD64-403A-9E71-8B6EDEEC82D0}">
      <dgm:prSet/>
      <dgm:spPr/>
      <dgm:t>
        <a:bodyPr/>
        <a:lstStyle/>
        <a:p>
          <a:endParaRPr lang="ru-RU"/>
        </a:p>
      </dgm:t>
    </dgm:pt>
    <dgm:pt modelId="{39485274-E47B-4392-83C3-75E3CAE53F97}" type="sibTrans" cxnId="{E9F24D14-CD64-403A-9E71-8B6EDEEC82D0}">
      <dgm:prSet/>
      <dgm:spPr/>
      <dgm:t>
        <a:bodyPr/>
        <a:lstStyle/>
        <a:p>
          <a:endParaRPr lang="ru-RU"/>
        </a:p>
      </dgm:t>
    </dgm:pt>
    <dgm:pt modelId="{C427CF48-149A-4B6C-A855-CB6CCAB99EB3}">
      <dgm:prSet phldrT="[Текст]"/>
      <dgm:spPr/>
      <dgm:t>
        <a:bodyPr/>
        <a:lstStyle/>
        <a:p>
          <a:r>
            <a:rPr lang="ru-RU" b="0" i="0" dirty="0"/>
            <a:t>11. СБЕР</a:t>
          </a:r>
          <a:br>
            <a:rPr lang="ru-RU" dirty="0"/>
          </a:br>
          <a:endParaRPr lang="ru-RU" dirty="0"/>
        </a:p>
      </dgm:t>
    </dgm:pt>
    <dgm:pt modelId="{1FFEF231-B63F-48D6-BB4D-7F06E25B3DD2}" type="parTrans" cxnId="{0EEEA9E3-13B4-4ACC-8573-29ABE3DB5EDF}">
      <dgm:prSet/>
      <dgm:spPr/>
      <dgm:t>
        <a:bodyPr/>
        <a:lstStyle/>
        <a:p>
          <a:endParaRPr lang="ru-RU"/>
        </a:p>
      </dgm:t>
    </dgm:pt>
    <dgm:pt modelId="{5864AD23-92F0-4936-A3FB-458EE6957AED}" type="sibTrans" cxnId="{0EEEA9E3-13B4-4ACC-8573-29ABE3DB5EDF}">
      <dgm:prSet/>
      <dgm:spPr/>
      <dgm:t>
        <a:bodyPr/>
        <a:lstStyle/>
        <a:p>
          <a:endParaRPr lang="ru-RU"/>
        </a:p>
      </dgm:t>
    </dgm:pt>
    <dgm:pt modelId="{17581DC8-AADD-4F1B-8C5C-93EFD13B307D}">
      <dgm:prSet phldrT="[Текст]"/>
      <dgm:spPr/>
      <dgm:t>
        <a:bodyPr/>
        <a:lstStyle/>
        <a:p>
          <a:r>
            <a:rPr lang="ru-RU" b="0" i="0" dirty="0"/>
            <a:t>12. Финансы города</a:t>
          </a:r>
          <a:br>
            <a:rPr lang="ru-RU" dirty="0"/>
          </a:br>
          <a:endParaRPr lang="ru-RU" dirty="0"/>
        </a:p>
      </dgm:t>
    </dgm:pt>
    <dgm:pt modelId="{176ED1B0-613E-468F-A6EC-55A67D4FF782}" type="parTrans" cxnId="{3B20E65E-7BB9-4DEA-AEE0-5F57D3F53D12}">
      <dgm:prSet/>
      <dgm:spPr/>
      <dgm:t>
        <a:bodyPr/>
        <a:lstStyle/>
        <a:p>
          <a:endParaRPr lang="ru-RU"/>
        </a:p>
      </dgm:t>
    </dgm:pt>
    <dgm:pt modelId="{394019E1-5AE7-4822-AD51-C8EB589ED829}" type="sibTrans" cxnId="{3B20E65E-7BB9-4DEA-AEE0-5F57D3F53D12}">
      <dgm:prSet/>
      <dgm:spPr/>
      <dgm:t>
        <a:bodyPr/>
        <a:lstStyle/>
        <a:p>
          <a:endParaRPr lang="ru-RU"/>
        </a:p>
      </dgm:t>
    </dgm:pt>
    <dgm:pt modelId="{515B0E66-027B-4BA7-BAD6-B4A3E69C9831}">
      <dgm:prSet phldrT="[Текст]"/>
      <dgm:spPr/>
      <dgm:t>
        <a:bodyPr/>
        <a:lstStyle/>
        <a:p>
          <a:r>
            <a:rPr lang="ru-RU" b="0" i="0" dirty="0"/>
            <a:t>13. Креативный </a:t>
          </a:r>
          <a:r>
            <a:rPr lang="ru-RU" b="0" i="0" dirty="0" err="1"/>
            <a:t>градострой</a:t>
          </a:r>
          <a:br>
            <a:rPr lang="ru-RU" dirty="0"/>
          </a:br>
          <a:endParaRPr lang="ru-RU" dirty="0"/>
        </a:p>
      </dgm:t>
    </dgm:pt>
    <dgm:pt modelId="{9EBEA28A-0F0C-4922-A662-E8576B2E775E}" type="parTrans" cxnId="{27352BAB-B22C-4ABF-A4C1-9408159FFD30}">
      <dgm:prSet/>
      <dgm:spPr/>
      <dgm:t>
        <a:bodyPr/>
        <a:lstStyle/>
        <a:p>
          <a:endParaRPr lang="ru-RU"/>
        </a:p>
      </dgm:t>
    </dgm:pt>
    <dgm:pt modelId="{56D658AF-768E-4E13-A742-121A1F1F7932}" type="sibTrans" cxnId="{27352BAB-B22C-4ABF-A4C1-9408159FFD30}">
      <dgm:prSet/>
      <dgm:spPr/>
      <dgm:t>
        <a:bodyPr/>
        <a:lstStyle/>
        <a:p>
          <a:endParaRPr lang="ru-RU"/>
        </a:p>
      </dgm:t>
    </dgm:pt>
    <dgm:pt modelId="{16B8CCE2-0014-4C6B-8543-B9AFC4BEFCFA}">
      <dgm:prSet phldrT="[Текст]"/>
      <dgm:spPr/>
      <dgm:t>
        <a:bodyPr/>
        <a:lstStyle/>
        <a:p>
          <a:r>
            <a:rPr lang="ru-RU" b="0" i="0"/>
            <a:t>14</a:t>
          </a:r>
          <a:r>
            <a:rPr lang="ru-RU" b="0" i="0" dirty="0"/>
            <a:t>. Сервисные услуги</a:t>
          </a:r>
          <a:br>
            <a:rPr lang="ru-RU" dirty="0"/>
          </a:br>
          <a:endParaRPr lang="ru-RU" dirty="0"/>
        </a:p>
      </dgm:t>
    </dgm:pt>
    <dgm:pt modelId="{A80557D6-3E99-4532-AFDB-EA7AC34DD9DC}" type="parTrans" cxnId="{D43C816F-CC04-4D32-A30B-E1DC982902F0}">
      <dgm:prSet/>
      <dgm:spPr/>
      <dgm:t>
        <a:bodyPr/>
        <a:lstStyle/>
        <a:p>
          <a:endParaRPr lang="ru-RU"/>
        </a:p>
      </dgm:t>
    </dgm:pt>
    <dgm:pt modelId="{E0D968F0-A72C-4A3F-AA6F-9E4F50743539}" type="sibTrans" cxnId="{D43C816F-CC04-4D32-A30B-E1DC982902F0}">
      <dgm:prSet/>
      <dgm:spPr/>
      <dgm:t>
        <a:bodyPr/>
        <a:lstStyle/>
        <a:p>
          <a:endParaRPr lang="ru-RU"/>
        </a:p>
      </dgm:t>
    </dgm:pt>
    <dgm:pt modelId="{8A3527F2-E8E8-49DE-9B65-AFC9DF02F3F7}">
      <dgm:prSet phldrT="[Текст]"/>
      <dgm:spPr/>
      <dgm:t>
        <a:bodyPr/>
        <a:lstStyle/>
        <a:p>
          <a:r>
            <a:rPr lang="ru-RU" b="0" i="0" dirty="0"/>
            <a:t>15. Атрибуты бренда или как не купить подделку</a:t>
          </a:r>
          <a:endParaRPr lang="ru-RU" dirty="0"/>
        </a:p>
      </dgm:t>
    </dgm:pt>
    <dgm:pt modelId="{C4E3DCF2-CB92-4A28-AB4D-3261373FDBC3}" type="parTrans" cxnId="{57F77777-C3F1-496A-947C-13A153B59FEC}">
      <dgm:prSet/>
      <dgm:spPr/>
      <dgm:t>
        <a:bodyPr/>
        <a:lstStyle/>
        <a:p>
          <a:endParaRPr lang="ru-RU"/>
        </a:p>
      </dgm:t>
    </dgm:pt>
    <dgm:pt modelId="{54A893B8-338C-45C5-9D48-528B0ACB2205}" type="sibTrans" cxnId="{57F77777-C3F1-496A-947C-13A153B59FEC}">
      <dgm:prSet/>
      <dgm:spPr/>
      <dgm:t>
        <a:bodyPr/>
        <a:lstStyle/>
        <a:p>
          <a:endParaRPr lang="ru-RU"/>
        </a:p>
      </dgm:t>
    </dgm:pt>
    <dgm:pt modelId="{4B4626F1-E9F4-4B2A-9702-50A9D4BA85DD}" type="pres">
      <dgm:prSet presAssocID="{68E3383B-8BA9-487F-9270-7956EBD29D04}" presName="vert0" presStyleCnt="0">
        <dgm:presLayoutVars>
          <dgm:dir/>
          <dgm:animOne val="branch"/>
          <dgm:animLvl val="lvl"/>
        </dgm:presLayoutVars>
      </dgm:prSet>
      <dgm:spPr/>
    </dgm:pt>
    <dgm:pt modelId="{ECFD2171-00B6-4464-93C7-8FB90BA3AF6A}" type="pres">
      <dgm:prSet presAssocID="{A71AF3AE-4C02-433D-8F86-0186B009F4EB}" presName="thickLine" presStyleLbl="alignNode1" presStyleIdx="0" presStyleCnt="7" custLinFactNeighborX="-2857" custLinFactNeighborY="-85"/>
      <dgm:spPr/>
    </dgm:pt>
    <dgm:pt modelId="{E24B09B0-8E9D-4A07-9246-17CFB7847BB8}" type="pres">
      <dgm:prSet presAssocID="{A71AF3AE-4C02-433D-8F86-0186B009F4EB}" presName="horz1" presStyleCnt="0"/>
      <dgm:spPr/>
    </dgm:pt>
    <dgm:pt modelId="{C9960C92-AF70-4B40-8E0F-9308F3B34CD3}" type="pres">
      <dgm:prSet presAssocID="{A71AF3AE-4C02-433D-8F86-0186B009F4EB}" presName="tx1" presStyleLbl="revTx" presStyleIdx="0" presStyleCnt="7"/>
      <dgm:spPr/>
    </dgm:pt>
    <dgm:pt modelId="{02766BE4-BADC-4C6C-8F4B-6F52F49C533F}" type="pres">
      <dgm:prSet presAssocID="{A71AF3AE-4C02-433D-8F86-0186B009F4EB}" presName="vert1" presStyleCnt="0"/>
      <dgm:spPr/>
    </dgm:pt>
    <dgm:pt modelId="{8E191978-1BBE-4E2B-91CF-18CF165E9CD2}" type="pres">
      <dgm:prSet presAssocID="{6B0FBEE9-49AA-4689-B86E-E0ED655EF5F7}" presName="thickLine" presStyleLbl="alignNode1" presStyleIdx="1" presStyleCnt="7"/>
      <dgm:spPr/>
    </dgm:pt>
    <dgm:pt modelId="{CA01B282-58B8-4E86-994E-21E5C233D584}" type="pres">
      <dgm:prSet presAssocID="{6B0FBEE9-49AA-4689-B86E-E0ED655EF5F7}" presName="horz1" presStyleCnt="0"/>
      <dgm:spPr/>
    </dgm:pt>
    <dgm:pt modelId="{C9C91031-98D7-40BC-92CB-3A36F7827544}" type="pres">
      <dgm:prSet presAssocID="{6B0FBEE9-49AA-4689-B86E-E0ED655EF5F7}" presName="tx1" presStyleLbl="revTx" presStyleIdx="1" presStyleCnt="7"/>
      <dgm:spPr/>
    </dgm:pt>
    <dgm:pt modelId="{A79D42B3-E7D9-40CD-9008-E75810737BEC}" type="pres">
      <dgm:prSet presAssocID="{6B0FBEE9-49AA-4689-B86E-E0ED655EF5F7}" presName="vert1" presStyleCnt="0"/>
      <dgm:spPr/>
    </dgm:pt>
    <dgm:pt modelId="{C90910F7-9F7A-4D7C-AD74-48128C764AB4}" type="pres">
      <dgm:prSet presAssocID="{C427CF48-149A-4B6C-A855-CB6CCAB99EB3}" presName="thickLine" presStyleLbl="alignNode1" presStyleIdx="2" presStyleCnt="7"/>
      <dgm:spPr/>
    </dgm:pt>
    <dgm:pt modelId="{1E476F3D-758B-4011-B700-BF41EA947D97}" type="pres">
      <dgm:prSet presAssocID="{C427CF48-149A-4B6C-A855-CB6CCAB99EB3}" presName="horz1" presStyleCnt="0"/>
      <dgm:spPr/>
    </dgm:pt>
    <dgm:pt modelId="{F810F371-FBB9-45F2-8670-B7C6B4F3F621}" type="pres">
      <dgm:prSet presAssocID="{C427CF48-149A-4B6C-A855-CB6CCAB99EB3}" presName="tx1" presStyleLbl="revTx" presStyleIdx="2" presStyleCnt="7"/>
      <dgm:spPr/>
    </dgm:pt>
    <dgm:pt modelId="{2B1764CB-89FD-4F7B-B099-7759E2DFA80C}" type="pres">
      <dgm:prSet presAssocID="{C427CF48-149A-4B6C-A855-CB6CCAB99EB3}" presName="vert1" presStyleCnt="0"/>
      <dgm:spPr/>
    </dgm:pt>
    <dgm:pt modelId="{B6F9A4C2-E1C5-4157-B15C-D77B7D63F0D0}" type="pres">
      <dgm:prSet presAssocID="{17581DC8-AADD-4F1B-8C5C-93EFD13B307D}" presName="thickLine" presStyleLbl="alignNode1" presStyleIdx="3" presStyleCnt="7"/>
      <dgm:spPr/>
    </dgm:pt>
    <dgm:pt modelId="{262BD59A-E6C9-437A-A6B6-3E3DFD2633B3}" type="pres">
      <dgm:prSet presAssocID="{17581DC8-AADD-4F1B-8C5C-93EFD13B307D}" presName="horz1" presStyleCnt="0"/>
      <dgm:spPr/>
    </dgm:pt>
    <dgm:pt modelId="{62DD2AD1-75C6-4F88-86A3-FEC5B5BF138B}" type="pres">
      <dgm:prSet presAssocID="{17581DC8-AADD-4F1B-8C5C-93EFD13B307D}" presName="tx1" presStyleLbl="revTx" presStyleIdx="3" presStyleCnt="7"/>
      <dgm:spPr/>
    </dgm:pt>
    <dgm:pt modelId="{48D71C39-634D-4705-B17C-FF13A3BE4C1E}" type="pres">
      <dgm:prSet presAssocID="{17581DC8-AADD-4F1B-8C5C-93EFD13B307D}" presName="vert1" presStyleCnt="0"/>
      <dgm:spPr/>
    </dgm:pt>
    <dgm:pt modelId="{C6353123-3D8B-45AC-87DB-0A9C24A38B4E}" type="pres">
      <dgm:prSet presAssocID="{515B0E66-027B-4BA7-BAD6-B4A3E69C9831}" presName="thickLine" presStyleLbl="alignNode1" presStyleIdx="4" presStyleCnt="7"/>
      <dgm:spPr/>
    </dgm:pt>
    <dgm:pt modelId="{9F634CE8-97EB-4606-9F19-97CD388A04CD}" type="pres">
      <dgm:prSet presAssocID="{515B0E66-027B-4BA7-BAD6-B4A3E69C9831}" presName="horz1" presStyleCnt="0"/>
      <dgm:spPr/>
    </dgm:pt>
    <dgm:pt modelId="{1C5B195C-D59F-4474-8FF2-6E80F9FE04C7}" type="pres">
      <dgm:prSet presAssocID="{515B0E66-027B-4BA7-BAD6-B4A3E69C9831}" presName="tx1" presStyleLbl="revTx" presStyleIdx="4" presStyleCnt="7"/>
      <dgm:spPr/>
    </dgm:pt>
    <dgm:pt modelId="{E59258CD-D30D-444A-87CA-ACFF873263E2}" type="pres">
      <dgm:prSet presAssocID="{515B0E66-027B-4BA7-BAD6-B4A3E69C9831}" presName="vert1" presStyleCnt="0"/>
      <dgm:spPr/>
    </dgm:pt>
    <dgm:pt modelId="{61D65729-88B6-4AA8-BD77-D82581A42188}" type="pres">
      <dgm:prSet presAssocID="{16B8CCE2-0014-4C6B-8543-B9AFC4BEFCFA}" presName="thickLine" presStyleLbl="alignNode1" presStyleIdx="5" presStyleCnt="7"/>
      <dgm:spPr/>
    </dgm:pt>
    <dgm:pt modelId="{77BF0B2A-71BB-429F-91EA-FC9318CBEC80}" type="pres">
      <dgm:prSet presAssocID="{16B8CCE2-0014-4C6B-8543-B9AFC4BEFCFA}" presName="horz1" presStyleCnt="0"/>
      <dgm:spPr/>
    </dgm:pt>
    <dgm:pt modelId="{915D8B37-B191-4AF5-B058-6CC394372329}" type="pres">
      <dgm:prSet presAssocID="{16B8CCE2-0014-4C6B-8543-B9AFC4BEFCFA}" presName="tx1" presStyleLbl="revTx" presStyleIdx="5" presStyleCnt="7"/>
      <dgm:spPr/>
    </dgm:pt>
    <dgm:pt modelId="{353C0F0F-B929-4D1F-983A-ED2D7BCAEB35}" type="pres">
      <dgm:prSet presAssocID="{16B8CCE2-0014-4C6B-8543-B9AFC4BEFCFA}" presName="vert1" presStyleCnt="0"/>
      <dgm:spPr/>
    </dgm:pt>
    <dgm:pt modelId="{8858C32D-44C4-421A-A110-0CBFA94E89F4}" type="pres">
      <dgm:prSet presAssocID="{8A3527F2-E8E8-49DE-9B65-AFC9DF02F3F7}" presName="thickLine" presStyleLbl="alignNode1" presStyleIdx="6" presStyleCnt="7"/>
      <dgm:spPr/>
    </dgm:pt>
    <dgm:pt modelId="{0E4FE56F-BA71-445B-87D1-FFA6036643C1}" type="pres">
      <dgm:prSet presAssocID="{8A3527F2-E8E8-49DE-9B65-AFC9DF02F3F7}" presName="horz1" presStyleCnt="0"/>
      <dgm:spPr/>
    </dgm:pt>
    <dgm:pt modelId="{E0DCD62C-E94D-4A70-A15F-400A5EEC2CC7}" type="pres">
      <dgm:prSet presAssocID="{8A3527F2-E8E8-49DE-9B65-AFC9DF02F3F7}" presName="tx1" presStyleLbl="revTx" presStyleIdx="6" presStyleCnt="7"/>
      <dgm:spPr/>
    </dgm:pt>
    <dgm:pt modelId="{487526CE-22BD-445C-B1F6-7A165D9BB6F5}" type="pres">
      <dgm:prSet presAssocID="{8A3527F2-E8E8-49DE-9B65-AFC9DF02F3F7}" presName="vert1" presStyleCnt="0"/>
      <dgm:spPr/>
    </dgm:pt>
  </dgm:ptLst>
  <dgm:cxnLst>
    <dgm:cxn modelId="{E9F24D14-CD64-403A-9E71-8B6EDEEC82D0}" srcId="{68E3383B-8BA9-487F-9270-7956EBD29D04}" destId="{6B0FBEE9-49AA-4689-B86E-E0ED655EF5F7}" srcOrd="1" destOrd="0" parTransId="{35D9C363-324B-4EA7-9156-DF3D65D9EA66}" sibTransId="{39485274-E47B-4392-83C3-75E3CAE53F97}"/>
    <dgm:cxn modelId="{3B20E65E-7BB9-4DEA-AEE0-5F57D3F53D12}" srcId="{68E3383B-8BA9-487F-9270-7956EBD29D04}" destId="{17581DC8-AADD-4F1B-8C5C-93EFD13B307D}" srcOrd="3" destOrd="0" parTransId="{176ED1B0-613E-468F-A6EC-55A67D4FF782}" sibTransId="{394019E1-5AE7-4822-AD51-C8EB589ED829}"/>
    <dgm:cxn modelId="{681F6363-9BA0-4E9B-A1A7-441D2FDA2D82}" type="presOf" srcId="{C427CF48-149A-4B6C-A855-CB6CCAB99EB3}" destId="{F810F371-FBB9-45F2-8670-B7C6B4F3F621}" srcOrd="0" destOrd="0" presId="urn:microsoft.com/office/officeart/2008/layout/LinedList"/>
    <dgm:cxn modelId="{505CF344-22E0-4EA5-89E2-1422CA715662}" type="presOf" srcId="{16B8CCE2-0014-4C6B-8543-B9AFC4BEFCFA}" destId="{915D8B37-B191-4AF5-B058-6CC394372329}" srcOrd="0" destOrd="0" presId="urn:microsoft.com/office/officeart/2008/layout/LinedList"/>
    <dgm:cxn modelId="{D43C816F-CC04-4D32-A30B-E1DC982902F0}" srcId="{68E3383B-8BA9-487F-9270-7956EBD29D04}" destId="{16B8CCE2-0014-4C6B-8543-B9AFC4BEFCFA}" srcOrd="5" destOrd="0" parTransId="{A80557D6-3E99-4532-AFDB-EA7AC34DD9DC}" sibTransId="{E0D968F0-A72C-4A3F-AA6F-9E4F50743539}"/>
    <dgm:cxn modelId="{DF454E73-F866-4B19-8278-F8D452F35CDB}" type="presOf" srcId="{68E3383B-8BA9-487F-9270-7956EBD29D04}" destId="{4B4626F1-E9F4-4B2A-9702-50A9D4BA85DD}" srcOrd="0" destOrd="0" presId="urn:microsoft.com/office/officeart/2008/layout/LinedList"/>
    <dgm:cxn modelId="{57F77777-C3F1-496A-947C-13A153B59FEC}" srcId="{68E3383B-8BA9-487F-9270-7956EBD29D04}" destId="{8A3527F2-E8E8-49DE-9B65-AFC9DF02F3F7}" srcOrd="6" destOrd="0" parTransId="{C4E3DCF2-CB92-4A28-AB4D-3261373FDBC3}" sibTransId="{54A893B8-338C-45C5-9D48-528B0ACB2205}"/>
    <dgm:cxn modelId="{C954B189-6AE5-4626-9254-F79D584E92FE}" srcId="{68E3383B-8BA9-487F-9270-7956EBD29D04}" destId="{A71AF3AE-4C02-433D-8F86-0186B009F4EB}" srcOrd="0" destOrd="0" parTransId="{0014FE17-BBBB-4C1D-BD6D-A9E47BD5D372}" sibTransId="{77A1DEB2-8BC5-47B2-8FC9-2E5989DB7045}"/>
    <dgm:cxn modelId="{D4AF8496-B34C-4859-A04B-CD0EA7EFF31D}" type="presOf" srcId="{8A3527F2-E8E8-49DE-9B65-AFC9DF02F3F7}" destId="{E0DCD62C-E94D-4A70-A15F-400A5EEC2CC7}" srcOrd="0" destOrd="0" presId="urn:microsoft.com/office/officeart/2008/layout/LinedList"/>
    <dgm:cxn modelId="{FDEADFA5-992A-4312-8AC9-2B91374F553A}" type="presOf" srcId="{6B0FBEE9-49AA-4689-B86E-E0ED655EF5F7}" destId="{C9C91031-98D7-40BC-92CB-3A36F7827544}" srcOrd="0" destOrd="0" presId="urn:microsoft.com/office/officeart/2008/layout/LinedList"/>
    <dgm:cxn modelId="{27352BAB-B22C-4ABF-A4C1-9408159FFD30}" srcId="{68E3383B-8BA9-487F-9270-7956EBD29D04}" destId="{515B0E66-027B-4BA7-BAD6-B4A3E69C9831}" srcOrd="4" destOrd="0" parTransId="{9EBEA28A-0F0C-4922-A662-E8576B2E775E}" sibTransId="{56D658AF-768E-4E13-A742-121A1F1F7932}"/>
    <dgm:cxn modelId="{0E04B7C0-ABD4-4D27-B1C5-7AF7276D2F3D}" type="presOf" srcId="{A71AF3AE-4C02-433D-8F86-0186B009F4EB}" destId="{C9960C92-AF70-4B40-8E0F-9308F3B34CD3}" srcOrd="0" destOrd="0" presId="urn:microsoft.com/office/officeart/2008/layout/LinedList"/>
    <dgm:cxn modelId="{54B6FCCA-C6D1-4111-B234-517B9CB3AFB7}" type="presOf" srcId="{515B0E66-027B-4BA7-BAD6-B4A3E69C9831}" destId="{1C5B195C-D59F-4474-8FF2-6E80F9FE04C7}" srcOrd="0" destOrd="0" presId="urn:microsoft.com/office/officeart/2008/layout/LinedList"/>
    <dgm:cxn modelId="{0EEEA9E3-13B4-4ACC-8573-29ABE3DB5EDF}" srcId="{68E3383B-8BA9-487F-9270-7956EBD29D04}" destId="{C427CF48-149A-4B6C-A855-CB6CCAB99EB3}" srcOrd="2" destOrd="0" parTransId="{1FFEF231-B63F-48D6-BB4D-7F06E25B3DD2}" sibTransId="{5864AD23-92F0-4936-A3FB-458EE6957AED}"/>
    <dgm:cxn modelId="{0F29B3E5-1A78-42CA-8540-2ECAB48438CB}" type="presOf" srcId="{17581DC8-AADD-4F1B-8C5C-93EFD13B307D}" destId="{62DD2AD1-75C6-4F88-86A3-FEC5B5BF138B}" srcOrd="0" destOrd="0" presId="urn:microsoft.com/office/officeart/2008/layout/LinedList"/>
    <dgm:cxn modelId="{46C616B2-F3E1-4581-9B9C-16E7FC70D753}" type="presParOf" srcId="{4B4626F1-E9F4-4B2A-9702-50A9D4BA85DD}" destId="{ECFD2171-00B6-4464-93C7-8FB90BA3AF6A}" srcOrd="0" destOrd="0" presId="urn:microsoft.com/office/officeart/2008/layout/LinedList"/>
    <dgm:cxn modelId="{986C4A5D-755C-4362-A218-4DECA0D202D7}" type="presParOf" srcId="{4B4626F1-E9F4-4B2A-9702-50A9D4BA85DD}" destId="{E24B09B0-8E9D-4A07-9246-17CFB7847BB8}" srcOrd="1" destOrd="0" presId="urn:microsoft.com/office/officeart/2008/layout/LinedList"/>
    <dgm:cxn modelId="{E1224A29-FE8B-490A-B760-1F7E968FAEED}" type="presParOf" srcId="{E24B09B0-8E9D-4A07-9246-17CFB7847BB8}" destId="{C9960C92-AF70-4B40-8E0F-9308F3B34CD3}" srcOrd="0" destOrd="0" presId="urn:microsoft.com/office/officeart/2008/layout/LinedList"/>
    <dgm:cxn modelId="{8B3D1849-3BA9-4475-A27A-85DC4D557008}" type="presParOf" srcId="{E24B09B0-8E9D-4A07-9246-17CFB7847BB8}" destId="{02766BE4-BADC-4C6C-8F4B-6F52F49C533F}" srcOrd="1" destOrd="0" presId="urn:microsoft.com/office/officeart/2008/layout/LinedList"/>
    <dgm:cxn modelId="{95F6FD4B-2BBE-46EF-B240-B877046E0E55}" type="presParOf" srcId="{4B4626F1-E9F4-4B2A-9702-50A9D4BA85DD}" destId="{8E191978-1BBE-4E2B-91CF-18CF165E9CD2}" srcOrd="2" destOrd="0" presId="urn:microsoft.com/office/officeart/2008/layout/LinedList"/>
    <dgm:cxn modelId="{0FF4352C-734D-4868-A5E0-93D776B04FD2}" type="presParOf" srcId="{4B4626F1-E9F4-4B2A-9702-50A9D4BA85DD}" destId="{CA01B282-58B8-4E86-994E-21E5C233D584}" srcOrd="3" destOrd="0" presId="urn:microsoft.com/office/officeart/2008/layout/LinedList"/>
    <dgm:cxn modelId="{CD80405A-2ADA-4460-9D0D-8D5F0B83D234}" type="presParOf" srcId="{CA01B282-58B8-4E86-994E-21E5C233D584}" destId="{C9C91031-98D7-40BC-92CB-3A36F7827544}" srcOrd="0" destOrd="0" presId="urn:microsoft.com/office/officeart/2008/layout/LinedList"/>
    <dgm:cxn modelId="{2A488E81-D5D0-437B-9A8B-42901C01CC2A}" type="presParOf" srcId="{CA01B282-58B8-4E86-994E-21E5C233D584}" destId="{A79D42B3-E7D9-40CD-9008-E75810737BEC}" srcOrd="1" destOrd="0" presId="urn:microsoft.com/office/officeart/2008/layout/LinedList"/>
    <dgm:cxn modelId="{0F09945D-ED10-49AD-9397-54886474B403}" type="presParOf" srcId="{4B4626F1-E9F4-4B2A-9702-50A9D4BA85DD}" destId="{C90910F7-9F7A-4D7C-AD74-48128C764AB4}" srcOrd="4" destOrd="0" presId="urn:microsoft.com/office/officeart/2008/layout/LinedList"/>
    <dgm:cxn modelId="{66840791-4395-4E2A-B04F-5720045376F1}" type="presParOf" srcId="{4B4626F1-E9F4-4B2A-9702-50A9D4BA85DD}" destId="{1E476F3D-758B-4011-B700-BF41EA947D97}" srcOrd="5" destOrd="0" presId="urn:microsoft.com/office/officeart/2008/layout/LinedList"/>
    <dgm:cxn modelId="{38ABF5F0-F0ED-45D8-8468-99E3FAE50C4F}" type="presParOf" srcId="{1E476F3D-758B-4011-B700-BF41EA947D97}" destId="{F810F371-FBB9-45F2-8670-B7C6B4F3F621}" srcOrd="0" destOrd="0" presId="urn:microsoft.com/office/officeart/2008/layout/LinedList"/>
    <dgm:cxn modelId="{DCAB18BD-F7DD-4C5D-B21D-5DE0D2E8E014}" type="presParOf" srcId="{1E476F3D-758B-4011-B700-BF41EA947D97}" destId="{2B1764CB-89FD-4F7B-B099-7759E2DFA80C}" srcOrd="1" destOrd="0" presId="urn:microsoft.com/office/officeart/2008/layout/LinedList"/>
    <dgm:cxn modelId="{52B8BEBB-005C-48AE-AEBC-37C98737B6CA}" type="presParOf" srcId="{4B4626F1-E9F4-4B2A-9702-50A9D4BA85DD}" destId="{B6F9A4C2-E1C5-4157-B15C-D77B7D63F0D0}" srcOrd="6" destOrd="0" presId="urn:microsoft.com/office/officeart/2008/layout/LinedList"/>
    <dgm:cxn modelId="{C8F4E756-BB5D-43D1-BF6C-49061470F9F0}" type="presParOf" srcId="{4B4626F1-E9F4-4B2A-9702-50A9D4BA85DD}" destId="{262BD59A-E6C9-437A-A6B6-3E3DFD2633B3}" srcOrd="7" destOrd="0" presId="urn:microsoft.com/office/officeart/2008/layout/LinedList"/>
    <dgm:cxn modelId="{22FB66F7-3BCD-43EE-9691-5ECCF893EC8D}" type="presParOf" srcId="{262BD59A-E6C9-437A-A6B6-3E3DFD2633B3}" destId="{62DD2AD1-75C6-4F88-86A3-FEC5B5BF138B}" srcOrd="0" destOrd="0" presId="urn:microsoft.com/office/officeart/2008/layout/LinedList"/>
    <dgm:cxn modelId="{79DB9234-1779-4ED0-946F-D3D74C0BFF0D}" type="presParOf" srcId="{262BD59A-E6C9-437A-A6B6-3E3DFD2633B3}" destId="{48D71C39-634D-4705-B17C-FF13A3BE4C1E}" srcOrd="1" destOrd="0" presId="urn:microsoft.com/office/officeart/2008/layout/LinedList"/>
    <dgm:cxn modelId="{4C7A345F-7B28-4AE2-B098-81F1296B3FAB}" type="presParOf" srcId="{4B4626F1-E9F4-4B2A-9702-50A9D4BA85DD}" destId="{C6353123-3D8B-45AC-87DB-0A9C24A38B4E}" srcOrd="8" destOrd="0" presId="urn:microsoft.com/office/officeart/2008/layout/LinedList"/>
    <dgm:cxn modelId="{3FDA76A6-8044-4412-A28D-042D921C478D}" type="presParOf" srcId="{4B4626F1-E9F4-4B2A-9702-50A9D4BA85DD}" destId="{9F634CE8-97EB-4606-9F19-97CD388A04CD}" srcOrd="9" destOrd="0" presId="urn:microsoft.com/office/officeart/2008/layout/LinedList"/>
    <dgm:cxn modelId="{5CD90D36-2D9B-465B-8DD9-86CE3ABDCA8D}" type="presParOf" srcId="{9F634CE8-97EB-4606-9F19-97CD388A04CD}" destId="{1C5B195C-D59F-4474-8FF2-6E80F9FE04C7}" srcOrd="0" destOrd="0" presId="urn:microsoft.com/office/officeart/2008/layout/LinedList"/>
    <dgm:cxn modelId="{338684B2-4268-4E1A-A6B6-CC117651ED18}" type="presParOf" srcId="{9F634CE8-97EB-4606-9F19-97CD388A04CD}" destId="{E59258CD-D30D-444A-87CA-ACFF873263E2}" srcOrd="1" destOrd="0" presId="urn:microsoft.com/office/officeart/2008/layout/LinedList"/>
    <dgm:cxn modelId="{43FB3ED8-212C-4229-8CE1-E604DE21E2E9}" type="presParOf" srcId="{4B4626F1-E9F4-4B2A-9702-50A9D4BA85DD}" destId="{61D65729-88B6-4AA8-BD77-D82581A42188}" srcOrd="10" destOrd="0" presId="urn:microsoft.com/office/officeart/2008/layout/LinedList"/>
    <dgm:cxn modelId="{F6EF0459-E75C-42AA-9172-9F7A6A503FF9}" type="presParOf" srcId="{4B4626F1-E9F4-4B2A-9702-50A9D4BA85DD}" destId="{77BF0B2A-71BB-429F-91EA-FC9318CBEC80}" srcOrd="11" destOrd="0" presId="urn:microsoft.com/office/officeart/2008/layout/LinedList"/>
    <dgm:cxn modelId="{6B2E8309-1040-4A25-B2C3-2765793DF593}" type="presParOf" srcId="{77BF0B2A-71BB-429F-91EA-FC9318CBEC80}" destId="{915D8B37-B191-4AF5-B058-6CC394372329}" srcOrd="0" destOrd="0" presId="urn:microsoft.com/office/officeart/2008/layout/LinedList"/>
    <dgm:cxn modelId="{8A341DB2-A4F1-4914-8C74-91FBE0A0B233}" type="presParOf" srcId="{77BF0B2A-71BB-429F-91EA-FC9318CBEC80}" destId="{353C0F0F-B929-4D1F-983A-ED2D7BCAEB35}" srcOrd="1" destOrd="0" presId="urn:microsoft.com/office/officeart/2008/layout/LinedList"/>
    <dgm:cxn modelId="{F722267F-6393-4E6D-97F7-761F4E779B93}" type="presParOf" srcId="{4B4626F1-E9F4-4B2A-9702-50A9D4BA85DD}" destId="{8858C32D-44C4-421A-A110-0CBFA94E89F4}" srcOrd="12" destOrd="0" presId="urn:microsoft.com/office/officeart/2008/layout/LinedList"/>
    <dgm:cxn modelId="{BBFF6B7B-1135-401C-B939-40916FDCA28C}" type="presParOf" srcId="{4B4626F1-E9F4-4B2A-9702-50A9D4BA85DD}" destId="{0E4FE56F-BA71-445B-87D1-FFA6036643C1}" srcOrd="13" destOrd="0" presId="urn:microsoft.com/office/officeart/2008/layout/LinedList"/>
    <dgm:cxn modelId="{BC3B5647-3119-438E-B0DE-27B855DE60AE}" type="presParOf" srcId="{0E4FE56F-BA71-445B-87D1-FFA6036643C1}" destId="{E0DCD62C-E94D-4A70-A15F-400A5EEC2CC7}" srcOrd="0" destOrd="0" presId="urn:microsoft.com/office/officeart/2008/layout/LinedList"/>
    <dgm:cxn modelId="{0E999824-6A84-4011-A1C8-3A80F01370BD}" type="presParOf" srcId="{0E4FE56F-BA71-445B-87D1-FFA6036643C1}" destId="{487526CE-22BD-445C-B1F6-7A165D9BB6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2D38E-04BE-418E-964E-A004636EA64E}">
      <dsp:nvSpPr>
        <dsp:cNvPr id="0" name=""/>
        <dsp:cNvSpPr/>
      </dsp:nvSpPr>
      <dsp:spPr>
        <a:xfrm rot="5400000">
          <a:off x="-216318" y="246595"/>
          <a:ext cx="1569971" cy="10989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Участники игры</a:t>
          </a:r>
        </a:p>
      </dsp:txBody>
      <dsp:txXfrm rot="-5400000">
        <a:off x="19179" y="560589"/>
        <a:ext cx="1098979" cy="470992"/>
      </dsp:txXfrm>
    </dsp:sp>
    <dsp:sp modelId="{AB4BEEEB-5BCD-4B5C-85AD-27F3B00073EF}">
      <dsp:nvSpPr>
        <dsp:cNvPr id="0" name=""/>
        <dsp:cNvSpPr/>
      </dsp:nvSpPr>
      <dsp:spPr>
        <a:xfrm rot="5400000">
          <a:off x="1707182" y="-603555"/>
          <a:ext cx="1020481" cy="2236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300 учащихся 8-11 классов школ города Тамбова и Тамбовской области и студентов СПО</a:t>
          </a:r>
        </a:p>
      </dsp:txBody>
      <dsp:txXfrm rot="-5400000">
        <a:off x="1098979" y="54464"/>
        <a:ext cx="2187071" cy="920849"/>
      </dsp:txXfrm>
    </dsp:sp>
    <dsp:sp modelId="{DE512FEB-9B3B-48CF-AAFB-C2D0A4354589}">
      <dsp:nvSpPr>
        <dsp:cNvPr id="0" name=""/>
        <dsp:cNvSpPr/>
      </dsp:nvSpPr>
      <dsp:spPr>
        <a:xfrm rot="5400000">
          <a:off x="-235495" y="1600023"/>
          <a:ext cx="1569971" cy="10989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Возраст участников</a:t>
          </a:r>
        </a:p>
      </dsp:txBody>
      <dsp:txXfrm rot="-5400000">
        <a:off x="2" y="1914017"/>
        <a:ext cx="1098979" cy="470992"/>
      </dsp:txXfrm>
    </dsp:sp>
    <dsp:sp modelId="{45F758D2-6369-46A9-95F1-BC8ED5AEB9AC}">
      <dsp:nvSpPr>
        <dsp:cNvPr id="0" name=""/>
        <dsp:cNvSpPr/>
      </dsp:nvSpPr>
      <dsp:spPr>
        <a:xfrm rot="5400000">
          <a:off x="1707182" y="756324"/>
          <a:ext cx="1020481" cy="2236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От 15 до 18 лет</a:t>
          </a:r>
        </a:p>
      </dsp:txBody>
      <dsp:txXfrm rot="-5400000">
        <a:off x="1098979" y="1414343"/>
        <a:ext cx="2187071" cy="920849"/>
      </dsp:txXfrm>
    </dsp:sp>
    <dsp:sp modelId="{6D698A09-DDEA-4E58-BBC2-D654FC1D9440}">
      <dsp:nvSpPr>
        <dsp:cNvPr id="0" name=""/>
        <dsp:cNvSpPr/>
      </dsp:nvSpPr>
      <dsp:spPr>
        <a:xfrm rot="5400000">
          <a:off x="-235495" y="2959904"/>
          <a:ext cx="1569971" cy="109897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Продолжительность игры</a:t>
          </a:r>
        </a:p>
      </dsp:txBody>
      <dsp:txXfrm rot="-5400000">
        <a:off x="2" y="3273898"/>
        <a:ext cx="1098979" cy="470992"/>
      </dsp:txXfrm>
    </dsp:sp>
    <dsp:sp modelId="{3CA9AE97-97A3-4266-A9A3-59875357292A}">
      <dsp:nvSpPr>
        <dsp:cNvPr id="0" name=""/>
        <dsp:cNvSpPr/>
      </dsp:nvSpPr>
      <dsp:spPr>
        <a:xfrm rot="5400000">
          <a:off x="1706914" y="2116473"/>
          <a:ext cx="1021018" cy="2236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1,5 часа на прохождение 15 станций</a:t>
          </a:r>
        </a:p>
      </dsp:txBody>
      <dsp:txXfrm rot="-5400000">
        <a:off x="1098980" y="2774249"/>
        <a:ext cx="2187045" cy="921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4E5B9-5361-45C8-A0F8-27397EF3016F}">
      <dsp:nvSpPr>
        <dsp:cNvPr id="0" name=""/>
        <dsp:cNvSpPr/>
      </dsp:nvSpPr>
      <dsp:spPr>
        <a:xfrm>
          <a:off x="0" y="0"/>
          <a:ext cx="390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C501D-A76A-4E82-ACE9-7FC5B00B961B}">
      <dsp:nvSpPr>
        <dsp:cNvPr id="0" name=""/>
        <dsp:cNvSpPr/>
      </dsp:nvSpPr>
      <dsp:spPr>
        <a:xfrm>
          <a:off x="0" y="0"/>
          <a:ext cx="3902928" cy="49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1. Деньги без денег</a:t>
          </a:r>
          <a:br>
            <a:rPr lang="ru-RU" sz="1400" kern="1200" dirty="0"/>
          </a:br>
          <a:endParaRPr lang="ru-RU" sz="1400" kern="1200" dirty="0"/>
        </a:p>
      </dsp:txBody>
      <dsp:txXfrm>
        <a:off x="0" y="0"/>
        <a:ext cx="3902928" cy="495959"/>
      </dsp:txXfrm>
    </dsp:sp>
    <dsp:sp modelId="{E99D3170-803C-489D-AE53-6CA6CBC37CF2}">
      <dsp:nvSpPr>
        <dsp:cNvPr id="0" name=""/>
        <dsp:cNvSpPr/>
      </dsp:nvSpPr>
      <dsp:spPr>
        <a:xfrm>
          <a:off x="0" y="495959"/>
          <a:ext cx="390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7B9BA-DA9C-4D49-905B-F58C4ECA9C8E}">
      <dsp:nvSpPr>
        <dsp:cNvPr id="0" name=""/>
        <dsp:cNvSpPr/>
      </dsp:nvSpPr>
      <dsp:spPr>
        <a:xfrm>
          <a:off x="0" y="495959"/>
          <a:ext cx="3902928" cy="49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2. Товары и впечатления</a:t>
          </a:r>
          <a:br>
            <a:rPr lang="ru-RU" sz="1400" kern="1200" dirty="0"/>
          </a:br>
          <a:endParaRPr lang="ru-RU" sz="1400" kern="1200" dirty="0"/>
        </a:p>
      </dsp:txBody>
      <dsp:txXfrm>
        <a:off x="0" y="495959"/>
        <a:ext cx="3902928" cy="495959"/>
      </dsp:txXfrm>
    </dsp:sp>
    <dsp:sp modelId="{AEBD717E-0068-4108-9BDF-80A2529CE050}">
      <dsp:nvSpPr>
        <dsp:cNvPr id="0" name=""/>
        <dsp:cNvSpPr/>
      </dsp:nvSpPr>
      <dsp:spPr>
        <a:xfrm>
          <a:off x="0" y="991919"/>
          <a:ext cx="390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6DB01-6690-450A-90B1-DE1E650764BB}">
      <dsp:nvSpPr>
        <dsp:cNvPr id="0" name=""/>
        <dsp:cNvSpPr/>
      </dsp:nvSpPr>
      <dsp:spPr>
        <a:xfrm>
          <a:off x="0" y="991919"/>
          <a:ext cx="3902928" cy="49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3. Банк России</a:t>
          </a:r>
          <a:br>
            <a:rPr lang="ru-RU" sz="1400" kern="1200" dirty="0"/>
          </a:br>
          <a:endParaRPr lang="ru-RU" sz="1400" kern="1200" dirty="0"/>
        </a:p>
      </dsp:txBody>
      <dsp:txXfrm>
        <a:off x="0" y="991919"/>
        <a:ext cx="3902928" cy="495959"/>
      </dsp:txXfrm>
    </dsp:sp>
    <dsp:sp modelId="{749F7945-5E71-4C30-A008-B34FAE3A5679}">
      <dsp:nvSpPr>
        <dsp:cNvPr id="0" name=""/>
        <dsp:cNvSpPr/>
      </dsp:nvSpPr>
      <dsp:spPr>
        <a:xfrm>
          <a:off x="0" y="1487878"/>
          <a:ext cx="390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EAA89-6463-4FDD-A3B2-E5874B42CC35}">
      <dsp:nvSpPr>
        <dsp:cNvPr id="0" name=""/>
        <dsp:cNvSpPr/>
      </dsp:nvSpPr>
      <dsp:spPr>
        <a:xfrm>
          <a:off x="0" y="1487878"/>
          <a:ext cx="3902928" cy="49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4. Казначей</a:t>
          </a:r>
          <a:br>
            <a:rPr lang="ru-RU" sz="1400" kern="1200" dirty="0"/>
          </a:br>
          <a:endParaRPr lang="ru-RU" sz="1400" kern="1200" dirty="0"/>
        </a:p>
      </dsp:txBody>
      <dsp:txXfrm>
        <a:off x="0" y="1487878"/>
        <a:ext cx="3902928" cy="495959"/>
      </dsp:txXfrm>
    </dsp:sp>
    <dsp:sp modelId="{59BA42FA-959C-4122-AB4B-D3F0D060E52C}">
      <dsp:nvSpPr>
        <dsp:cNvPr id="0" name=""/>
        <dsp:cNvSpPr/>
      </dsp:nvSpPr>
      <dsp:spPr>
        <a:xfrm>
          <a:off x="0" y="1983838"/>
          <a:ext cx="390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134BA-C472-49F2-8666-C56896052F71}">
      <dsp:nvSpPr>
        <dsp:cNvPr id="0" name=""/>
        <dsp:cNvSpPr/>
      </dsp:nvSpPr>
      <dsp:spPr>
        <a:xfrm>
          <a:off x="0" y="1983838"/>
          <a:ext cx="3902928" cy="49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5. Экономическая социализация</a:t>
          </a:r>
          <a:br>
            <a:rPr lang="ru-RU" sz="1400" kern="1200" dirty="0"/>
          </a:br>
          <a:endParaRPr lang="ru-RU" sz="1400" kern="1200" dirty="0"/>
        </a:p>
      </dsp:txBody>
      <dsp:txXfrm>
        <a:off x="0" y="1983838"/>
        <a:ext cx="3902928" cy="495959"/>
      </dsp:txXfrm>
    </dsp:sp>
    <dsp:sp modelId="{AB1B0044-B9A8-498C-8DC2-2FA09C29240C}">
      <dsp:nvSpPr>
        <dsp:cNvPr id="0" name=""/>
        <dsp:cNvSpPr/>
      </dsp:nvSpPr>
      <dsp:spPr>
        <a:xfrm>
          <a:off x="0" y="2479797"/>
          <a:ext cx="390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E4B2D-A449-4890-9423-F437DC7014E1}">
      <dsp:nvSpPr>
        <dsp:cNvPr id="0" name=""/>
        <dsp:cNvSpPr/>
      </dsp:nvSpPr>
      <dsp:spPr>
        <a:xfrm>
          <a:off x="0" y="2479797"/>
          <a:ext cx="3902928" cy="49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6. Вокруг света</a:t>
          </a:r>
          <a:br>
            <a:rPr lang="ru-RU" sz="1400" kern="1200" dirty="0"/>
          </a:br>
          <a:endParaRPr lang="ru-RU" sz="1400" kern="1200" dirty="0"/>
        </a:p>
      </dsp:txBody>
      <dsp:txXfrm>
        <a:off x="0" y="2479797"/>
        <a:ext cx="3902928" cy="495959"/>
      </dsp:txXfrm>
    </dsp:sp>
    <dsp:sp modelId="{3ACB6C09-B9AC-4629-BB2E-6209607F26B6}">
      <dsp:nvSpPr>
        <dsp:cNvPr id="0" name=""/>
        <dsp:cNvSpPr/>
      </dsp:nvSpPr>
      <dsp:spPr>
        <a:xfrm>
          <a:off x="0" y="2975757"/>
          <a:ext cx="390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6D176-0504-4908-BC87-3EC244A6BF6F}">
      <dsp:nvSpPr>
        <dsp:cNvPr id="0" name=""/>
        <dsp:cNvSpPr/>
      </dsp:nvSpPr>
      <dsp:spPr>
        <a:xfrm>
          <a:off x="0" y="2975757"/>
          <a:ext cx="3902928" cy="49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7</a:t>
          </a:r>
          <a:r>
            <a:rPr lang="ru-RU" sz="1400" b="0" i="0" kern="1200" dirty="0"/>
            <a:t>. Загадочные финансы</a:t>
          </a:r>
          <a:br>
            <a:rPr lang="ru-RU" sz="1400" kern="1200" dirty="0"/>
          </a:br>
          <a:endParaRPr lang="ru-RU" sz="1400" kern="1200" dirty="0"/>
        </a:p>
      </dsp:txBody>
      <dsp:txXfrm>
        <a:off x="0" y="2975757"/>
        <a:ext cx="3902928" cy="495959"/>
      </dsp:txXfrm>
    </dsp:sp>
    <dsp:sp modelId="{CC0DFD9C-E256-474D-8052-F2BC61FA4305}">
      <dsp:nvSpPr>
        <dsp:cNvPr id="0" name=""/>
        <dsp:cNvSpPr/>
      </dsp:nvSpPr>
      <dsp:spPr>
        <a:xfrm>
          <a:off x="0" y="3471716"/>
          <a:ext cx="39029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BA6AF-625C-46C5-80CA-7A339EAE9655}">
      <dsp:nvSpPr>
        <dsp:cNvPr id="0" name=""/>
        <dsp:cNvSpPr/>
      </dsp:nvSpPr>
      <dsp:spPr>
        <a:xfrm>
          <a:off x="0" y="3471716"/>
          <a:ext cx="3902928" cy="49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8. Надежная защита</a:t>
          </a:r>
          <a:endParaRPr lang="ru-RU" sz="1400" kern="1200" dirty="0"/>
        </a:p>
      </dsp:txBody>
      <dsp:txXfrm>
        <a:off x="0" y="3471716"/>
        <a:ext cx="3902928" cy="495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D2171-00B6-4464-93C7-8FB90BA3AF6A}">
      <dsp:nvSpPr>
        <dsp:cNvPr id="0" name=""/>
        <dsp:cNvSpPr/>
      </dsp:nvSpPr>
      <dsp:spPr>
        <a:xfrm>
          <a:off x="0" y="2"/>
          <a:ext cx="36427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60C92-AF70-4B40-8E0F-9308F3B34CD3}">
      <dsp:nvSpPr>
        <dsp:cNvPr id="0" name=""/>
        <dsp:cNvSpPr/>
      </dsp:nvSpPr>
      <dsp:spPr>
        <a:xfrm>
          <a:off x="0" y="417"/>
          <a:ext cx="3642732" cy="48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9. Тарант успеха</a:t>
          </a:r>
          <a:br>
            <a:rPr lang="ru-RU" sz="1400" kern="1200" dirty="0"/>
          </a:br>
          <a:endParaRPr lang="ru-RU" sz="1400" kern="1200" dirty="0"/>
        </a:p>
      </dsp:txBody>
      <dsp:txXfrm>
        <a:off x="0" y="417"/>
        <a:ext cx="3642732" cy="488579"/>
      </dsp:txXfrm>
    </dsp:sp>
    <dsp:sp modelId="{8E191978-1BBE-4E2B-91CF-18CF165E9CD2}">
      <dsp:nvSpPr>
        <dsp:cNvPr id="0" name=""/>
        <dsp:cNvSpPr/>
      </dsp:nvSpPr>
      <dsp:spPr>
        <a:xfrm>
          <a:off x="0" y="488996"/>
          <a:ext cx="36427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91031-98D7-40BC-92CB-3A36F7827544}">
      <dsp:nvSpPr>
        <dsp:cNvPr id="0" name=""/>
        <dsp:cNvSpPr/>
      </dsp:nvSpPr>
      <dsp:spPr>
        <a:xfrm>
          <a:off x="0" y="488996"/>
          <a:ext cx="3642732" cy="48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10. Деньги мира</a:t>
          </a:r>
          <a:br>
            <a:rPr lang="ru-RU" sz="1400" kern="1200" dirty="0"/>
          </a:br>
          <a:endParaRPr lang="ru-RU" sz="1400" kern="1200" dirty="0"/>
        </a:p>
      </dsp:txBody>
      <dsp:txXfrm>
        <a:off x="0" y="488996"/>
        <a:ext cx="3642732" cy="488579"/>
      </dsp:txXfrm>
    </dsp:sp>
    <dsp:sp modelId="{C90910F7-9F7A-4D7C-AD74-48128C764AB4}">
      <dsp:nvSpPr>
        <dsp:cNvPr id="0" name=""/>
        <dsp:cNvSpPr/>
      </dsp:nvSpPr>
      <dsp:spPr>
        <a:xfrm>
          <a:off x="0" y="977576"/>
          <a:ext cx="36427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0F371-FBB9-45F2-8670-B7C6B4F3F621}">
      <dsp:nvSpPr>
        <dsp:cNvPr id="0" name=""/>
        <dsp:cNvSpPr/>
      </dsp:nvSpPr>
      <dsp:spPr>
        <a:xfrm>
          <a:off x="0" y="977576"/>
          <a:ext cx="3642732" cy="48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11. СБЕР</a:t>
          </a:r>
          <a:br>
            <a:rPr lang="ru-RU" sz="1400" kern="1200" dirty="0"/>
          </a:br>
          <a:endParaRPr lang="ru-RU" sz="1400" kern="1200" dirty="0"/>
        </a:p>
      </dsp:txBody>
      <dsp:txXfrm>
        <a:off x="0" y="977576"/>
        <a:ext cx="3642732" cy="488579"/>
      </dsp:txXfrm>
    </dsp:sp>
    <dsp:sp modelId="{B6F9A4C2-E1C5-4157-B15C-D77B7D63F0D0}">
      <dsp:nvSpPr>
        <dsp:cNvPr id="0" name=""/>
        <dsp:cNvSpPr/>
      </dsp:nvSpPr>
      <dsp:spPr>
        <a:xfrm>
          <a:off x="0" y="1466155"/>
          <a:ext cx="36427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D2AD1-75C6-4F88-86A3-FEC5B5BF138B}">
      <dsp:nvSpPr>
        <dsp:cNvPr id="0" name=""/>
        <dsp:cNvSpPr/>
      </dsp:nvSpPr>
      <dsp:spPr>
        <a:xfrm>
          <a:off x="0" y="1466155"/>
          <a:ext cx="3642732" cy="48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12. Финансы города</a:t>
          </a:r>
          <a:br>
            <a:rPr lang="ru-RU" sz="1400" kern="1200" dirty="0"/>
          </a:br>
          <a:endParaRPr lang="ru-RU" sz="1400" kern="1200" dirty="0"/>
        </a:p>
      </dsp:txBody>
      <dsp:txXfrm>
        <a:off x="0" y="1466155"/>
        <a:ext cx="3642732" cy="488579"/>
      </dsp:txXfrm>
    </dsp:sp>
    <dsp:sp modelId="{C6353123-3D8B-45AC-87DB-0A9C24A38B4E}">
      <dsp:nvSpPr>
        <dsp:cNvPr id="0" name=""/>
        <dsp:cNvSpPr/>
      </dsp:nvSpPr>
      <dsp:spPr>
        <a:xfrm>
          <a:off x="0" y="1954735"/>
          <a:ext cx="36427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B195C-D59F-4474-8FF2-6E80F9FE04C7}">
      <dsp:nvSpPr>
        <dsp:cNvPr id="0" name=""/>
        <dsp:cNvSpPr/>
      </dsp:nvSpPr>
      <dsp:spPr>
        <a:xfrm>
          <a:off x="0" y="1954735"/>
          <a:ext cx="3642732" cy="48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13. Креативный </a:t>
          </a:r>
          <a:r>
            <a:rPr lang="ru-RU" sz="1400" b="0" i="0" kern="1200" dirty="0" err="1"/>
            <a:t>градострой</a:t>
          </a:r>
          <a:br>
            <a:rPr lang="ru-RU" sz="1400" kern="1200" dirty="0"/>
          </a:br>
          <a:endParaRPr lang="ru-RU" sz="1400" kern="1200" dirty="0"/>
        </a:p>
      </dsp:txBody>
      <dsp:txXfrm>
        <a:off x="0" y="1954735"/>
        <a:ext cx="3642732" cy="488579"/>
      </dsp:txXfrm>
    </dsp:sp>
    <dsp:sp modelId="{61D65729-88B6-4AA8-BD77-D82581A42188}">
      <dsp:nvSpPr>
        <dsp:cNvPr id="0" name=""/>
        <dsp:cNvSpPr/>
      </dsp:nvSpPr>
      <dsp:spPr>
        <a:xfrm>
          <a:off x="0" y="2443314"/>
          <a:ext cx="36427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D8B37-B191-4AF5-B058-6CC394372329}">
      <dsp:nvSpPr>
        <dsp:cNvPr id="0" name=""/>
        <dsp:cNvSpPr/>
      </dsp:nvSpPr>
      <dsp:spPr>
        <a:xfrm>
          <a:off x="0" y="2443314"/>
          <a:ext cx="3642732" cy="48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14</a:t>
          </a:r>
          <a:r>
            <a:rPr lang="ru-RU" sz="1400" b="0" i="0" kern="1200" dirty="0"/>
            <a:t>. Сервисные услуги</a:t>
          </a:r>
          <a:br>
            <a:rPr lang="ru-RU" sz="1400" kern="1200" dirty="0"/>
          </a:br>
          <a:endParaRPr lang="ru-RU" sz="1400" kern="1200" dirty="0"/>
        </a:p>
      </dsp:txBody>
      <dsp:txXfrm>
        <a:off x="0" y="2443314"/>
        <a:ext cx="3642732" cy="488579"/>
      </dsp:txXfrm>
    </dsp:sp>
    <dsp:sp modelId="{8858C32D-44C4-421A-A110-0CBFA94E89F4}">
      <dsp:nvSpPr>
        <dsp:cNvPr id="0" name=""/>
        <dsp:cNvSpPr/>
      </dsp:nvSpPr>
      <dsp:spPr>
        <a:xfrm>
          <a:off x="0" y="2931894"/>
          <a:ext cx="36427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CD62C-E94D-4A70-A15F-400A5EEC2CC7}">
      <dsp:nvSpPr>
        <dsp:cNvPr id="0" name=""/>
        <dsp:cNvSpPr/>
      </dsp:nvSpPr>
      <dsp:spPr>
        <a:xfrm>
          <a:off x="0" y="2931894"/>
          <a:ext cx="3642732" cy="48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15. Атрибуты бренда или как не купить подделку</a:t>
          </a:r>
          <a:endParaRPr lang="ru-RU" sz="1400" kern="1200" dirty="0"/>
        </a:p>
      </dsp:txBody>
      <dsp:txXfrm>
        <a:off x="0" y="2931894"/>
        <a:ext cx="3642732" cy="488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E07F363-42FE-4D13-995A-8AACE63E62A3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CCEDF6F-40AF-4630-86DD-7B830C3A43E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1" name="Рисунок 4" descr=""/>
          <p:cNvPicPr/>
          <p:nvPr/>
        </p:nvPicPr>
        <p:blipFill>
          <a:blip r:embed="rId3"/>
          <a:srcRect l="0" t="20134" r="0" b="0"/>
          <a:stretch/>
        </p:blipFill>
        <p:spPr>
          <a:xfrm>
            <a:off x="0" y="1035720"/>
            <a:ext cx="9142920" cy="41068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6" descr=""/>
          <p:cNvPicPr/>
          <p:nvPr/>
        </p:nvPicPr>
        <p:blipFill>
          <a:blip r:embed="rId4"/>
          <a:stretch/>
        </p:blipFill>
        <p:spPr>
          <a:xfrm>
            <a:off x="6942600" y="322200"/>
            <a:ext cx="1910160" cy="48168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160" cy="681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080" cy="348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5" descr=""/>
          <p:cNvPicPr/>
          <p:nvPr/>
        </p:nvPicPr>
        <p:blipFill>
          <a:blip r:embed="rId3"/>
          <a:stretch/>
        </p:blipFill>
        <p:spPr>
          <a:xfrm>
            <a:off x="-14040" y="2520"/>
            <a:ext cx="9156960" cy="515016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5" descr=""/>
          <p:cNvPicPr/>
          <p:nvPr/>
        </p:nvPicPr>
        <p:blipFill>
          <a:blip r:embed="rId3"/>
          <a:stretch/>
        </p:blipFill>
        <p:spPr>
          <a:xfrm>
            <a:off x="-2880" y="-720"/>
            <a:ext cx="9145800" cy="5144040"/>
          </a:xfrm>
          <a:prstGeom prst="rect">
            <a:avLst/>
          </a:prstGeom>
          <a:ln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2" descr=""/>
          <p:cNvPicPr/>
          <p:nvPr/>
        </p:nvPicPr>
        <p:blipFill>
          <a:blip r:embed="rId3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160" cy="681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080" cy="3485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Рисунок 5" descr=""/>
          <p:cNvPicPr/>
          <p:nvPr/>
        </p:nvPicPr>
        <p:blipFill>
          <a:blip r:embed="rId2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6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microsoft.com/office/2007/relationships/hdphoto" Target="../media/hdphoto1.wdp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jpe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1254600" y="3722040"/>
            <a:ext cx="4377960" cy="633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2"/>
          <p:cNvSpPr/>
          <p:nvPr/>
        </p:nvSpPr>
        <p:spPr>
          <a:xfrm>
            <a:off x="338760" y="4093200"/>
            <a:ext cx="8726760" cy="1049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Proxima Nova Rg"/>
                <a:ea typeface="Helvetica Neue"/>
              </a:rPr>
              <a:t>Направление «Финансовое просвещение детей и молодежи»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Proxima Nova Rg"/>
                <a:ea typeface="Helvetica Neue"/>
              </a:rPr>
              <a:t>Тамбовская область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Proxima Nova Rg"/>
                <a:ea typeface="Helvetica Neue"/>
              </a:rPr>
              <a:t>Автор практики: ФГБОУ ВО «ТГУ им. Г.Р. Державина», Институт экономики, управления и сервиса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1590840" y="1427400"/>
            <a:ext cx="3983760" cy="11840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0" bIns="36000" anchor="b">
            <a:normAutofit fontScale="42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Proxima Nova Rg"/>
                <a:ea typeface="Helvetica Neue Medium"/>
              </a:rPr>
              <a:t>Профориентационная игра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Proxima Nova Rg"/>
                <a:ea typeface="Helvetica Neue Medium"/>
              </a:rPr>
              <a:t>«Путешествие ФинЗОЖника по экономике впечатлений»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89" name="Picture 2" descr="https://www.tambov.gov.ru/assets/images/symbol/gerb.gif"/>
          <p:cNvPicPr/>
          <p:nvPr/>
        </p:nvPicPr>
        <p:blipFill>
          <a:blip r:embed="rId1"/>
          <a:stretch/>
        </p:blipFill>
        <p:spPr>
          <a:xfrm>
            <a:off x="407880" y="169920"/>
            <a:ext cx="1062360" cy="146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219240" y="531360"/>
            <a:ext cx="3822120" cy="2370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Цель практики: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создание условий для ранней профориентации подростков и молодежи города Тамбова и Тамбовской области в возрасте 15-18 лет через организацию профориентационной игры с привлечением представителей организаций, деятельность которых непосредственно связана со сферой экономики и финансов, с целью повышения мотивации участников к дальнейшему обучению и развитию навыков в данной сфере.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tabLst>
                <a:tab algn="l" pos="0"/>
              </a:tabLst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291" name="Picture 2" descr="https://sun9-12.userapi.com/impg/UQmcALKuYsnNPTpRU2u7vdMpXyfkMlXe0uXB5w/m1oFNUPVV0A.jpg?size=1600x1600&amp;quality=95&amp;sign=7e5b6fff46f9100b6dfddbf947549f0d&amp;type=album"/>
          <p:cNvPicPr/>
          <p:nvPr/>
        </p:nvPicPr>
        <p:blipFill>
          <a:blip r:embed="rId1"/>
          <a:stretch/>
        </p:blipFill>
        <p:spPr>
          <a:xfrm>
            <a:off x="4504320" y="832680"/>
            <a:ext cx="4266360" cy="378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2"/>
          <p:cNvSpPr/>
          <p:nvPr/>
        </p:nvSpPr>
        <p:spPr>
          <a:xfrm>
            <a:off x="4854600" y="1107360"/>
            <a:ext cx="3931920" cy="597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Институт экономики, управления и сервиса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Proxima Nova Rg"/>
                <a:ea typeface="DejaVu Sans"/>
              </a:rPr>
              <a:t>ФГБОУ ВО «ТГУ им. Г.Р, Державина», школа ЭКОТЕХ г. Котовск</a:t>
            </a:r>
            <a:endParaRPr b="0" lang="ru-RU" sz="15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254883291"/>
              </p:ext>
            </p:extLst>
          </p:nvPr>
        </p:nvGraphicFramePr>
        <p:xfrm>
          <a:off x="169200" y="383040"/>
          <a:ext cx="3335040" cy="429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4" name="CustomShape 3"/>
          <p:cNvSpPr/>
          <p:nvPr/>
        </p:nvSpPr>
        <p:spPr>
          <a:xfrm>
            <a:off x="5927040" y="724320"/>
            <a:ext cx="2181240" cy="198000"/>
          </a:xfrm>
          <a:prstGeom prst="rect">
            <a:avLst/>
          </a:prstGeom>
          <a:noFill/>
          <a:ln w="12600">
            <a:noFill/>
          </a:ln>
        </p:spPr>
        <p:style>
          <a:lnRef idx="2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Segoe Print"/>
                <a:ea typeface="DejaVu Sans"/>
              </a:rPr>
              <a:t>База проведения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95" name="Рисунок 5" descr=""/>
          <p:cNvPicPr/>
          <p:nvPr/>
        </p:nvPicPr>
        <p:blipFill>
          <a:blip r:embed="rId6"/>
          <a:stretch/>
        </p:blipFill>
        <p:spPr>
          <a:xfrm>
            <a:off x="5712480" y="2877120"/>
            <a:ext cx="3223800" cy="2133360"/>
          </a:xfrm>
          <a:prstGeom prst="rect">
            <a:avLst/>
          </a:prstGeom>
          <a:ln>
            <a:noFill/>
          </a:ln>
        </p:spPr>
      </p:pic>
      <p:pic>
        <p:nvPicPr>
          <p:cNvPr id="296" name="Рисунок 3" descr=""/>
          <p:cNvPicPr/>
          <p:nvPr/>
        </p:nvPicPr>
        <p:blipFill>
          <a:blip r:embed="rId7"/>
          <a:stretch/>
        </p:blipFill>
        <p:spPr>
          <a:xfrm>
            <a:off x="3931560" y="1890000"/>
            <a:ext cx="2307600" cy="200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-1521720" y="2765160"/>
            <a:ext cx="272160" cy="22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"/>
          <p:cNvSpPr/>
          <p:nvPr/>
        </p:nvSpPr>
        <p:spPr>
          <a:xfrm>
            <a:off x="633240" y="3799080"/>
            <a:ext cx="5409360" cy="867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3"/>
          <p:cNvSpPr/>
          <p:nvPr/>
        </p:nvSpPr>
        <p:spPr>
          <a:xfrm>
            <a:off x="549000" y="258480"/>
            <a:ext cx="5448600" cy="15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egoe Print"/>
                <a:ea typeface="DejaVu Sans"/>
              </a:rPr>
              <a:t>К практике привлечены Волонтеры финансового просвещения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300" name="Picture 2" descr="https://sun9-68.userapi.com/impg/57uDX3tL9h9PQxePSb9sQt__F5ze0OVVgnpmAg/5np-pbokKM8.jpg?size=1280x1191&amp;quality=95&amp;sign=cfcee2be07492df6bb8ad138ed8848c0&amp;type=album"/>
          <p:cNvPicPr/>
          <p:nvPr/>
        </p:nvPicPr>
        <p:blipFill>
          <a:blip r:embed="rId1"/>
          <a:srcRect l="0" t="0" r="37148" b="0"/>
          <a:stretch/>
        </p:blipFill>
        <p:spPr>
          <a:xfrm>
            <a:off x="3883680" y="1857960"/>
            <a:ext cx="2016000" cy="2984760"/>
          </a:xfrm>
          <a:prstGeom prst="rect">
            <a:avLst/>
          </a:prstGeom>
          <a:ln>
            <a:noFill/>
          </a:ln>
          <a:effectLst>
            <a:outerShdw algn="tl" blurRad="29210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301" name="Picture 4" descr="https://sun9-56.userapi.com/impg/Gd6NtSrGKtvilwlu12Y7Fm9AOp6T1QOsRftqPQ/MAmVAIgWlQY.jpg?size=1599x1066&amp;quality=95&amp;sign=8da055b4b5a29ba54b1fa8abaf16efdf&amp;type=album"/>
          <p:cNvPicPr/>
          <p:nvPr/>
        </p:nvPicPr>
        <p:blipFill>
          <a:blip r:embed="rId2"/>
          <a:srcRect l="0" t="0" r="32660" b="0"/>
          <a:stretch/>
        </p:blipFill>
        <p:spPr>
          <a:xfrm>
            <a:off x="326880" y="1942560"/>
            <a:ext cx="2929680" cy="2900520"/>
          </a:xfrm>
          <a:prstGeom prst="rect">
            <a:avLst/>
          </a:prstGeom>
          <a:ln>
            <a:noFill/>
          </a:ln>
          <a:effectLst>
            <a:outerShdw algn="tl" blurRad="29210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302" name="Picture 6" descr="https://sun9-11.userapi.com/impg/_7dZqZds9bLXltrpW5gQDWJ72jcbNTtPEO_JLg/BXD6CL6ArZ8.jpg?size=1599x1066&amp;quality=95&amp;sign=1eeb6a2e0527bdc385ad3df6aee7509d&amp;type=album"/>
          <p:cNvPicPr/>
          <p:nvPr/>
        </p:nvPicPr>
        <p:blipFill>
          <a:blip r:embed="rId3"/>
          <a:srcRect l="26440" t="0" r="22114" b="0"/>
          <a:stretch/>
        </p:blipFill>
        <p:spPr>
          <a:xfrm>
            <a:off x="6744600" y="2246040"/>
            <a:ext cx="1909080" cy="2474280"/>
          </a:xfrm>
          <a:prstGeom prst="rect">
            <a:avLst/>
          </a:prstGeom>
          <a:ln>
            <a:noFill/>
          </a:ln>
          <a:effectLst>
            <a:outerShdw algn="tl" blurRad="29210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303" name="Picture 8" descr="https://sun9-12.userapi.com/impg/UQmcALKuYsnNPTpRU2u7vdMpXyfkMlXe0uXB5w/CsCsgrecHjM.jpg?size=1600x1600&amp;quality=95&amp;sign=b2fc03f33cab45f78ed3674ce8b503ed&amp;type=album"/>
          <p:cNvPicPr/>
          <p:nvPr/>
        </p:nvPicPr>
        <p:blipFill>
          <a:blip r:embed="rId4"/>
          <a:srcRect l="616" t="21687" r="52945" b="46968"/>
          <a:stretch/>
        </p:blipFill>
        <p:spPr>
          <a:xfrm>
            <a:off x="6096600" y="220680"/>
            <a:ext cx="2496960" cy="1685520"/>
          </a:xfrm>
          <a:prstGeom prst="rect">
            <a:avLst/>
          </a:prstGeom>
          <a:ln>
            <a:noFill/>
          </a:ln>
          <a:effectLst>
            <a:outerShdw algn="tl" blurRad="292100" dir="2700000" dist="13898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-1521720" y="2765160"/>
            <a:ext cx="272160" cy="22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"/>
          <p:cNvSpPr/>
          <p:nvPr/>
        </p:nvSpPr>
        <p:spPr>
          <a:xfrm>
            <a:off x="633240" y="3799080"/>
            <a:ext cx="5409360" cy="867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3"/>
          <p:cNvSpPr/>
          <p:nvPr/>
        </p:nvSpPr>
        <p:spPr>
          <a:xfrm>
            <a:off x="377280" y="399960"/>
            <a:ext cx="5921640" cy="1422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Segoe Print"/>
                <a:ea typeface="DejaVu Sans"/>
              </a:rPr>
              <a:t>К практике привлечены представители организаций, деятельность которых непосредственно связана с экономикой и финансами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07" name="Picture 2" descr="https://sun9-35.userapi.com/impg/m4vbBGJaneP8IX1uMJ8JCOa7n_bBH-yDuqF8AQ/9kzxhmnvBAo.jpg?size=1600x1600&amp;quality=95&amp;sign=0a25f5fdc11b56630c72605788623199&amp;type=album"/>
          <p:cNvPicPr/>
          <p:nvPr/>
        </p:nvPicPr>
        <p:blipFill>
          <a:blip r:embed="rId1"/>
          <a:stretch/>
        </p:blipFill>
        <p:spPr>
          <a:xfrm>
            <a:off x="3208320" y="2242440"/>
            <a:ext cx="2834280" cy="2704320"/>
          </a:xfrm>
          <a:prstGeom prst="rect">
            <a:avLst/>
          </a:prstGeom>
          <a:ln>
            <a:noFill/>
          </a:ln>
        </p:spPr>
      </p:pic>
      <p:pic>
        <p:nvPicPr>
          <p:cNvPr id="308" name="Picture 4" descr="https://sun9-19.userapi.com/impg/aBZg3Jcf_-7pXoeYNQ1N-pWYERUutcmnmOqpjA/pD6f5uOX4Wk.jpg?size=1600x1600&amp;quality=95&amp;sign=beca16948f8ada34274099ad3fb195a7&amp;type=album"/>
          <p:cNvPicPr/>
          <p:nvPr/>
        </p:nvPicPr>
        <p:blipFill>
          <a:blip r:embed="rId2"/>
          <a:stretch/>
        </p:blipFill>
        <p:spPr>
          <a:xfrm>
            <a:off x="6154560" y="2134800"/>
            <a:ext cx="2919600" cy="2919600"/>
          </a:xfrm>
          <a:prstGeom prst="rect">
            <a:avLst/>
          </a:prstGeom>
          <a:ln>
            <a:noFill/>
          </a:ln>
        </p:spPr>
      </p:pic>
      <p:pic>
        <p:nvPicPr>
          <p:cNvPr id="309" name="Picture 6" descr="https://sun9-58.userapi.com/impg/vKGPAoZelUcoYrvYB6uhcU_XTxNJhS37dbgjCw/8skCHDW7b6I.jpg?size=1600x1279&amp;quality=95&amp;sign=35e9afd3c9c2e97a23ea200f2080628f&amp;type=album"/>
          <p:cNvPicPr/>
          <p:nvPr/>
        </p:nvPicPr>
        <p:blipFill>
          <a:blip r:embed="rId3"/>
          <a:stretch/>
        </p:blipFill>
        <p:spPr>
          <a:xfrm>
            <a:off x="6212520" y="88560"/>
            <a:ext cx="2804040" cy="2007000"/>
          </a:xfrm>
          <a:prstGeom prst="rect">
            <a:avLst/>
          </a:prstGeom>
          <a:ln>
            <a:noFill/>
          </a:ln>
        </p:spPr>
      </p:pic>
      <p:pic>
        <p:nvPicPr>
          <p:cNvPr id="310" name="Picture 8" descr="https://sun9-10.userapi.com/impg/1Ib5QrKg2MHO7frgJyWX5CYXQ8TcUZ5IoeGU5Q/GcTQZr7vY7I.jpg?size=1600x1279&amp;quality=95&amp;sign=73816ff491eb8ea5b40f772bff3f3fbb&amp;type=album"/>
          <p:cNvPicPr/>
          <p:nvPr/>
        </p:nvPicPr>
        <p:blipFill>
          <a:blip r:embed="rId4"/>
          <a:stretch/>
        </p:blipFill>
        <p:spPr>
          <a:xfrm>
            <a:off x="68760" y="2095920"/>
            <a:ext cx="3027240" cy="244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33240" y="42228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738234489"/>
              </p:ext>
            </p:extLst>
          </p:nvPr>
        </p:nvGraphicFramePr>
        <p:xfrm>
          <a:off x="460800" y="1194480"/>
          <a:ext cx="3902040" cy="396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12" name="CustomShape 2"/>
          <p:cNvSpPr/>
          <p:nvPr/>
        </p:nvSpPr>
        <p:spPr>
          <a:xfrm>
            <a:off x="1995480" y="126000"/>
            <a:ext cx="5803560" cy="41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egoe Print"/>
                <a:ea typeface="DejaVu Sans"/>
              </a:rPr>
              <a:t>«Маршрут» участников проходит по станциям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514263690"/>
              </p:ext>
            </p:extLst>
          </p:nvPr>
        </p:nvGraphicFramePr>
        <p:xfrm>
          <a:off x="4897800" y="1194480"/>
          <a:ext cx="3642120" cy="34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Рисунок 3" descr=""/>
          <p:cNvPicPr/>
          <p:nvPr/>
        </p:nvPicPr>
        <p:blipFill>
          <a:blip r:embed="rId1"/>
          <a:stretch/>
        </p:blipFill>
        <p:spPr>
          <a:xfrm>
            <a:off x="5808240" y="1674000"/>
            <a:ext cx="2759040" cy="3119040"/>
          </a:xfrm>
          <a:prstGeom prst="rect">
            <a:avLst/>
          </a:prstGeom>
          <a:ln>
            <a:noFill/>
          </a:ln>
        </p:spPr>
      </p:pic>
      <p:pic>
        <p:nvPicPr>
          <p:cNvPr id="314" name="Рисунок 4" descr=""/>
          <p:cNvPicPr/>
          <p:nvPr/>
        </p:nvPicPr>
        <p:blipFill>
          <a:blip r:embed="rId2"/>
          <a:srcRect l="2359" t="457" r="0" b="1135"/>
          <a:stretch/>
        </p:blipFill>
        <p:spPr>
          <a:xfrm>
            <a:off x="474840" y="1450800"/>
            <a:ext cx="1827000" cy="1782360"/>
          </a:xfrm>
          <a:prstGeom prst="rect">
            <a:avLst/>
          </a:prstGeom>
          <a:ln>
            <a:noFill/>
          </a:ln>
        </p:spPr>
      </p:pic>
      <p:pic>
        <p:nvPicPr>
          <p:cNvPr id="315" name="Рисунок 5" descr=""/>
          <p:cNvPicPr/>
          <p:nvPr/>
        </p:nvPicPr>
        <p:blipFill>
          <a:blip r:embed="rId3"/>
          <a:srcRect l="771" t="1267" r="2672" b="2421"/>
          <a:stretch/>
        </p:blipFill>
        <p:spPr>
          <a:xfrm>
            <a:off x="2836440" y="2508480"/>
            <a:ext cx="1776960" cy="1735920"/>
          </a:xfrm>
          <a:prstGeom prst="rect">
            <a:avLst/>
          </a:prstGeom>
          <a:ln>
            <a:noFill/>
          </a:ln>
        </p:spPr>
      </p:pic>
      <p:sp>
        <p:nvSpPr>
          <p:cNvPr id="316" name="CustomShape 1"/>
          <p:cNvSpPr/>
          <p:nvPr/>
        </p:nvSpPr>
        <p:spPr>
          <a:xfrm>
            <a:off x="780480" y="381240"/>
            <a:ext cx="6534000" cy="1052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Segoe Print"/>
                <a:ea typeface="DejaVu Sans"/>
              </a:rPr>
              <a:t>У нас есть игровая валюта и логотип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886320" y="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2"/>
          <p:cNvSpPr/>
          <p:nvPr/>
        </p:nvSpPr>
        <p:spPr>
          <a:xfrm>
            <a:off x="2271960" y="302400"/>
            <a:ext cx="4645080" cy="41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Segoe Print"/>
                <a:ea typeface="DejaVu Sans"/>
              </a:rPr>
              <a:t>Партнеры практики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19" name="Рисунок 23" descr=""/>
          <p:cNvPicPr/>
          <p:nvPr/>
        </p:nvPicPr>
        <p:blipFill>
          <a:blip r:embed="rId1"/>
          <a:stretch/>
        </p:blipFill>
        <p:spPr>
          <a:xfrm>
            <a:off x="4651200" y="3970080"/>
            <a:ext cx="2142360" cy="597600"/>
          </a:xfrm>
          <a:prstGeom prst="rect">
            <a:avLst/>
          </a:prstGeom>
          <a:ln>
            <a:noFill/>
          </a:ln>
        </p:spPr>
      </p:pic>
      <p:pic>
        <p:nvPicPr>
          <p:cNvPr id="320" name="Picture 8" descr="https://ekogradmoscow.ru/images/00/0308/2901/2102/logo_sbrf_v_patn_png_s_20201001.png"/>
          <p:cNvPicPr/>
          <p:nvPr/>
        </p:nvPicPr>
        <p:blipFill>
          <a:blip r:embed="rId2"/>
          <a:stretch/>
        </p:blipFill>
        <p:spPr>
          <a:xfrm>
            <a:off x="2115720" y="3863160"/>
            <a:ext cx="2213640" cy="884520"/>
          </a:xfrm>
          <a:prstGeom prst="rect">
            <a:avLst/>
          </a:prstGeom>
          <a:ln>
            <a:noFill/>
          </a:ln>
        </p:spPr>
      </p:pic>
      <p:pic>
        <p:nvPicPr>
          <p:cNvPr id="321" name="Рисунок 25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013920" y="1105560"/>
            <a:ext cx="1230120" cy="1184040"/>
          </a:xfrm>
          <a:prstGeom prst="rect">
            <a:avLst/>
          </a:prstGeom>
          <a:ln>
            <a:noFill/>
          </a:ln>
        </p:spPr>
      </p:pic>
      <p:pic>
        <p:nvPicPr>
          <p:cNvPr id="322" name="Picture 10" descr="https://upload.wikimedia.org/wikipedia/commons/thumb/a/ad/Logo_SFR.svg/1200px-Logo_SFR.svg.png"/>
          <p:cNvPicPr/>
          <p:nvPr/>
        </p:nvPicPr>
        <p:blipFill>
          <a:blip r:embed="rId5"/>
          <a:stretch/>
        </p:blipFill>
        <p:spPr>
          <a:xfrm>
            <a:off x="6314040" y="2563560"/>
            <a:ext cx="1207080" cy="1005840"/>
          </a:xfrm>
          <a:prstGeom prst="rect">
            <a:avLst/>
          </a:prstGeom>
          <a:ln>
            <a:noFill/>
          </a:ln>
        </p:spPr>
      </p:pic>
      <p:pic>
        <p:nvPicPr>
          <p:cNvPr id="323" name="Picture 12" descr="https://sun6-20.userapi.com/s/v1/ig2/szwfyH2QULIEBZ6o-zf5-iRWdnOdBiv0KUCF7-PxUZPDHKU4UJ-61IjnBfKNGxv9gQGDUgoghH-1aNR3G7r4iMBq.jpg?size=2560x2560&amp;quality=95&amp;crop=0,0,2560,2560&amp;ava=1"/>
          <p:cNvPicPr/>
          <p:nvPr/>
        </p:nvPicPr>
        <p:blipFill>
          <a:blip r:embed="rId6"/>
          <a:stretch/>
        </p:blipFill>
        <p:spPr>
          <a:xfrm>
            <a:off x="5195880" y="1081800"/>
            <a:ext cx="1284480" cy="1231200"/>
          </a:xfrm>
          <a:prstGeom prst="rect">
            <a:avLst/>
          </a:prstGeom>
          <a:ln>
            <a:noFill/>
          </a:ln>
        </p:spPr>
      </p:pic>
      <p:pic>
        <p:nvPicPr>
          <p:cNvPr id="324" name="Picture 6" descr="https://evotor161.ru/47-large_default/registraciya-kkt-i-vvod-v-ekspluataciyu.jpg"/>
          <p:cNvPicPr/>
          <p:nvPr/>
        </p:nvPicPr>
        <p:blipFill>
          <a:blip r:embed="rId7"/>
          <a:srcRect l="21586" t="19533" r="18914" b="18994"/>
          <a:stretch/>
        </p:blipFill>
        <p:spPr>
          <a:xfrm>
            <a:off x="807120" y="1144800"/>
            <a:ext cx="1226880" cy="1230840"/>
          </a:xfrm>
          <a:prstGeom prst="rect">
            <a:avLst/>
          </a:prstGeom>
          <a:ln>
            <a:noFill/>
          </a:ln>
        </p:spPr>
      </p:pic>
      <p:pic>
        <p:nvPicPr>
          <p:cNvPr id="325" name="Рисунок 29" descr=""/>
          <p:cNvPicPr/>
          <p:nvPr/>
        </p:nvPicPr>
        <p:blipFill>
          <a:blip r:embed="rId8"/>
          <a:stretch/>
        </p:blipFill>
        <p:spPr>
          <a:xfrm>
            <a:off x="167760" y="3310200"/>
            <a:ext cx="1729440" cy="1729440"/>
          </a:xfrm>
          <a:prstGeom prst="rect">
            <a:avLst/>
          </a:prstGeom>
          <a:ln>
            <a:noFill/>
          </a:ln>
        </p:spPr>
      </p:pic>
      <p:pic>
        <p:nvPicPr>
          <p:cNvPr id="326" name="Picture 2" descr="https://russadm.ru/wp-content/uploads/2020/01/be74a7c044294a0f1b5b31b7a3a64aa7.png"/>
          <p:cNvPicPr/>
          <p:nvPr/>
        </p:nvPicPr>
        <p:blipFill>
          <a:blip r:embed="rId9"/>
          <a:stretch/>
        </p:blipFill>
        <p:spPr>
          <a:xfrm>
            <a:off x="4289400" y="2406240"/>
            <a:ext cx="1085760" cy="1208880"/>
          </a:xfrm>
          <a:prstGeom prst="rect">
            <a:avLst/>
          </a:prstGeom>
          <a:ln>
            <a:noFill/>
          </a:ln>
        </p:spPr>
      </p:pic>
      <p:pic>
        <p:nvPicPr>
          <p:cNvPr id="327" name="Рисунок 31" descr=""/>
          <p:cNvPicPr/>
          <p:nvPr/>
        </p:nvPicPr>
        <p:blipFill>
          <a:blip r:embed="rId10"/>
          <a:stretch/>
        </p:blipFill>
        <p:spPr>
          <a:xfrm>
            <a:off x="1898280" y="2481120"/>
            <a:ext cx="1114920" cy="1179000"/>
          </a:xfrm>
          <a:prstGeom prst="rect">
            <a:avLst/>
          </a:prstGeom>
          <a:ln>
            <a:noFill/>
          </a:ln>
        </p:spPr>
      </p:pic>
      <p:pic>
        <p:nvPicPr>
          <p:cNvPr id="328" name="Рисунок 32" descr=""/>
          <p:cNvPicPr/>
          <p:nvPr/>
        </p:nvPicPr>
        <p:blipFill>
          <a:blip r:embed="rId11"/>
          <a:srcRect l="15361" t="16899" r="15048" b="21301"/>
          <a:stretch/>
        </p:blipFill>
        <p:spPr>
          <a:xfrm>
            <a:off x="7215480" y="3877920"/>
            <a:ext cx="1761480" cy="781920"/>
          </a:xfrm>
          <a:prstGeom prst="rect">
            <a:avLst/>
          </a:prstGeom>
          <a:ln>
            <a:noFill/>
          </a:ln>
        </p:spPr>
      </p:pic>
      <p:pic>
        <p:nvPicPr>
          <p:cNvPr id="329" name="Рисунок 33" descr=""/>
          <p:cNvPicPr/>
          <p:nvPr/>
        </p:nvPicPr>
        <p:blipFill>
          <a:blip r:embed="rId12"/>
          <a:srcRect l="5910" t="0" r="9793" b="8567"/>
          <a:stretch/>
        </p:blipFill>
        <p:spPr>
          <a:xfrm>
            <a:off x="7215480" y="858600"/>
            <a:ext cx="1563840" cy="154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Рисунок 5" descr=""/>
          <p:cNvPicPr/>
          <p:nvPr/>
        </p:nvPicPr>
        <p:blipFill>
          <a:blip r:embed="rId1"/>
          <a:stretch/>
        </p:blipFill>
        <p:spPr>
          <a:xfrm>
            <a:off x="1011960" y="516600"/>
            <a:ext cx="7339680" cy="4502160"/>
          </a:xfrm>
          <a:prstGeom prst="rect">
            <a:avLst/>
          </a:prstGeom>
          <a:ln>
            <a:noFill/>
          </a:ln>
        </p:spPr>
      </p:pic>
      <p:sp>
        <p:nvSpPr>
          <p:cNvPr id="331" name="CustomShape 1"/>
          <p:cNvSpPr/>
          <p:nvPr/>
        </p:nvSpPr>
        <p:spPr>
          <a:xfrm>
            <a:off x="642960" y="386280"/>
            <a:ext cx="7857360" cy="46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3a76"/>
                </a:solidFill>
                <a:latin typeface="Arial"/>
                <a:ea typeface="DejaVu Sans"/>
              </a:rPr>
              <a:t>Спасибо за внимание!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Application>LibreOffice/6.4.7.2$Linux_X86_64 LibreOffice_project/40$Build-2</Application>
  <Words>255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Илюхина Марина Викторовна</dc:creator>
  <dc:description/>
  <dc:language>ru-RU</dc:language>
  <cp:lastModifiedBy>Сотрудник</cp:lastModifiedBy>
  <dcterms:modified xsi:type="dcterms:W3CDTF">2024-03-22T09:02:17Z</dcterms:modified>
  <cp:revision>77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