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12" d="100"/>
          <a:sy n="112" d="100"/>
        </p:scale>
        <p:origin x="-270" y="-2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5687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</a:t>
            </a:r>
            <a:r>
              <a:rPr lang="ru-RU" sz="1200" dirty="0" smtClean="0"/>
              <a:t>цифровой продукт</a:t>
            </a:r>
            <a:endParaRPr lang="ru-RU" sz="1200" dirty="0"/>
          </a:p>
          <a:p>
            <a:r>
              <a:rPr lang="ru-RU" sz="1200" dirty="0"/>
              <a:t>Наименование субъекта  </a:t>
            </a:r>
            <a:r>
              <a:rPr lang="ru-RU" sz="1200" dirty="0" smtClean="0"/>
              <a:t>Пензенская область</a:t>
            </a:r>
            <a:endParaRPr lang="ru-RU" sz="1200" dirty="0"/>
          </a:p>
          <a:p>
            <a:r>
              <a:rPr lang="ru-RU" sz="1200" dirty="0"/>
              <a:t>Автор практики: ГАОУ ДПО  ИРР ПО</a:t>
            </a:r>
            <a:r>
              <a:rPr lang="ru-RU" sz="1200" dirty="0" smtClean="0"/>
              <a:t>, </a:t>
            </a:r>
            <a:r>
              <a:rPr lang="ru-RU" sz="1200" dirty="0" err="1" smtClean="0"/>
              <a:t>Муштакова-Лентовская</a:t>
            </a:r>
            <a:r>
              <a:rPr lang="ru-RU" sz="1200" dirty="0" smtClean="0"/>
              <a:t> Ольга Николаевна, </a:t>
            </a:r>
            <a:r>
              <a:rPr lang="ru-RU" sz="1200" dirty="0"/>
              <a:t>контактные данные (тел. </a:t>
            </a:r>
            <a:r>
              <a:rPr lang="ru-RU" sz="1200" dirty="0" smtClean="0"/>
              <a:t>89063972117, электронный адрес: </a:t>
            </a:r>
            <a:r>
              <a:rPr lang="en-US" sz="1200" dirty="0" smtClean="0"/>
              <a:t>lentovskay@mail.ru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Финансовая игра «</a:t>
            </a:r>
            <a:r>
              <a:rPr lang="ru-RU" dirty="0" err="1"/>
              <a:t>Активчик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05710" y="247581"/>
            <a:ext cx="2298138" cy="7489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Место для логотипа региона и (или) региональной программы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dirty="0"/>
              <a:t>Финансовая игра «</a:t>
            </a:r>
            <a:r>
              <a:rPr lang="ru-RU" sz="2300" dirty="0" err="1"/>
              <a:t>Активчик</a:t>
            </a:r>
            <a:r>
              <a:rPr lang="ru-RU" sz="2300" dirty="0"/>
              <a:t>»</a:t>
            </a:r>
            <a:br>
              <a:rPr lang="ru-RU" sz="2300" dirty="0"/>
            </a:br>
            <a:endParaRPr lang="ru-RU" sz="23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2295728"/>
            <a:ext cx="3823249" cy="237152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Текст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="" xmlns:a16="http://schemas.microsoft.com/office/drawing/2014/main" id="{E4A127BA-FFFF-8668-53AB-52EF562034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Прямоугольник 1"/>
          <p:cNvSpPr/>
          <p:nvPr/>
        </p:nvSpPr>
        <p:spPr>
          <a:xfrm>
            <a:off x="300709" y="1972612"/>
            <a:ext cx="4099457" cy="1198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игра направлен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повышение финансовой грамотности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инвестиций школьников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и старшего звена</a:t>
            </a:r>
          </a:p>
          <a:p>
            <a:pPr marL="12700">
              <a:spcBef>
                <a:spcPts val="10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игры предлагается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Активчика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финансовому благополучию.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Финансовая игра «</a:t>
            </a:r>
            <a:r>
              <a:rPr lang="ru-RU" dirty="0" err="1"/>
              <a:t>Активчик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3154373"/>
            <a:ext cx="5410549" cy="1512877"/>
          </a:xfrm>
        </p:spPr>
        <p:txBody>
          <a:bodyPr/>
          <a:lstStyle/>
          <a:p>
            <a:r>
              <a:rPr lang="ru-RU" dirty="0"/>
              <a:t>Участники </a:t>
            </a:r>
            <a:r>
              <a:rPr lang="ru-RU" dirty="0" smtClean="0"/>
              <a:t>игры объединяются  </a:t>
            </a:r>
            <a:r>
              <a:rPr lang="ru-RU" dirty="0"/>
              <a:t>в </a:t>
            </a:r>
            <a:r>
              <a:rPr lang="ru-RU" dirty="0" smtClean="0"/>
              <a:t>2-4 </a:t>
            </a:r>
            <a:r>
              <a:rPr lang="ru-RU" dirty="0"/>
              <a:t>группы  по 4-6  человек . Им предлагается </a:t>
            </a:r>
            <a:r>
              <a:rPr lang="ru-RU" dirty="0" smtClean="0"/>
              <a:t>провести </a:t>
            </a:r>
            <a:r>
              <a:rPr lang="ru-RU" dirty="0"/>
              <a:t>персонажа </a:t>
            </a:r>
            <a:r>
              <a:rPr lang="ru-RU" dirty="0" err="1"/>
              <a:t>Активчика</a:t>
            </a:r>
            <a:r>
              <a:rPr lang="ru-RU" dirty="0"/>
              <a:t> к финансовому благополучию.  </a:t>
            </a:r>
          </a:p>
          <a:p>
            <a:r>
              <a:rPr lang="ru-RU" dirty="0" smtClean="0"/>
              <a:t>Каждой </a:t>
            </a:r>
            <a:r>
              <a:rPr lang="ru-RU" dirty="0"/>
              <a:t>команде даётся первоначальный капитал для </a:t>
            </a:r>
            <a:r>
              <a:rPr lang="ru-RU" dirty="0" err="1"/>
              <a:t>Активчика</a:t>
            </a:r>
            <a:r>
              <a:rPr lang="ru-RU" dirty="0"/>
              <a:t>, который они должны распределить с умом и привести его к увеличению капитала.</a:t>
            </a:r>
          </a:p>
          <a:p>
            <a:r>
              <a:rPr lang="ru-RU" dirty="0"/>
              <a:t>На игровом поле лежат инвестиционные инструменты с условиями, так же можно потратить деньги на покупки: недвижимости, автомобиля,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Финансовая игра «</a:t>
            </a:r>
            <a:r>
              <a:rPr lang="ru-RU" sz="2800" dirty="0" err="1" smtClean="0">
                <a:solidFill>
                  <a:srgbClr val="FF0000"/>
                </a:solidFill>
              </a:rPr>
              <a:t>Активчик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300" dirty="0"/>
              <a:t>На игровом поле лежат инвестиционные инструменты с условиями, так же можно потратить деньги на покупки: недвижимости, автомобиля, образования.</a:t>
            </a:r>
          </a:p>
          <a:p>
            <a:r>
              <a:rPr lang="ru-RU" sz="2300" dirty="0"/>
              <a:t>Ведущий, объясняет, что началась инфляция в городе </a:t>
            </a:r>
            <a:r>
              <a:rPr lang="en-US" sz="2300" dirty="0"/>
              <a:t>N</a:t>
            </a:r>
            <a:r>
              <a:rPr lang="ru-RU" sz="2300" dirty="0"/>
              <a:t>.</a:t>
            </a:r>
          </a:p>
          <a:p>
            <a:r>
              <a:rPr lang="ru-RU" sz="2300" dirty="0" smtClean="0"/>
              <a:t>Позже </a:t>
            </a:r>
            <a:r>
              <a:rPr lang="ru-RU" sz="2300" dirty="0"/>
              <a:t>выдаются карточки  с ситуациями для </a:t>
            </a:r>
            <a:r>
              <a:rPr lang="ru-RU" sz="2300" dirty="0" err="1"/>
              <a:t>Активчика</a:t>
            </a:r>
            <a:r>
              <a:rPr lang="ru-RU" sz="2300" dirty="0"/>
              <a:t>, он должен решить одну из финансовых затруднений, которая в карточке</a:t>
            </a:r>
            <a:r>
              <a:rPr lang="ru-RU" sz="2300" dirty="0" smtClean="0"/>
              <a:t>.</a:t>
            </a:r>
          </a:p>
          <a:p>
            <a:r>
              <a:rPr lang="ru-RU" sz="2300" dirty="0"/>
              <a:t>Выигрывает так команда кто прибавил больше денежных средств </a:t>
            </a:r>
            <a:r>
              <a:rPr lang="ru-RU" sz="2300" dirty="0" err="1"/>
              <a:t>Активчику</a:t>
            </a:r>
            <a:r>
              <a:rPr lang="ru-RU" sz="2300" dirty="0"/>
              <a:t>.</a:t>
            </a:r>
          </a:p>
          <a:p>
            <a:endParaRPr lang="ru-RU" sz="2500" dirty="0"/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>
                <a:solidFill>
                  <a:srgbClr val="FF0000"/>
                </a:solidFill>
              </a:rPr>
              <a:t>Финансовая игра «</a:t>
            </a:r>
            <a:r>
              <a:rPr lang="ru-RU" sz="2500" dirty="0" err="1">
                <a:solidFill>
                  <a:srgbClr val="FF0000"/>
                </a:solidFill>
              </a:rPr>
              <a:t>Активчик</a:t>
            </a:r>
            <a:r>
              <a:rPr lang="ru-RU" sz="2500" dirty="0">
                <a:solidFill>
                  <a:srgbClr val="FF0000"/>
                </a:solidFill>
              </a:rPr>
              <a:t>»</a:t>
            </a:r>
            <a:endParaRPr lang="ru-RU" sz="25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300" b="1" dirty="0" smtClean="0"/>
              <a:t>  Приложение</a:t>
            </a:r>
            <a:r>
              <a:rPr lang="ru-RU" sz="2300" b="1" dirty="0"/>
              <a:t>:</a:t>
            </a:r>
          </a:p>
          <a:p>
            <a:pPr marL="0" indent="0">
              <a:buNone/>
            </a:pPr>
            <a:r>
              <a:rPr lang="ru-RU" sz="2300" dirty="0" smtClean="0"/>
              <a:t>   -  Игровое </a:t>
            </a:r>
            <a:r>
              <a:rPr lang="ru-RU" sz="2300" dirty="0"/>
              <a:t>поле с </a:t>
            </a:r>
            <a:r>
              <a:rPr lang="ru-RU" sz="2300" dirty="0" smtClean="0"/>
              <a:t>финансовыми инструментами </a:t>
            </a:r>
            <a:r>
              <a:rPr lang="ru-RU" sz="2300" dirty="0"/>
              <a:t>(вклад с </a:t>
            </a:r>
            <a:r>
              <a:rPr lang="ru-RU" sz="2300" dirty="0" smtClean="0"/>
              <a:t>процентной ставкой банка, </a:t>
            </a:r>
            <a:r>
              <a:rPr lang="ru-RU" sz="2300" dirty="0"/>
              <a:t>акции с </a:t>
            </a:r>
            <a:r>
              <a:rPr lang="ru-RU" sz="2300" dirty="0" smtClean="0"/>
              <a:t>предлагаемой прибылью, </a:t>
            </a:r>
            <a:r>
              <a:rPr lang="ru-RU" sz="2300" dirty="0"/>
              <a:t>недвижимость </a:t>
            </a:r>
            <a:r>
              <a:rPr lang="ru-RU" sz="2300" dirty="0" smtClean="0"/>
              <a:t>коммерческая и жилая разная по стоимости, автомобиль за наличные средства и в лизинг, </a:t>
            </a:r>
            <a:r>
              <a:rPr lang="ru-RU" sz="2300" dirty="0"/>
              <a:t>образование платное в </a:t>
            </a:r>
            <a:r>
              <a:rPr lang="ru-RU" sz="2300" dirty="0" smtClean="0"/>
              <a:t>ВУЗе, </a:t>
            </a:r>
            <a:r>
              <a:rPr lang="ru-RU" sz="2300" dirty="0"/>
              <a:t>покупка бизнеса)</a:t>
            </a:r>
          </a:p>
          <a:p>
            <a:pPr marL="0" indent="0">
              <a:buNone/>
            </a:pPr>
            <a:r>
              <a:rPr lang="ru-RU" sz="2300" dirty="0" smtClean="0"/>
              <a:t>   - Предлагаются </a:t>
            </a:r>
            <a:r>
              <a:rPr lang="ru-RU" sz="2300" dirty="0"/>
              <a:t>цены на продукты питания до инфляции и после. </a:t>
            </a:r>
            <a:endParaRPr lang="ru-RU" sz="2300" dirty="0" smtClean="0"/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-  Работа с указанием заработной платой, </a:t>
            </a:r>
            <a:r>
              <a:rPr lang="ru-RU" sz="2300" dirty="0"/>
              <a:t>для трудоустройства </a:t>
            </a:r>
            <a:r>
              <a:rPr lang="ru-RU" sz="2300" dirty="0" err="1"/>
              <a:t>Активчика</a:t>
            </a:r>
            <a:r>
              <a:rPr lang="ru-RU" sz="2300" dirty="0"/>
              <a:t> или открытия своего бизнеса.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275</Words>
  <Application>Microsoft Office PowerPoint</Application>
  <PresentationFormat>Экран (16:9)</PresentationFormat>
  <Paragraphs>24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Финансовая игра «Активчик» </vt:lpstr>
      <vt:lpstr>Финансовая игра «Активчик» </vt:lpstr>
      <vt:lpstr>Финансовая игра «Активчик» </vt:lpstr>
      <vt:lpstr>Финансовая игра «Активчик»</vt:lpstr>
      <vt:lpstr>Финансовая игра «Активчик»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Немков Ростислав Александрович</cp:lastModifiedBy>
  <cp:revision>67</cp:revision>
  <dcterms:modified xsi:type="dcterms:W3CDTF">2024-04-19T13:05:23Z</dcterms:modified>
</cp:coreProperties>
</file>