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71" r:id="rId3"/>
    <p:sldId id="267" r:id="rId4"/>
    <p:sldId id="270" r:id="rId5"/>
    <p:sldId id="272" r:id="rId6"/>
    <p:sldId id="275" r:id="rId7"/>
    <p:sldId id="269" r:id="rId8"/>
  </p:sldIdLst>
  <p:sldSz cx="9144000" cy="5143500" type="screen16x9"/>
  <p:notesSz cx="6858000" cy="9926638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921"/>
    <a:srgbClr val="2012BC"/>
    <a:srgbClr val="ED513B"/>
    <a:srgbClr val="F74A31"/>
    <a:srgbClr val="EBEBEB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41" d="100"/>
          <a:sy n="141" d="100"/>
        </p:scale>
        <p:origin x="168" y="12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svg"/><Relationship Id="rId1" Type="http://schemas.openxmlformats.org/officeDocument/2006/relationships/image" Target="../media/image22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svg"/><Relationship Id="rId1" Type="http://schemas.openxmlformats.org/officeDocument/2006/relationships/image" Target="../media/image22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92378-C6C1-3F4D-BA26-557F16404099}" type="doc">
      <dgm:prSet loTypeId="urn:microsoft.com/office/officeart/2005/8/layout/h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100BA34-B920-3649-B973-A4C33E19954A}">
      <dgm:prSet phldrT="[Текст]" custT="1"/>
      <dgm:spPr/>
      <dgm:t>
        <a:bodyPr/>
        <a:lstStyle/>
        <a:p>
          <a:pPr marL="0" marR="0" indent="0" algn="l" defTabSz="278607" rtl="0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spc="0" normalizeH="0" baseline="0" dirty="0">
              <a:ln>
                <a:noFill/>
              </a:ln>
              <a:solidFill>
                <a:srgbClr val="2012BC"/>
              </a:solidFill>
              <a:effectLst/>
              <a:uFillTx/>
              <a:latin typeface="Proxima Nova Rg" panose="02000506030000020004" pitchFamily="2" charset="0"/>
              <a:ea typeface="+mn-ea"/>
              <a:cs typeface="+mn-cs"/>
              <a:sym typeface="Helvetica Neue Medium"/>
            </a:rPr>
            <a:t>Организационные</a:t>
          </a:r>
        </a:p>
      </dgm:t>
    </dgm:pt>
    <dgm:pt modelId="{61DD86CA-A180-354B-877D-3507A1120C0E}" type="parTrans" cxnId="{C96380A6-2A52-CA4B-9808-5D992DB5BEAE}">
      <dgm:prSet/>
      <dgm:spPr/>
      <dgm:t>
        <a:bodyPr/>
        <a:lstStyle/>
        <a:p>
          <a:endParaRPr lang="ru-RU"/>
        </a:p>
      </dgm:t>
    </dgm:pt>
    <dgm:pt modelId="{B4A94311-9F48-6D41-9294-D097AEA27409}" type="sibTrans" cxnId="{C96380A6-2A52-CA4B-9808-5D992DB5BEAE}">
      <dgm:prSet/>
      <dgm:spPr/>
      <dgm:t>
        <a:bodyPr/>
        <a:lstStyle/>
        <a:p>
          <a:endParaRPr lang="ru-RU"/>
        </a:p>
      </dgm:t>
    </dgm:pt>
    <dgm:pt modelId="{9F7C0833-D2AF-084E-9451-64DC54FA9B45}">
      <dgm:prSet phldrT="[Текст]" custT="1"/>
      <dgm:spPr/>
      <dgm:t>
        <a:bodyPr/>
        <a:lstStyle/>
        <a:p>
          <a:pPr marL="0" marR="0" indent="0" algn="l" defTabSz="278607" rtl="0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spc="0" normalizeH="0" baseline="0" dirty="0">
              <a:ln>
                <a:noFill/>
              </a:ln>
              <a:solidFill>
                <a:srgbClr val="2012BC"/>
              </a:solidFill>
              <a:effectLst/>
              <a:uFillTx/>
              <a:latin typeface="Proxima Nova Rg" panose="02000506030000020004" pitchFamily="2" charset="0"/>
              <a:ea typeface="+mn-ea"/>
              <a:cs typeface="+mn-cs"/>
            </a:rPr>
            <a:t>Образовательные</a:t>
          </a:r>
        </a:p>
      </dgm:t>
    </dgm:pt>
    <dgm:pt modelId="{F72E41A9-EEC3-FB4A-ACDF-FC651CED4AE0}" type="parTrans" cxnId="{8B18182C-7861-F64B-84ED-7460ECAA242B}">
      <dgm:prSet/>
      <dgm:spPr/>
      <dgm:t>
        <a:bodyPr/>
        <a:lstStyle/>
        <a:p>
          <a:endParaRPr lang="ru-RU"/>
        </a:p>
      </dgm:t>
    </dgm:pt>
    <dgm:pt modelId="{1E808AF1-EF27-854E-AF25-AA5930541043}" type="sibTrans" cxnId="{8B18182C-7861-F64B-84ED-7460ECAA242B}">
      <dgm:prSet/>
      <dgm:spPr/>
      <dgm:t>
        <a:bodyPr/>
        <a:lstStyle/>
        <a:p>
          <a:endParaRPr lang="ru-RU"/>
        </a:p>
      </dgm:t>
    </dgm:pt>
    <dgm:pt modelId="{C2C8F241-69D4-BF46-910D-C96FF795D79A}">
      <dgm:prSet phldrT="[Текст]" custT="1"/>
      <dgm:spPr/>
      <dgm:t>
        <a:bodyPr/>
        <a:lstStyle/>
        <a:p>
          <a:r>
            <a:rPr lang="ru-RU" sz="1050" dirty="0" smtClean="0"/>
            <a:t>Обучено 212 специалистов библиотек </a:t>
          </a:r>
          <a:r>
            <a:rPr lang="ru-RU" sz="1050" dirty="0" smtClean="0"/>
            <a:t>по </a:t>
          </a:r>
          <a:r>
            <a:rPr lang="ru-RU" sz="1050" dirty="0" smtClean="0"/>
            <a:t>дополнительной профессиональной программе </a:t>
          </a:r>
          <a:r>
            <a:rPr lang="ru-RU" sz="1050" dirty="0"/>
            <a:t>повышения квалификации</a:t>
          </a:r>
        </a:p>
      </dgm:t>
    </dgm:pt>
    <dgm:pt modelId="{269BC303-4090-F24E-95F8-643F67CBB780}" type="parTrans" cxnId="{D8C98531-E146-8140-94F7-EB188D4F35B1}">
      <dgm:prSet/>
      <dgm:spPr/>
      <dgm:t>
        <a:bodyPr/>
        <a:lstStyle/>
        <a:p>
          <a:endParaRPr lang="ru-RU"/>
        </a:p>
      </dgm:t>
    </dgm:pt>
    <dgm:pt modelId="{FDB68AB4-BF2F-364A-8356-DCCEAA6B5B33}" type="sibTrans" cxnId="{D8C98531-E146-8140-94F7-EB188D4F35B1}">
      <dgm:prSet/>
      <dgm:spPr/>
      <dgm:t>
        <a:bodyPr/>
        <a:lstStyle/>
        <a:p>
          <a:endParaRPr lang="ru-RU"/>
        </a:p>
      </dgm:t>
    </dgm:pt>
    <dgm:pt modelId="{0CBEF2F6-5D13-2F49-8F6B-6961886D019A}">
      <dgm:prSet phldrT="[Текст]" custT="1"/>
      <dgm:spPr/>
      <dgm:t>
        <a:bodyPr/>
        <a:lstStyle/>
        <a:p>
          <a:pPr marL="0" marR="0" indent="0" algn="l" defTabSz="278607" rtl="0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spc="0" normalizeH="0" baseline="0" dirty="0">
              <a:ln>
                <a:noFill/>
              </a:ln>
              <a:solidFill>
                <a:srgbClr val="2012BC"/>
              </a:solidFill>
              <a:effectLst/>
              <a:uFillTx/>
              <a:latin typeface="Proxima Nova Rg" panose="02000506030000020004" pitchFamily="2" charset="0"/>
              <a:ea typeface="+mn-ea"/>
              <a:cs typeface="+mn-cs"/>
            </a:rPr>
            <a:t>Социальные</a:t>
          </a:r>
        </a:p>
      </dgm:t>
    </dgm:pt>
    <dgm:pt modelId="{ED282403-8B06-EA4E-A37B-05AF5D2D6FBA}" type="sibTrans" cxnId="{F90C2D73-55AC-524D-BD0F-178BE5EE357C}">
      <dgm:prSet/>
      <dgm:spPr/>
      <dgm:t>
        <a:bodyPr/>
        <a:lstStyle/>
        <a:p>
          <a:endParaRPr lang="ru-RU"/>
        </a:p>
      </dgm:t>
    </dgm:pt>
    <dgm:pt modelId="{D302FFD3-71E4-8544-B848-70556D41FD25}" type="parTrans" cxnId="{F90C2D73-55AC-524D-BD0F-178BE5EE357C}">
      <dgm:prSet/>
      <dgm:spPr/>
      <dgm:t>
        <a:bodyPr/>
        <a:lstStyle/>
        <a:p>
          <a:endParaRPr lang="ru-RU"/>
        </a:p>
      </dgm:t>
    </dgm:pt>
    <dgm:pt modelId="{1458D708-1C6C-4F6A-A595-2CF52BA4C196}">
      <dgm:prSet phldrT="[Текст]" custT="1"/>
      <dgm:spPr/>
      <dgm:t>
        <a:bodyPr/>
        <a:lstStyle/>
        <a:p>
          <a:r>
            <a:rPr lang="ru-RU" sz="1050" dirty="0" smtClean="0"/>
            <a:t>Подготовлены информационные материалы, методики для использования при проведении мероприятий</a:t>
          </a:r>
          <a:endParaRPr lang="ru-RU" sz="1050" dirty="0">
            <a:solidFill>
              <a:schemeClr val="bg1"/>
            </a:solidFill>
          </a:endParaRPr>
        </a:p>
      </dgm:t>
    </dgm:pt>
    <dgm:pt modelId="{8F4BDB88-AE93-48A3-AF4D-3C533BACD30E}" type="parTrans" cxnId="{0A5F1D29-B115-4A9B-B746-E1EFFD7ED31B}">
      <dgm:prSet/>
      <dgm:spPr/>
      <dgm:t>
        <a:bodyPr/>
        <a:lstStyle/>
        <a:p>
          <a:endParaRPr lang="ru-RU"/>
        </a:p>
      </dgm:t>
    </dgm:pt>
    <dgm:pt modelId="{6B22F5DA-7C00-46AF-9503-B66F61798DE1}" type="sibTrans" cxnId="{0A5F1D29-B115-4A9B-B746-E1EFFD7ED31B}">
      <dgm:prSet/>
      <dgm:spPr/>
      <dgm:t>
        <a:bodyPr/>
        <a:lstStyle/>
        <a:p>
          <a:endParaRPr lang="ru-RU"/>
        </a:p>
      </dgm:t>
    </dgm:pt>
    <dgm:pt modelId="{ED2724A0-782A-4885-B6C7-D5A4DA62E1DA}">
      <dgm:prSet phldrT="[Текст]" custT="1"/>
      <dgm:spPr/>
      <dgm:t>
        <a:bodyPr/>
        <a:lstStyle/>
        <a:p>
          <a:endParaRPr lang="ru-RU" sz="1050" dirty="0"/>
        </a:p>
      </dgm:t>
    </dgm:pt>
    <dgm:pt modelId="{064D61AD-1FC2-46E2-AC16-69C4D1FBC4A4}" type="parTrans" cxnId="{171D1F80-1F6D-49BF-BF85-98FC79627CC5}">
      <dgm:prSet/>
      <dgm:spPr/>
      <dgm:t>
        <a:bodyPr/>
        <a:lstStyle/>
        <a:p>
          <a:endParaRPr lang="ru-RU"/>
        </a:p>
      </dgm:t>
    </dgm:pt>
    <dgm:pt modelId="{CF0B71C1-D78F-4377-BE44-4F766AB04AF4}" type="sibTrans" cxnId="{171D1F80-1F6D-49BF-BF85-98FC79627CC5}">
      <dgm:prSet/>
      <dgm:spPr/>
      <dgm:t>
        <a:bodyPr/>
        <a:lstStyle/>
        <a:p>
          <a:endParaRPr lang="ru-RU"/>
        </a:p>
      </dgm:t>
    </dgm:pt>
    <dgm:pt modelId="{A1437BD4-A91A-4ADC-BA5B-DE88DE3C5FD7}">
      <dgm:prSet phldrT="[Текст]" custT="1"/>
      <dgm:spPr/>
      <dgm:t>
        <a:bodyPr/>
        <a:lstStyle/>
        <a:p>
          <a:endParaRPr lang="ru-RU" sz="1050" dirty="0"/>
        </a:p>
      </dgm:t>
    </dgm:pt>
    <dgm:pt modelId="{546F76F8-435A-482E-87FC-B130FD002872}" type="parTrans" cxnId="{398BFA56-8363-46EF-9321-3245BC83197D}">
      <dgm:prSet/>
      <dgm:spPr/>
      <dgm:t>
        <a:bodyPr/>
        <a:lstStyle/>
        <a:p>
          <a:endParaRPr lang="ru-RU"/>
        </a:p>
      </dgm:t>
    </dgm:pt>
    <dgm:pt modelId="{201B1791-74AD-40B2-A6E7-F8DB4C258932}" type="sibTrans" cxnId="{398BFA56-8363-46EF-9321-3245BC83197D}">
      <dgm:prSet/>
      <dgm:spPr/>
      <dgm:t>
        <a:bodyPr/>
        <a:lstStyle/>
        <a:p>
          <a:endParaRPr lang="ru-RU"/>
        </a:p>
      </dgm:t>
    </dgm:pt>
    <dgm:pt modelId="{DC054648-7A12-4302-8ECE-34F4766892EA}">
      <dgm:prSet phldrT="[Текст]" custT="1"/>
      <dgm:spPr/>
      <dgm:t>
        <a:bodyPr/>
        <a:lstStyle/>
        <a:p>
          <a:endParaRPr lang="ru-RU" sz="1050" dirty="0"/>
        </a:p>
      </dgm:t>
    </dgm:pt>
    <dgm:pt modelId="{282B6D19-0A9A-4220-BE78-8A3380233F70}" type="parTrans" cxnId="{E5DF1B38-1EE8-4E8D-87A4-EDD4E5D5D307}">
      <dgm:prSet/>
      <dgm:spPr/>
      <dgm:t>
        <a:bodyPr/>
        <a:lstStyle/>
        <a:p>
          <a:endParaRPr lang="ru-RU"/>
        </a:p>
      </dgm:t>
    </dgm:pt>
    <dgm:pt modelId="{885A4250-BDC2-4AB3-A47E-7A9ADD366407}" type="sibTrans" cxnId="{E5DF1B38-1EE8-4E8D-87A4-EDD4E5D5D307}">
      <dgm:prSet/>
      <dgm:spPr/>
      <dgm:t>
        <a:bodyPr/>
        <a:lstStyle/>
        <a:p>
          <a:endParaRPr lang="ru-RU"/>
        </a:p>
      </dgm:t>
    </dgm:pt>
    <dgm:pt modelId="{AA44523E-AAC9-4C75-9240-57AF98D019D2}">
      <dgm:prSet phldrT="[Текст]" custT="1"/>
      <dgm:spPr/>
      <dgm:t>
        <a:bodyPr/>
        <a:lstStyle/>
        <a:p>
          <a:endParaRPr lang="ru-RU" sz="1050" dirty="0"/>
        </a:p>
      </dgm:t>
    </dgm:pt>
    <dgm:pt modelId="{7555C6CC-50B7-4163-BCCD-C37FFCFC1455}" type="parTrans" cxnId="{7D0F5617-A59C-450A-9B8C-7D7E11F125D6}">
      <dgm:prSet/>
      <dgm:spPr/>
      <dgm:t>
        <a:bodyPr/>
        <a:lstStyle/>
        <a:p>
          <a:endParaRPr lang="ru-RU"/>
        </a:p>
      </dgm:t>
    </dgm:pt>
    <dgm:pt modelId="{3917BC08-9E8A-43DC-87A7-60A98FBA541E}" type="sibTrans" cxnId="{7D0F5617-A59C-450A-9B8C-7D7E11F125D6}">
      <dgm:prSet/>
      <dgm:spPr/>
      <dgm:t>
        <a:bodyPr/>
        <a:lstStyle/>
        <a:p>
          <a:endParaRPr lang="ru-RU"/>
        </a:p>
      </dgm:t>
    </dgm:pt>
    <dgm:pt modelId="{1AA7D1D9-D4C1-446E-979F-4DCDEFF3AD74}">
      <dgm:prSet phldrT="[Текст]" custT="1"/>
      <dgm:spPr/>
      <dgm:t>
        <a:bodyPr/>
        <a:lstStyle/>
        <a:p>
          <a:r>
            <a:rPr lang="ru-RU" sz="1050" dirty="0" smtClean="0"/>
            <a:t>Мероприятиями проекта охвачены  22 муниципальных образования </a:t>
          </a:r>
          <a:r>
            <a:rPr lang="ru-RU" sz="1050" dirty="0" smtClean="0"/>
            <a:t>(</a:t>
          </a:r>
          <a:r>
            <a:rPr lang="ru-RU" sz="1050" dirty="0" smtClean="0"/>
            <a:t>100%)</a:t>
          </a:r>
          <a:endParaRPr lang="ru-RU" sz="1050" dirty="0"/>
        </a:p>
      </dgm:t>
    </dgm:pt>
    <dgm:pt modelId="{9C31C1A6-CE90-4797-BE39-A15FD31777D3}" type="parTrans" cxnId="{BFF4BBD3-9EAA-44BE-B392-2E504FF793D1}">
      <dgm:prSet/>
      <dgm:spPr/>
      <dgm:t>
        <a:bodyPr/>
        <a:lstStyle/>
        <a:p>
          <a:endParaRPr lang="ru-RU"/>
        </a:p>
      </dgm:t>
    </dgm:pt>
    <dgm:pt modelId="{59A1734D-1597-44A2-8C97-52B9C73C74C0}" type="sibTrans" cxnId="{BFF4BBD3-9EAA-44BE-B392-2E504FF793D1}">
      <dgm:prSet/>
      <dgm:spPr/>
      <dgm:t>
        <a:bodyPr/>
        <a:lstStyle/>
        <a:p>
          <a:endParaRPr lang="ru-RU"/>
        </a:p>
      </dgm:t>
    </dgm:pt>
    <dgm:pt modelId="{CA700E52-035C-4FAD-A51F-1F97A5FDC1A8}">
      <dgm:prSet custT="1"/>
      <dgm:spPr/>
      <dgm:t>
        <a:bodyPr/>
        <a:lstStyle/>
        <a:p>
          <a:endParaRPr lang="ru-RU" sz="1050" dirty="0" smtClean="0"/>
        </a:p>
      </dgm:t>
    </dgm:pt>
    <dgm:pt modelId="{723E27F0-EFE5-4AB5-9223-058FEDBCFB28}" type="parTrans" cxnId="{6C843AFD-0665-4B5F-983B-A6FBC3C61E64}">
      <dgm:prSet/>
      <dgm:spPr/>
      <dgm:t>
        <a:bodyPr/>
        <a:lstStyle/>
        <a:p>
          <a:endParaRPr lang="ru-RU"/>
        </a:p>
      </dgm:t>
    </dgm:pt>
    <dgm:pt modelId="{C0A5DB24-1DC4-4580-8FCD-72989BA98597}" type="sibTrans" cxnId="{6C843AFD-0665-4B5F-983B-A6FBC3C61E64}">
      <dgm:prSet/>
      <dgm:spPr/>
      <dgm:t>
        <a:bodyPr/>
        <a:lstStyle/>
        <a:p>
          <a:endParaRPr lang="ru-RU"/>
        </a:p>
      </dgm:t>
    </dgm:pt>
    <dgm:pt modelId="{4C76707D-2024-4257-BD59-4B868B33E7A5}">
      <dgm:prSet phldrT="[Текст]" custT="1"/>
      <dgm:spPr/>
      <dgm:t>
        <a:bodyPr/>
        <a:lstStyle/>
        <a:p>
          <a:r>
            <a:rPr lang="ru-RU" sz="1050" dirty="0" smtClean="0"/>
            <a:t>В первом полугодии 2024 года проведено более 630 мероприятий </a:t>
          </a:r>
          <a:endParaRPr lang="ru-RU" sz="1050" dirty="0"/>
        </a:p>
      </dgm:t>
    </dgm:pt>
    <dgm:pt modelId="{B71E1BE2-9E2D-4A0E-B4AD-BA6C8E10D8B8}" type="parTrans" cxnId="{94A0CD43-C7AE-482E-A4FB-69BF16BABBEB}">
      <dgm:prSet/>
      <dgm:spPr/>
      <dgm:t>
        <a:bodyPr/>
        <a:lstStyle/>
        <a:p>
          <a:endParaRPr lang="ru-RU"/>
        </a:p>
      </dgm:t>
    </dgm:pt>
    <dgm:pt modelId="{B4431EA8-40B7-47C7-B176-067A478B5B81}" type="sibTrans" cxnId="{94A0CD43-C7AE-482E-A4FB-69BF16BABBEB}">
      <dgm:prSet/>
      <dgm:spPr/>
      <dgm:t>
        <a:bodyPr/>
        <a:lstStyle/>
        <a:p>
          <a:endParaRPr lang="ru-RU"/>
        </a:p>
      </dgm:t>
    </dgm:pt>
    <dgm:pt modelId="{CD394C4E-24A1-4F18-97BE-99B849D0ECCD}">
      <dgm:prSet phldrT="[Текст]" custT="1"/>
      <dgm:spPr/>
      <dgm:t>
        <a:bodyPr/>
        <a:lstStyle/>
        <a:p>
          <a:endParaRPr lang="ru-RU" sz="1050" dirty="0"/>
        </a:p>
      </dgm:t>
    </dgm:pt>
    <dgm:pt modelId="{3E71442A-AA45-44B0-8465-D23B6F9B66E2}" type="parTrans" cxnId="{7989C9C2-389D-426B-BAC4-A243CDD2B805}">
      <dgm:prSet/>
      <dgm:spPr/>
      <dgm:t>
        <a:bodyPr/>
        <a:lstStyle/>
        <a:p>
          <a:endParaRPr lang="ru-RU"/>
        </a:p>
      </dgm:t>
    </dgm:pt>
    <dgm:pt modelId="{3AC18448-D337-45C9-A50F-35F2B56498AC}" type="sibTrans" cxnId="{7989C9C2-389D-426B-BAC4-A243CDD2B805}">
      <dgm:prSet/>
      <dgm:spPr/>
      <dgm:t>
        <a:bodyPr/>
        <a:lstStyle/>
        <a:p>
          <a:endParaRPr lang="ru-RU"/>
        </a:p>
      </dgm:t>
    </dgm:pt>
    <dgm:pt modelId="{F0C6B4C3-B359-4183-8FB2-CFABD2D3405F}">
      <dgm:prSet phldrT="[Текст]" custT="1"/>
      <dgm:spPr/>
      <dgm:t>
        <a:bodyPr/>
        <a:lstStyle/>
        <a:p>
          <a:r>
            <a:rPr lang="ru-RU" sz="1050" dirty="0" smtClean="0"/>
            <a:t>Увеличена доля различных категорий населения автономного округа, охваченных мероприятиями, в том числе информационной кампанией </a:t>
          </a:r>
          <a:r>
            <a:rPr lang="ru-RU" sz="1050" i="1" dirty="0" smtClean="0"/>
            <a:t>– более 1 млн. чел проходимость в первом полугодии</a:t>
          </a:r>
          <a:endParaRPr lang="ru-RU" sz="1050" i="1" dirty="0"/>
        </a:p>
      </dgm:t>
    </dgm:pt>
    <dgm:pt modelId="{1E496535-F4B8-4BD1-8E8D-B1F1F30BF98F}" type="parTrans" cxnId="{D229030F-EA4A-4731-A2B4-E0D2A3945635}">
      <dgm:prSet/>
      <dgm:spPr/>
      <dgm:t>
        <a:bodyPr/>
        <a:lstStyle/>
        <a:p>
          <a:endParaRPr lang="ru-RU"/>
        </a:p>
      </dgm:t>
    </dgm:pt>
    <dgm:pt modelId="{95F9400D-19BB-43B3-9B2A-C2032018FE70}" type="sibTrans" cxnId="{D229030F-EA4A-4731-A2B4-E0D2A3945635}">
      <dgm:prSet/>
      <dgm:spPr/>
      <dgm:t>
        <a:bodyPr/>
        <a:lstStyle/>
        <a:p>
          <a:endParaRPr lang="ru-RU"/>
        </a:p>
      </dgm:t>
    </dgm:pt>
    <dgm:pt modelId="{2F7B7AD7-58D9-4B48-9EFD-1D081401DF9C}">
      <dgm:prSet phldrT="[Текст]" custT="1"/>
      <dgm:spPr/>
      <dgm:t>
        <a:bodyPr/>
        <a:lstStyle/>
        <a:p>
          <a:endParaRPr lang="ru-RU" sz="1050" dirty="0"/>
        </a:p>
      </dgm:t>
    </dgm:pt>
    <dgm:pt modelId="{3339D5AB-D1A1-40B8-A2FB-9804A1F1A88A}" type="parTrans" cxnId="{35506B5B-1D99-4D2A-8175-2D874C84ADEF}">
      <dgm:prSet/>
      <dgm:spPr/>
      <dgm:t>
        <a:bodyPr/>
        <a:lstStyle/>
        <a:p>
          <a:endParaRPr lang="ru-RU"/>
        </a:p>
      </dgm:t>
    </dgm:pt>
    <dgm:pt modelId="{D961E93E-A427-43A0-BEF3-AB0FAB2C75CF}" type="sibTrans" cxnId="{35506B5B-1D99-4D2A-8175-2D874C84ADEF}">
      <dgm:prSet/>
      <dgm:spPr/>
      <dgm:t>
        <a:bodyPr/>
        <a:lstStyle/>
        <a:p>
          <a:endParaRPr lang="ru-RU"/>
        </a:p>
      </dgm:t>
    </dgm:pt>
    <dgm:pt modelId="{93E09B95-53BF-4C71-B6D8-5E1D4AE15490}">
      <dgm:prSet phldrT="[Текст]" custT="1"/>
      <dgm:spPr/>
      <dgm:t>
        <a:bodyPr/>
        <a:lstStyle/>
        <a:p>
          <a:r>
            <a:rPr lang="ru-RU" sz="1050" dirty="0" smtClean="0"/>
            <a:t>Разработаны учебно-методические материалы, электронный обучающий курс для профессиональной подготовки специалистов библиотек</a:t>
          </a:r>
          <a:endParaRPr lang="ru-RU" sz="1050" dirty="0"/>
        </a:p>
      </dgm:t>
    </dgm:pt>
    <dgm:pt modelId="{B0DB4B17-FE90-4AC7-A81D-53579E6B006C}" type="parTrans" cxnId="{06BA49A8-BAB5-4559-8844-AFD824619289}">
      <dgm:prSet/>
      <dgm:spPr/>
      <dgm:t>
        <a:bodyPr/>
        <a:lstStyle/>
        <a:p>
          <a:endParaRPr lang="ru-RU"/>
        </a:p>
      </dgm:t>
    </dgm:pt>
    <dgm:pt modelId="{97E3D524-3655-4520-8FE4-6924659C20D1}" type="sibTrans" cxnId="{06BA49A8-BAB5-4559-8844-AFD824619289}">
      <dgm:prSet/>
      <dgm:spPr/>
      <dgm:t>
        <a:bodyPr/>
        <a:lstStyle/>
        <a:p>
          <a:endParaRPr lang="ru-RU"/>
        </a:p>
      </dgm:t>
    </dgm:pt>
    <dgm:pt modelId="{AAF3AC0D-D6CC-43E2-A54F-26FC182A2015}">
      <dgm:prSet custT="1"/>
      <dgm:spPr/>
      <dgm:t>
        <a:bodyPr/>
        <a:lstStyle/>
        <a:p>
          <a:endParaRPr lang="ru-RU" sz="1050" dirty="0"/>
        </a:p>
      </dgm:t>
    </dgm:pt>
    <dgm:pt modelId="{C5068152-E319-4C21-A5EE-0AD28274686A}" type="parTrans" cxnId="{923D173E-6C0C-462C-8041-3A9488E0A49C}">
      <dgm:prSet/>
      <dgm:spPr/>
      <dgm:t>
        <a:bodyPr/>
        <a:lstStyle/>
        <a:p>
          <a:endParaRPr lang="ru-RU"/>
        </a:p>
      </dgm:t>
    </dgm:pt>
    <dgm:pt modelId="{BF9A3BD9-286E-4563-AA01-67ED3DDFFDDD}" type="sibTrans" cxnId="{923D173E-6C0C-462C-8041-3A9488E0A49C}">
      <dgm:prSet/>
      <dgm:spPr/>
      <dgm:t>
        <a:bodyPr/>
        <a:lstStyle/>
        <a:p>
          <a:endParaRPr lang="ru-RU"/>
        </a:p>
      </dgm:t>
    </dgm:pt>
    <dgm:pt modelId="{E437927A-E2B0-4B5B-80C1-3EE2641457B9}">
      <dgm:prSet phldrT="[Текст]" custT="1"/>
      <dgm:spPr/>
      <dgm:t>
        <a:bodyPr/>
        <a:lstStyle/>
        <a:p>
          <a:endParaRPr lang="ru-RU" sz="1050" dirty="0"/>
        </a:p>
      </dgm:t>
    </dgm:pt>
    <dgm:pt modelId="{79E0747D-4C58-4A86-9F6D-E53256728524}" type="parTrans" cxnId="{C2634CC7-150A-476B-BE00-F6D21CDF8C2C}">
      <dgm:prSet/>
      <dgm:spPr/>
      <dgm:t>
        <a:bodyPr/>
        <a:lstStyle/>
        <a:p>
          <a:endParaRPr lang="ru-RU"/>
        </a:p>
      </dgm:t>
    </dgm:pt>
    <dgm:pt modelId="{F6EB3C5E-D955-4C89-A864-3B2A895921B1}" type="sibTrans" cxnId="{C2634CC7-150A-476B-BE00-F6D21CDF8C2C}">
      <dgm:prSet/>
      <dgm:spPr/>
      <dgm:t>
        <a:bodyPr/>
        <a:lstStyle/>
        <a:p>
          <a:endParaRPr lang="ru-RU"/>
        </a:p>
      </dgm:t>
    </dgm:pt>
    <dgm:pt modelId="{6859918D-5A89-46BF-9E88-8B1FAADCAE32}">
      <dgm:prSet phldrT="[Текст]" custT="1"/>
      <dgm:spPr/>
      <dgm:t>
        <a:bodyPr/>
        <a:lstStyle/>
        <a:p>
          <a:endParaRPr lang="ru-RU" sz="1050" dirty="0"/>
        </a:p>
      </dgm:t>
    </dgm:pt>
    <dgm:pt modelId="{63B2BF88-1CF1-4402-BE89-518C617101D4}" type="parTrans" cxnId="{CD18599D-BE75-450B-99AF-18DD76484813}">
      <dgm:prSet/>
      <dgm:spPr/>
      <dgm:t>
        <a:bodyPr/>
        <a:lstStyle/>
        <a:p>
          <a:endParaRPr lang="ru-RU"/>
        </a:p>
      </dgm:t>
    </dgm:pt>
    <dgm:pt modelId="{26F39AD4-280D-487B-A3FA-3A77F4C2FC59}" type="sibTrans" cxnId="{CD18599D-BE75-450B-99AF-18DD76484813}">
      <dgm:prSet/>
      <dgm:spPr/>
      <dgm:t>
        <a:bodyPr/>
        <a:lstStyle/>
        <a:p>
          <a:endParaRPr lang="ru-RU"/>
        </a:p>
      </dgm:t>
    </dgm:pt>
    <dgm:pt modelId="{2F4D5E9D-DF48-4041-8E06-FFD1B3FA2C51}">
      <dgm:prSet phldrT="[Текст]" custT="1"/>
      <dgm:spPr/>
      <dgm:t>
        <a:bodyPr/>
        <a:lstStyle/>
        <a:p>
          <a:endParaRPr lang="ru-RU" sz="1050" dirty="0"/>
        </a:p>
      </dgm:t>
    </dgm:pt>
    <dgm:pt modelId="{828269D6-FE5A-4C12-B9F1-03ADCF5EF826}" type="parTrans" cxnId="{7E26C481-434A-4844-81D3-7C688268BC2C}">
      <dgm:prSet/>
      <dgm:spPr/>
      <dgm:t>
        <a:bodyPr/>
        <a:lstStyle/>
        <a:p>
          <a:endParaRPr lang="ru-RU"/>
        </a:p>
      </dgm:t>
    </dgm:pt>
    <dgm:pt modelId="{DAAC6550-FF84-4DD8-8A2A-AF17926CDCBD}" type="sibTrans" cxnId="{7E26C481-434A-4844-81D3-7C688268BC2C}">
      <dgm:prSet/>
      <dgm:spPr/>
      <dgm:t>
        <a:bodyPr/>
        <a:lstStyle/>
        <a:p>
          <a:endParaRPr lang="ru-RU"/>
        </a:p>
      </dgm:t>
    </dgm:pt>
    <dgm:pt modelId="{E71BA705-AB24-4B6D-95A3-3D893A012DD4}">
      <dgm:prSet phldrT="[Текст]" custT="1"/>
      <dgm:spPr/>
      <dgm:t>
        <a:bodyPr/>
        <a:lstStyle/>
        <a:p>
          <a:r>
            <a:rPr lang="ru-RU" sz="1050" dirty="0" smtClean="0"/>
            <a:t>Разработана нормативно-правовая документация, регламентирующая реализацию практики</a:t>
          </a:r>
          <a:endParaRPr lang="ru-RU" sz="1050" dirty="0"/>
        </a:p>
      </dgm:t>
    </dgm:pt>
    <dgm:pt modelId="{7548052C-1737-4FCD-9160-8FAFF64226F9}" type="parTrans" cxnId="{B66E0EF6-9C36-4032-BE6E-1E847AC7A01D}">
      <dgm:prSet/>
      <dgm:spPr/>
      <dgm:t>
        <a:bodyPr/>
        <a:lstStyle/>
        <a:p>
          <a:endParaRPr lang="ru-RU"/>
        </a:p>
      </dgm:t>
    </dgm:pt>
    <dgm:pt modelId="{0AA98810-27B4-4AA9-B155-3E3E63C79F59}" type="sibTrans" cxnId="{B66E0EF6-9C36-4032-BE6E-1E847AC7A01D}">
      <dgm:prSet/>
      <dgm:spPr/>
      <dgm:t>
        <a:bodyPr/>
        <a:lstStyle/>
        <a:p>
          <a:endParaRPr lang="ru-RU"/>
        </a:p>
      </dgm:t>
    </dgm:pt>
    <dgm:pt modelId="{EE88A34A-8FFC-4353-8E29-25AC8A960F6C}">
      <dgm:prSet phldrT="[Текст]" custT="1"/>
      <dgm:spPr/>
      <dgm:t>
        <a:bodyPr/>
        <a:lstStyle/>
        <a:p>
          <a:r>
            <a:rPr lang="ru-RU" sz="1050" dirty="0" smtClean="0"/>
            <a:t>Утвержден механизм межведомственного взаимодействия</a:t>
          </a:r>
          <a:endParaRPr lang="ru-RU" sz="1050" dirty="0"/>
        </a:p>
      </dgm:t>
    </dgm:pt>
    <dgm:pt modelId="{E9F911AC-6031-4BA0-9206-E900ED16DBE2}" type="parTrans" cxnId="{3EEA14C5-C73B-42A6-8C01-5276FCEDD709}">
      <dgm:prSet/>
      <dgm:spPr/>
      <dgm:t>
        <a:bodyPr/>
        <a:lstStyle/>
        <a:p>
          <a:endParaRPr lang="ru-RU"/>
        </a:p>
      </dgm:t>
    </dgm:pt>
    <dgm:pt modelId="{FC55E3D4-0DED-4DD7-B044-2EB33AA290D8}" type="sibTrans" cxnId="{3EEA14C5-C73B-42A6-8C01-5276FCEDD709}">
      <dgm:prSet/>
      <dgm:spPr/>
      <dgm:t>
        <a:bodyPr/>
        <a:lstStyle/>
        <a:p>
          <a:endParaRPr lang="ru-RU"/>
        </a:p>
      </dgm:t>
    </dgm:pt>
    <dgm:pt modelId="{1FE0A55B-17DC-498A-A56A-CD4465D5D0D6}">
      <dgm:prSet phldrT="[Текст]" custT="1"/>
      <dgm:spPr/>
      <dgm:t>
        <a:bodyPr/>
        <a:lstStyle/>
        <a:p>
          <a:r>
            <a:rPr lang="ru-RU" sz="1050" dirty="0" smtClean="0"/>
            <a:t>Заключены соглашения о сотрудничестве</a:t>
          </a:r>
          <a:endParaRPr lang="ru-RU" sz="1050" dirty="0"/>
        </a:p>
      </dgm:t>
    </dgm:pt>
    <dgm:pt modelId="{C4659711-6B6C-4B25-9FD5-08C9FBAFF43A}" type="parTrans" cxnId="{8D044845-3455-471F-95DC-0E98EF4CEFC1}">
      <dgm:prSet/>
      <dgm:spPr/>
      <dgm:t>
        <a:bodyPr/>
        <a:lstStyle/>
        <a:p>
          <a:endParaRPr lang="ru-RU"/>
        </a:p>
      </dgm:t>
    </dgm:pt>
    <dgm:pt modelId="{27F86CDA-DEC3-41E7-A3D4-620F218266FC}" type="sibTrans" cxnId="{8D044845-3455-471F-95DC-0E98EF4CEFC1}">
      <dgm:prSet/>
      <dgm:spPr/>
      <dgm:t>
        <a:bodyPr/>
        <a:lstStyle/>
        <a:p>
          <a:endParaRPr lang="ru-RU"/>
        </a:p>
      </dgm:t>
    </dgm:pt>
    <dgm:pt modelId="{B20E652C-0F26-499F-99D1-A9F8FFC617C6}">
      <dgm:prSet phldrT="[Текст]" custT="1"/>
      <dgm:spPr/>
      <dgm:t>
        <a:bodyPr/>
        <a:lstStyle/>
        <a:p>
          <a:endParaRPr lang="ru-RU" sz="1050" dirty="0"/>
        </a:p>
      </dgm:t>
    </dgm:pt>
    <dgm:pt modelId="{0DF0049D-914D-47A3-A9E6-FD9D533A9B6E}" type="parTrans" cxnId="{BBC70F99-76C2-4FE4-AFB6-6BEBC5B1D3E0}">
      <dgm:prSet/>
      <dgm:spPr/>
      <dgm:t>
        <a:bodyPr/>
        <a:lstStyle/>
        <a:p>
          <a:endParaRPr lang="ru-RU"/>
        </a:p>
      </dgm:t>
    </dgm:pt>
    <dgm:pt modelId="{C65060E6-6CC5-429E-8663-29B2214A6ADC}" type="sibTrans" cxnId="{BBC70F99-76C2-4FE4-AFB6-6BEBC5B1D3E0}">
      <dgm:prSet/>
      <dgm:spPr/>
      <dgm:t>
        <a:bodyPr/>
        <a:lstStyle/>
        <a:p>
          <a:endParaRPr lang="ru-RU"/>
        </a:p>
      </dgm:t>
    </dgm:pt>
    <dgm:pt modelId="{9C30B75B-FD98-4F55-B0FC-3C26E67F1083}">
      <dgm:prSet phldrT="[Текст]" custT="1"/>
      <dgm:spPr/>
      <dgm:t>
        <a:bodyPr/>
        <a:lstStyle/>
        <a:p>
          <a:r>
            <a:rPr lang="ru-RU" sz="1050" dirty="0" smtClean="0"/>
            <a:t>Утверждены территориальные площадки -  партнеры </a:t>
          </a:r>
          <a:endParaRPr lang="ru-RU" sz="1050" dirty="0"/>
        </a:p>
      </dgm:t>
    </dgm:pt>
    <dgm:pt modelId="{6D79D7A3-D489-4920-ABCF-C95F1098FA97}" type="parTrans" cxnId="{A0C46190-4777-4DDF-A9A0-D53BD67B7F8B}">
      <dgm:prSet/>
      <dgm:spPr/>
      <dgm:t>
        <a:bodyPr/>
        <a:lstStyle/>
        <a:p>
          <a:endParaRPr lang="ru-RU"/>
        </a:p>
      </dgm:t>
    </dgm:pt>
    <dgm:pt modelId="{219F6658-2AA7-4C38-86C0-858FADA09B6D}" type="sibTrans" cxnId="{A0C46190-4777-4DDF-A9A0-D53BD67B7F8B}">
      <dgm:prSet/>
      <dgm:spPr/>
      <dgm:t>
        <a:bodyPr/>
        <a:lstStyle/>
        <a:p>
          <a:endParaRPr lang="ru-RU"/>
        </a:p>
      </dgm:t>
    </dgm:pt>
    <dgm:pt modelId="{21F94B4A-8581-43E7-A77D-882095E1D45F}">
      <dgm:prSet phldrT="[Текст]" custT="1"/>
      <dgm:spPr/>
      <dgm:t>
        <a:bodyPr/>
        <a:lstStyle/>
        <a:p>
          <a:endParaRPr lang="ru-RU" sz="1050" dirty="0"/>
        </a:p>
      </dgm:t>
    </dgm:pt>
    <dgm:pt modelId="{325228F3-AF58-4828-B05A-31ED2A54F1C0}" type="parTrans" cxnId="{FC823196-5D26-44BE-9369-CD1E8570FB25}">
      <dgm:prSet/>
      <dgm:spPr/>
      <dgm:t>
        <a:bodyPr/>
        <a:lstStyle/>
        <a:p>
          <a:endParaRPr lang="ru-RU"/>
        </a:p>
      </dgm:t>
    </dgm:pt>
    <dgm:pt modelId="{C5EA5B1E-3B83-4A1F-982C-60BEC123AC16}" type="sibTrans" cxnId="{FC823196-5D26-44BE-9369-CD1E8570FB25}">
      <dgm:prSet/>
      <dgm:spPr/>
      <dgm:t>
        <a:bodyPr/>
        <a:lstStyle/>
        <a:p>
          <a:endParaRPr lang="ru-RU"/>
        </a:p>
      </dgm:t>
    </dgm:pt>
    <dgm:pt modelId="{848BEECE-BE42-41A6-AC9C-80D926722FFB}">
      <dgm:prSet phldrT="[Текст]" custT="1"/>
      <dgm:spPr/>
      <dgm:t>
        <a:bodyPr/>
        <a:lstStyle/>
        <a:p>
          <a:endParaRPr lang="ru-RU" sz="1050" dirty="0"/>
        </a:p>
      </dgm:t>
    </dgm:pt>
    <dgm:pt modelId="{0FEA9682-B745-4A83-A725-A555A1DD0755}" type="parTrans" cxnId="{59FBC3D9-C5EF-4C9D-94D0-BA60AF46F3B6}">
      <dgm:prSet/>
      <dgm:spPr/>
      <dgm:t>
        <a:bodyPr/>
        <a:lstStyle/>
        <a:p>
          <a:endParaRPr lang="ru-RU"/>
        </a:p>
      </dgm:t>
    </dgm:pt>
    <dgm:pt modelId="{DEAB3C95-F407-4EF7-8C9A-E4A2F21946C7}" type="sibTrans" cxnId="{59FBC3D9-C5EF-4C9D-94D0-BA60AF46F3B6}">
      <dgm:prSet/>
      <dgm:spPr/>
      <dgm:t>
        <a:bodyPr/>
        <a:lstStyle/>
        <a:p>
          <a:endParaRPr lang="ru-RU"/>
        </a:p>
      </dgm:t>
    </dgm:pt>
    <dgm:pt modelId="{07C49086-C714-9246-B8EE-BAEF3A15A8C1}" type="pres">
      <dgm:prSet presAssocID="{D8A92378-C6C1-3F4D-BA26-557F1640409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43124A-620A-2D4F-8742-7F0074C4DE60}" type="pres">
      <dgm:prSet presAssocID="{8100BA34-B920-3649-B973-A4C33E19954A}" presName="compositeNode" presStyleCnt="0">
        <dgm:presLayoutVars>
          <dgm:bulletEnabled val="1"/>
        </dgm:presLayoutVars>
      </dgm:prSet>
      <dgm:spPr/>
    </dgm:pt>
    <dgm:pt modelId="{484E70FD-6EE2-F54D-9067-3B432E7231CD}" type="pres">
      <dgm:prSet presAssocID="{8100BA34-B920-3649-B973-A4C33E19954A}" presName="image" presStyleLbl="fgImgPlace1" presStyleIdx="0" presStyleCnt="3" custScaleX="80604" custScaleY="68783" custLinFactNeighborX="40486" custLinFactNeighborY="-772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BD363FB0-8898-2C47-91D0-5FC7BB25B3E3}" type="pres">
      <dgm:prSet presAssocID="{8100BA34-B920-3649-B973-A4C33E19954A}" presName="childNode" presStyleLbl="node1" presStyleIdx="0" presStyleCnt="3" custScaleX="105530" custScaleY="125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7FBB1-84E6-DF4E-95F9-BD14E3D122AB}" type="pres">
      <dgm:prSet presAssocID="{8100BA34-B920-3649-B973-A4C33E19954A}" presName="parentNode" presStyleLbl="revTx" presStyleIdx="0" presStyleCnt="3" custLinFactNeighborX="-154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8DE5D-9189-0043-AE81-3D27F6527894}" type="pres">
      <dgm:prSet presAssocID="{B4A94311-9F48-6D41-9294-D097AEA27409}" presName="sibTrans" presStyleCnt="0"/>
      <dgm:spPr/>
    </dgm:pt>
    <dgm:pt modelId="{0EEE1615-5FE4-EF4F-A7B8-3CE6C501D68A}" type="pres">
      <dgm:prSet presAssocID="{9F7C0833-D2AF-084E-9451-64DC54FA9B45}" presName="compositeNode" presStyleCnt="0">
        <dgm:presLayoutVars>
          <dgm:bulletEnabled val="1"/>
        </dgm:presLayoutVars>
      </dgm:prSet>
      <dgm:spPr/>
    </dgm:pt>
    <dgm:pt modelId="{F5D1F2B8-2D5B-9749-BAC3-DE3C968ABD41}" type="pres">
      <dgm:prSet presAssocID="{9F7C0833-D2AF-084E-9451-64DC54FA9B45}" presName="image" presStyleLbl="fgImgPlace1" presStyleIdx="1" presStyleCnt="3" custScaleX="82786" custScaleY="72270" custLinFactNeighborX="39551" custLinFactNeighborY="-929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382A8E8B-8D98-D84A-8071-FB07DA70FDD4}" type="pres">
      <dgm:prSet presAssocID="{9F7C0833-D2AF-084E-9451-64DC54FA9B45}" presName="childNode" presStyleLbl="node1" presStyleIdx="1" presStyleCnt="3" custScaleX="109033" custScaleY="125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D15C4-E58A-3C4C-BDD8-802B759F1708}" type="pres">
      <dgm:prSet presAssocID="{9F7C0833-D2AF-084E-9451-64DC54FA9B45}" presName="parentNode" presStyleLbl="revTx" presStyleIdx="1" presStyleCnt="3" custLinFactNeighborX="-19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00316-A174-E34C-9D70-C264F2D937BA}" type="pres">
      <dgm:prSet presAssocID="{1E808AF1-EF27-854E-AF25-AA5930541043}" presName="sibTrans" presStyleCnt="0"/>
      <dgm:spPr/>
    </dgm:pt>
    <dgm:pt modelId="{4BA59C6F-5CDC-E54C-AFBD-AE6536A1B8F7}" type="pres">
      <dgm:prSet presAssocID="{0CBEF2F6-5D13-2F49-8F6B-6961886D019A}" presName="compositeNode" presStyleCnt="0">
        <dgm:presLayoutVars>
          <dgm:bulletEnabled val="1"/>
        </dgm:presLayoutVars>
      </dgm:prSet>
      <dgm:spPr/>
    </dgm:pt>
    <dgm:pt modelId="{0AB59E07-3881-0C40-9197-6ABCAA54E566}" type="pres">
      <dgm:prSet presAssocID="{0CBEF2F6-5D13-2F49-8F6B-6961886D019A}" presName="image" presStyleLbl="fgImgPlace1" presStyleIdx="2" presStyleCnt="3" custScaleX="85224" custScaleY="79435" custLinFactNeighborX="43468" custLinFactNeighborY="-794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3C9588F2-305D-0A4B-87D2-886FA7D2D1B5}" type="pres">
      <dgm:prSet presAssocID="{0CBEF2F6-5D13-2F49-8F6B-6961886D019A}" presName="childNode" presStyleLbl="node1" presStyleIdx="2" presStyleCnt="3" custScaleX="105439" custScaleY="126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56379-3D58-4542-963D-79556243B2D3}" type="pres">
      <dgm:prSet presAssocID="{0CBEF2F6-5D13-2F49-8F6B-6961886D019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9BC0B8-6BCB-4E4A-B8D5-6E23F95B263A}" type="presOf" srcId="{21F94B4A-8581-43E7-A77D-882095E1D45F}" destId="{BD363FB0-8898-2C47-91D0-5FC7BB25B3E3}" srcOrd="0" destOrd="5" presId="urn:microsoft.com/office/officeart/2005/8/layout/hList2"/>
    <dgm:cxn modelId="{0A5F1D29-B115-4A9B-B746-E1EFFD7ED31B}" srcId="{9F7C0833-D2AF-084E-9451-64DC54FA9B45}" destId="{1458D708-1C6C-4F6A-A595-2CF52BA4C196}" srcOrd="6" destOrd="0" parTransId="{8F4BDB88-AE93-48A3-AF4D-3C533BACD30E}" sibTransId="{6B22F5DA-7C00-46AF-9503-B66F61798DE1}"/>
    <dgm:cxn modelId="{7989C9C2-389D-426B-BAC4-A243CDD2B805}" srcId="{0CBEF2F6-5D13-2F49-8F6B-6961886D019A}" destId="{CD394C4E-24A1-4F18-97BE-99B849D0ECCD}" srcOrd="3" destOrd="0" parTransId="{3E71442A-AA45-44B0-8465-D23B6F9B66E2}" sibTransId="{3AC18448-D337-45C9-A50F-35F2B56498AC}"/>
    <dgm:cxn modelId="{0E4DFABE-1240-4F25-A6D5-20B325B08EE4}" type="presOf" srcId="{ED2724A0-782A-4885-B6C7-D5A4DA62E1DA}" destId="{382A8E8B-8D98-D84A-8071-FB07DA70FDD4}" srcOrd="0" destOrd="5" presId="urn:microsoft.com/office/officeart/2005/8/layout/hList2"/>
    <dgm:cxn modelId="{06BA49A8-BAB5-4559-8844-AFD824619289}" srcId="{9F7C0833-D2AF-084E-9451-64DC54FA9B45}" destId="{93E09B95-53BF-4C71-B6D8-5E1D4AE15490}" srcOrd="2" destOrd="0" parTransId="{B0DB4B17-FE90-4AC7-A81D-53579E6B006C}" sibTransId="{97E3D524-3655-4520-8FE4-6924659C20D1}"/>
    <dgm:cxn modelId="{B66E0EF6-9C36-4032-BE6E-1E847AC7A01D}" srcId="{8100BA34-B920-3649-B973-A4C33E19954A}" destId="{E71BA705-AB24-4B6D-95A3-3D893A012DD4}" srcOrd="2" destOrd="0" parTransId="{7548052C-1737-4FCD-9160-8FAFF64226F9}" sibTransId="{0AA98810-27B4-4AA9-B155-3E3E63C79F59}"/>
    <dgm:cxn modelId="{F76F6CEF-C9FA-5C44-AD9E-04B6D8338CD1}" type="presOf" srcId="{9F7C0833-D2AF-084E-9451-64DC54FA9B45}" destId="{240D15C4-E58A-3C4C-BDD8-802B759F1708}" srcOrd="0" destOrd="0" presId="urn:microsoft.com/office/officeart/2005/8/layout/hList2"/>
    <dgm:cxn modelId="{59FBC3D9-C5EF-4C9D-94D0-BA60AF46F3B6}" srcId="{8100BA34-B920-3649-B973-A4C33E19954A}" destId="{848BEECE-BE42-41A6-AC9C-80D926722FFB}" srcOrd="7" destOrd="0" parTransId="{0FEA9682-B745-4A83-A725-A555A1DD0755}" sibTransId="{DEAB3C95-F407-4EF7-8C9A-E4A2F21946C7}"/>
    <dgm:cxn modelId="{D8C98531-E146-8140-94F7-EB188D4F35B1}" srcId="{9F7C0833-D2AF-084E-9451-64DC54FA9B45}" destId="{C2C8F241-69D4-BF46-910D-C96FF795D79A}" srcOrd="4" destOrd="0" parTransId="{269BC303-4090-F24E-95F8-643F67CBB780}" sibTransId="{FDB68AB4-BF2F-364A-8356-DCCEAA6B5B33}"/>
    <dgm:cxn modelId="{9AED3C0E-493B-4311-BD7F-722D79BF3736}" type="presOf" srcId="{E437927A-E2B0-4B5B-80C1-3EE2641457B9}" destId="{3C9588F2-305D-0A4B-87D2-886FA7D2D1B5}" srcOrd="0" destOrd="0" presId="urn:microsoft.com/office/officeart/2005/8/layout/hList2"/>
    <dgm:cxn modelId="{C48DF6A4-F9A2-4C0F-B161-00FEFD1FD6B4}" type="presOf" srcId="{1458D708-1C6C-4F6A-A595-2CF52BA4C196}" destId="{382A8E8B-8D98-D84A-8071-FB07DA70FDD4}" srcOrd="0" destOrd="6" presId="urn:microsoft.com/office/officeart/2005/8/layout/hList2"/>
    <dgm:cxn modelId="{18034CDD-DDF5-4E1F-8FDB-E6AEE31048CA}" type="presOf" srcId="{93E09B95-53BF-4C71-B6D8-5E1D4AE15490}" destId="{382A8E8B-8D98-D84A-8071-FB07DA70FDD4}" srcOrd="0" destOrd="2" presId="urn:microsoft.com/office/officeart/2005/8/layout/hList2"/>
    <dgm:cxn modelId="{BFB39F8C-606D-4C41-9C68-04549B13EBEA}" type="presOf" srcId="{EE88A34A-8FFC-4353-8E29-25AC8A960F6C}" destId="{BD363FB0-8898-2C47-91D0-5FC7BB25B3E3}" srcOrd="0" destOrd="4" presId="urn:microsoft.com/office/officeart/2005/8/layout/hList2"/>
    <dgm:cxn modelId="{917EB4BA-B497-4342-A8DB-AFA8A0904424}" type="presOf" srcId="{9C30B75B-FD98-4F55-B0FC-3C26E67F1083}" destId="{BD363FB0-8898-2C47-91D0-5FC7BB25B3E3}" srcOrd="0" destOrd="8" presId="urn:microsoft.com/office/officeart/2005/8/layout/hList2"/>
    <dgm:cxn modelId="{923D173E-6C0C-462C-8041-3A9488E0A49C}" srcId="{9F7C0833-D2AF-084E-9451-64DC54FA9B45}" destId="{AAF3AC0D-D6CC-43E2-A54F-26FC182A2015}" srcOrd="3" destOrd="0" parTransId="{C5068152-E319-4C21-A5EE-0AD28274686A}" sibTransId="{BF9A3BD9-286E-4563-AA01-67ED3DDFFDDD}"/>
    <dgm:cxn modelId="{B1A49AFE-9BD9-45E2-97C3-B69852885AF9}" type="presOf" srcId="{2F7B7AD7-58D9-4B48-9EFD-1D081401DF9C}" destId="{3C9588F2-305D-0A4B-87D2-886FA7D2D1B5}" srcOrd="0" destOrd="5" presId="urn:microsoft.com/office/officeart/2005/8/layout/hList2"/>
    <dgm:cxn modelId="{8983DE16-9B03-452E-BAB0-C918D3CE3D20}" type="presOf" srcId="{1AA7D1D9-D4C1-446E-979F-4DCDEFF3AD74}" destId="{3C9588F2-305D-0A4B-87D2-886FA7D2D1B5}" srcOrd="0" destOrd="2" presId="urn:microsoft.com/office/officeart/2005/8/layout/hList2"/>
    <dgm:cxn modelId="{80A0295C-1060-44DC-862F-D0EB594C5C20}" type="presOf" srcId="{A1437BD4-A91A-4ADC-BA5B-DE88DE3C5FD7}" destId="{BD363FB0-8898-2C47-91D0-5FC7BB25B3E3}" srcOrd="0" destOrd="1" presId="urn:microsoft.com/office/officeart/2005/8/layout/hList2"/>
    <dgm:cxn modelId="{CD18599D-BE75-450B-99AF-18DD76484813}" srcId="{9F7C0833-D2AF-084E-9451-64DC54FA9B45}" destId="{6859918D-5A89-46BF-9E88-8B1FAADCAE32}" srcOrd="0" destOrd="0" parTransId="{63B2BF88-1CF1-4402-BE89-518C617101D4}" sibTransId="{26F39AD4-280D-487B-A3FA-3A77F4C2FC59}"/>
    <dgm:cxn modelId="{CDC376D8-3337-B940-A273-89B0685AB72F}" type="presOf" srcId="{8100BA34-B920-3649-B973-A4C33E19954A}" destId="{F0B7FBB1-84E6-DF4E-95F9-BD14E3D122AB}" srcOrd="0" destOrd="0" presId="urn:microsoft.com/office/officeart/2005/8/layout/hList2"/>
    <dgm:cxn modelId="{3F03FEFB-103A-4879-9786-F0B827BB39F7}" type="presOf" srcId="{E71BA705-AB24-4B6D-95A3-3D893A012DD4}" destId="{BD363FB0-8898-2C47-91D0-5FC7BB25B3E3}" srcOrd="0" destOrd="2" presId="urn:microsoft.com/office/officeart/2005/8/layout/hList2"/>
    <dgm:cxn modelId="{7E26C481-434A-4844-81D3-7C688268BC2C}" srcId="{8100BA34-B920-3649-B973-A4C33E19954A}" destId="{2F4D5E9D-DF48-4041-8E06-FFD1B3FA2C51}" srcOrd="0" destOrd="0" parTransId="{828269D6-FE5A-4C12-B9F1-03ADCF5EF826}" sibTransId="{DAAC6550-FF84-4DD8-8A2A-AF17926CDCBD}"/>
    <dgm:cxn modelId="{7A6C8D9A-26F4-4F58-B3B0-FE32ECB9968F}" type="presOf" srcId="{4C76707D-2024-4257-BD59-4B868B33E7A5}" destId="{3C9588F2-305D-0A4B-87D2-886FA7D2D1B5}" srcOrd="0" destOrd="4" presId="urn:microsoft.com/office/officeart/2005/8/layout/hList2"/>
    <dgm:cxn modelId="{FC823196-5D26-44BE-9369-CD1E8570FB25}" srcId="{8100BA34-B920-3649-B973-A4C33E19954A}" destId="{21F94B4A-8581-43E7-A77D-882095E1D45F}" srcOrd="5" destOrd="0" parTransId="{325228F3-AF58-4828-B05A-31ED2A54F1C0}" sibTransId="{C5EA5B1E-3B83-4A1F-982C-60BEC123AC16}"/>
    <dgm:cxn modelId="{A0C46190-4777-4DDF-A9A0-D53BD67B7F8B}" srcId="{8100BA34-B920-3649-B973-A4C33E19954A}" destId="{9C30B75B-FD98-4F55-B0FC-3C26E67F1083}" srcOrd="8" destOrd="0" parTransId="{6D79D7A3-D489-4920-ABCF-C95F1098FA97}" sibTransId="{219F6658-2AA7-4C38-86C0-858FADA09B6D}"/>
    <dgm:cxn modelId="{5361C8B7-6358-433D-AB76-9F7D7C83F785}" type="presOf" srcId="{CA700E52-035C-4FAD-A51F-1F97A5FDC1A8}" destId="{382A8E8B-8D98-D84A-8071-FB07DA70FDD4}" srcOrd="0" destOrd="7" presId="urn:microsoft.com/office/officeart/2005/8/layout/hList2"/>
    <dgm:cxn modelId="{BFF4BBD3-9EAA-44BE-B392-2E504FF793D1}" srcId="{0CBEF2F6-5D13-2F49-8F6B-6961886D019A}" destId="{1AA7D1D9-D4C1-446E-979F-4DCDEFF3AD74}" srcOrd="2" destOrd="0" parTransId="{9C31C1A6-CE90-4797-BE39-A15FD31777D3}" sibTransId="{59A1734D-1597-44A2-8C97-52B9C73C74C0}"/>
    <dgm:cxn modelId="{BDDCCF41-1EA0-45F7-B186-8F7C2ED681B1}" type="presOf" srcId="{CD394C4E-24A1-4F18-97BE-99B849D0ECCD}" destId="{3C9588F2-305D-0A4B-87D2-886FA7D2D1B5}" srcOrd="0" destOrd="3" presId="urn:microsoft.com/office/officeart/2005/8/layout/hList2"/>
    <dgm:cxn modelId="{35506B5B-1D99-4D2A-8175-2D874C84ADEF}" srcId="{0CBEF2F6-5D13-2F49-8F6B-6961886D019A}" destId="{2F7B7AD7-58D9-4B48-9EFD-1D081401DF9C}" srcOrd="5" destOrd="0" parTransId="{3339D5AB-D1A1-40B8-A2FB-9804A1F1A88A}" sibTransId="{D961E93E-A427-43A0-BEF3-AB0FAB2C75CF}"/>
    <dgm:cxn modelId="{C96380A6-2A52-CA4B-9808-5D992DB5BEAE}" srcId="{D8A92378-C6C1-3F4D-BA26-557F16404099}" destId="{8100BA34-B920-3649-B973-A4C33E19954A}" srcOrd="0" destOrd="0" parTransId="{61DD86CA-A180-354B-877D-3507A1120C0E}" sibTransId="{B4A94311-9F48-6D41-9294-D097AEA27409}"/>
    <dgm:cxn modelId="{C2634CC7-150A-476B-BE00-F6D21CDF8C2C}" srcId="{0CBEF2F6-5D13-2F49-8F6B-6961886D019A}" destId="{E437927A-E2B0-4B5B-80C1-3EE2641457B9}" srcOrd="0" destOrd="0" parTransId="{79E0747D-4C58-4A86-9F6D-E53256728524}" sibTransId="{F6EB3C5E-D955-4C89-A864-3B2A895921B1}"/>
    <dgm:cxn modelId="{678E77A2-D778-1748-9CD9-2B2C795BBCA0}" type="presOf" srcId="{D8A92378-C6C1-3F4D-BA26-557F16404099}" destId="{07C49086-C714-9246-B8EE-BAEF3A15A8C1}" srcOrd="0" destOrd="0" presId="urn:microsoft.com/office/officeart/2005/8/layout/hList2"/>
    <dgm:cxn modelId="{8C6DAAF8-5F05-448E-BB56-5BE1EA3C4EAF}" type="presOf" srcId="{848BEECE-BE42-41A6-AC9C-80D926722FFB}" destId="{BD363FB0-8898-2C47-91D0-5FC7BB25B3E3}" srcOrd="0" destOrd="7" presId="urn:microsoft.com/office/officeart/2005/8/layout/hList2"/>
    <dgm:cxn modelId="{8247DF0A-B7DA-4BC1-8580-DA96385E1318}" type="presOf" srcId="{B20E652C-0F26-499F-99D1-A9F8FFC617C6}" destId="{BD363FB0-8898-2C47-91D0-5FC7BB25B3E3}" srcOrd="0" destOrd="3" presId="urn:microsoft.com/office/officeart/2005/8/layout/hList2"/>
    <dgm:cxn modelId="{D229030F-EA4A-4731-A2B4-E0D2A3945635}" srcId="{0CBEF2F6-5D13-2F49-8F6B-6961886D019A}" destId="{F0C6B4C3-B359-4183-8FB2-CFABD2D3405F}" srcOrd="6" destOrd="0" parTransId="{1E496535-F4B8-4BD1-8E8D-B1F1F30BF98F}" sibTransId="{95F9400D-19BB-43B3-9B2A-C2032018FE70}"/>
    <dgm:cxn modelId="{857FD82E-A007-4757-97FF-A23A2685DBAF}" type="presOf" srcId="{AAF3AC0D-D6CC-43E2-A54F-26FC182A2015}" destId="{382A8E8B-8D98-D84A-8071-FB07DA70FDD4}" srcOrd="0" destOrd="3" presId="urn:microsoft.com/office/officeart/2005/8/layout/hList2"/>
    <dgm:cxn modelId="{8B18182C-7861-F64B-84ED-7460ECAA242B}" srcId="{D8A92378-C6C1-3F4D-BA26-557F16404099}" destId="{9F7C0833-D2AF-084E-9451-64DC54FA9B45}" srcOrd="1" destOrd="0" parTransId="{F72E41A9-EEC3-FB4A-ACDF-FC651CED4AE0}" sibTransId="{1E808AF1-EF27-854E-AF25-AA5930541043}"/>
    <dgm:cxn modelId="{7D0F5617-A59C-450A-9B8C-7D7E11F125D6}" srcId="{0CBEF2F6-5D13-2F49-8F6B-6961886D019A}" destId="{AA44523E-AAC9-4C75-9240-57AF98D019D2}" srcOrd="1" destOrd="0" parTransId="{7555C6CC-50B7-4163-BCCD-C37FFCFC1455}" sibTransId="{3917BC08-9E8A-43DC-87A7-60A98FBA541E}"/>
    <dgm:cxn modelId="{DA97039C-AF45-4C5C-93D8-D924A534AD3C}" type="presOf" srcId="{2F4D5E9D-DF48-4041-8E06-FFD1B3FA2C51}" destId="{BD363FB0-8898-2C47-91D0-5FC7BB25B3E3}" srcOrd="0" destOrd="0" presId="urn:microsoft.com/office/officeart/2005/8/layout/hList2"/>
    <dgm:cxn modelId="{E5DF1B38-1EE8-4E8D-87A4-EDD4E5D5D307}" srcId="{9F7C0833-D2AF-084E-9451-64DC54FA9B45}" destId="{DC054648-7A12-4302-8ECE-34F4766892EA}" srcOrd="1" destOrd="0" parTransId="{282B6D19-0A9A-4220-BE78-8A3380233F70}" sibTransId="{885A4250-BDC2-4AB3-A47E-7A9ADD366407}"/>
    <dgm:cxn modelId="{6C843AFD-0665-4B5F-983B-A6FBC3C61E64}" srcId="{9F7C0833-D2AF-084E-9451-64DC54FA9B45}" destId="{CA700E52-035C-4FAD-A51F-1F97A5FDC1A8}" srcOrd="7" destOrd="0" parTransId="{723E27F0-EFE5-4AB5-9223-058FEDBCFB28}" sibTransId="{C0A5DB24-1DC4-4580-8FCD-72989BA98597}"/>
    <dgm:cxn modelId="{F6B0F7DB-9EA3-4D9A-9122-1F070D5DCCE7}" type="presOf" srcId="{6859918D-5A89-46BF-9E88-8B1FAADCAE32}" destId="{382A8E8B-8D98-D84A-8071-FB07DA70FDD4}" srcOrd="0" destOrd="0" presId="urn:microsoft.com/office/officeart/2005/8/layout/hList2"/>
    <dgm:cxn modelId="{94A0CD43-C7AE-482E-A4FB-69BF16BABBEB}" srcId="{0CBEF2F6-5D13-2F49-8F6B-6961886D019A}" destId="{4C76707D-2024-4257-BD59-4B868B33E7A5}" srcOrd="4" destOrd="0" parTransId="{B71E1BE2-9E2D-4A0E-B4AD-BA6C8E10D8B8}" sibTransId="{B4431EA8-40B7-47C7-B176-067A478B5B81}"/>
    <dgm:cxn modelId="{719A045B-4C52-427D-A1E2-74AAC51F1B2A}" type="presOf" srcId="{F0C6B4C3-B359-4183-8FB2-CFABD2D3405F}" destId="{3C9588F2-305D-0A4B-87D2-886FA7D2D1B5}" srcOrd="0" destOrd="6" presId="urn:microsoft.com/office/officeart/2005/8/layout/hList2"/>
    <dgm:cxn modelId="{0F8545C9-C20F-5049-AFD4-34F8101FDFA1}" type="presOf" srcId="{C2C8F241-69D4-BF46-910D-C96FF795D79A}" destId="{382A8E8B-8D98-D84A-8071-FB07DA70FDD4}" srcOrd="0" destOrd="4" presId="urn:microsoft.com/office/officeart/2005/8/layout/hList2"/>
    <dgm:cxn modelId="{AE930054-ED59-4D04-809D-F21086CD5F21}" type="presOf" srcId="{AA44523E-AAC9-4C75-9240-57AF98D019D2}" destId="{3C9588F2-305D-0A4B-87D2-886FA7D2D1B5}" srcOrd="0" destOrd="1" presId="urn:microsoft.com/office/officeart/2005/8/layout/hList2"/>
    <dgm:cxn modelId="{8D044845-3455-471F-95DC-0E98EF4CEFC1}" srcId="{8100BA34-B920-3649-B973-A4C33E19954A}" destId="{1FE0A55B-17DC-498A-A56A-CD4465D5D0D6}" srcOrd="6" destOrd="0" parTransId="{C4659711-6B6C-4B25-9FD5-08C9FBAFF43A}" sibTransId="{27F86CDA-DEC3-41E7-A3D4-620F218266FC}"/>
    <dgm:cxn modelId="{43C82FB3-4664-473C-91D9-7D4E728993A8}" type="presOf" srcId="{1FE0A55B-17DC-498A-A56A-CD4465D5D0D6}" destId="{BD363FB0-8898-2C47-91D0-5FC7BB25B3E3}" srcOrd="0" destOrd="6" presId="urn:microsoft.com/office/officeart/2005/8/layout/hList2"/>
    <dgm:cxn modelId="{2BD8AB76-9E42-E74A-8351-22BB06A2059D}" type="presOf" srcId="{0CBEF2F6-5D13-2F49-8F6B-6961886D019A}" destId="{D9356379-3D58-4542-963D-79556243B2D3}" srcOrd="0" destOrd="0" presId="urn:microsoft.com/office/officeart/2005/8/layout/hList2"/>
    <dgm:cxn modelId="{3EEA14C5-C73B-42A6-8C01-5276FCEDD709}" srcId="{8100BA34-B920-3649-B973-A4C33E19954A}" destId="{EE88A34A-8FFC-4353-8E29-25AC8A960F6C}" srcOrd="4" destOrd="0" parTransId="{E9F911AC-6031-4BA0-9206-E900ED16DBE2}" sibTransId="{FC55E3D4-0DED-4DD7-B044-2EB33AA290D8}"/>
    <dgm:cxn modelId="{171D1F80-1F6D-49BF-BF85-98FC79627CC5}" srcId="{9F7C0833-D2AF-084E-9451-64DC54FA9B45}" destId="{ED2724A0-782A-4885-B6C7-D5A4DA62E1DA}" srcOrd="5" destOrd="0" parTransId="{064D61AD-1FC2-46E2-AC16-69C4D1FBC4A4}" sibTransId="{CF0B71C1-D78F-4377-BE44-4F766AB04AF4}"/>
    <dgm:cxn modelId="{398BFA56-8363-46EF-9321-3245BC83197D}" srcId="{8100BA34-B920-3649-B973-A4C33E19954A}" destId="{A1437BD4-A91A-4ADC-BA5B-DE88DE3C5FD7}" srcOrd="1" destOrd="0" parTransId="{546F76F8-435A-482E-87FC-B130FD002872}" sibTransId="{201B1791-74AD-40B2-A6E7-F8DB4C258932}"/>
    <dgm:cxn modelId="{BBC70F99-76C2-4FE4-AFB6-6BEBC5B1D3E0}" srcId="{8100BA34-B920-3649-B973-A4C33E19954A}" destId="{B20E652C-0F26-499F-99D1-A9F8FFC617C6}" srcOrd="3" destOrd="0" parTransId="{0DF0049D-914D-47A3-A9E6-FD9D533A9B6E}" sibTransId="{C65060E6-6CC5-429E-8663-29B2214A6ADC}"/>
    <dgm:cxn modelId="{59D259FE-FD2B-4265-BF21-FA749A235185}" type="presOf" srcId="{DC054648-7A12-4302-8ECE-34F4766892EA}" destId="{382A8E8B-8D98-D84A-8071-FB07DA70FDD4}" srcOrd="0" destOrd="1" presId="urn:microsoft.com/office/officeart/2005/8/layout/hList2"/>
    <dgm:cxn modelId="{F90C2D73-55AC-524D-BD0F-178BE5EE357C}" srcId="{D8A92378-C6C1-3F4D-BA26-557F16404099}" destId="{0CBEF2F6-5D13-2F49-8F6B-6961886D019A}" srcOrd="2" destOrd="0" parTransId="{D302FFD3-71E4-8544-B848-70556D41FD25}" sibTransId="{ED282403-8B06-EA4E-A37B-05AF5D2D6FBA}"/>
    <dgm:cxn modelId="{68450991-16BC-1B4C-9F09-1B1E40D32AB4}" type="presParOf" srcId="{07C49086-C714-9246-B8EE-BAEF3A15A8C1}" destId="{8D43124A-620A-2D4F-8742-7F0074C4DE60}" srcOrd="0" destOrd="0" presId="urn:microsoft.com/office/officeart/2005/8/layout/hList2"/>
    <dgm:cxn modelId="{98407B33-0A6E-7949-B046-646750561063}" type="presParOf" srcId="{8D43124A-620A-2D4F-8742-7F0074C4DE60}" destId="{484E70FD-6EE2-F54D-9067-3B432E7231CD}" srcOrd="0" destOrd="0" presId="urn:microsoft.com/office/officeart/2005/8/layout/hList2"/>
    <dgm:cxn modelId="{3B529112-ACE0-8742-85D2-64F2C1C126B8}" type="presParOf" srcId="{8D43124A-620A-2D4F-8742-7F0074C4DE60}" destId="{BD363FB0-8898-2C47-91D0-5FC7BB25B3E3}" srcOrd="1" destOrd="0" presId="urn:microsoft.com/office/officeart/2005/8/layout/hList2"/>
    <dgm:cxn modelId="{408614FB-7680-D94D-B651-A3FE7DB90194}" type="presParOf" srcId="{8D43124A-620A-2D4F-8742-7F0074C4DE60}" destId="{F0B7FBB1-84E6-DF4E-95F9-BD14E3D122AB}" srcOrd="2" destOrd="0" presId="urn:microsoft.com/office/officeart/2005/8/layout/hList2"/>
    <dgm:cxn modelId="{92BDA6EB-2346-2E43-A06B-BB5D3A2E58E2}" type="presParOf" srcId="{07C49086-C714-9246-B8EE-BAEF3A15A8C1}" destId="{2318DE5D-9189-0043-AE81-3D27F6527894}" srcOrd="1" destOrd="0" presId="urn:microsoft.com/office/officeart/2005/8/layout/hList2"/>
    <dgm:cxn modelId="{D4580515-B3FA-A441-8138-1A345F72D96E}" type="presParOf" srcId="{07C49086-C714-9246-B8EE-BAEF3A15A8C1}" destId="{0EEE1615-5FE4-EF4F-A7B8-3CE6C501D68A}" srcOrd="2" destOrd="0" presId="urn:microsoft.com/office/officeart/2005/8/layout/hList2"/>
    <dgm:cxn modelId="{96733377-E6E0-4E4A-949D-0F5A3E93F8D4}" type="presParOf" srcId="{0EEE1615-5FE4-EF4F-A7B8-3CE6C501D68A}" destId="{F5D1F2B8-2D5B-9749-BAC3-DE3C968ABD41}" srcOrd="0" destOrd="0" presId="urn:microsoft.com/office/officeart/2005/8/layout/hList2"/>
    <dgm:cxn modelId="{58BCC3E6-E284-5D48-BF7C-583426061872}" type="presParOf" srcId="{0EEE1615-5FE4-EF4F-A7B8-3CE6C501D68A}" destId="{382A8E8B-8D98-D84A-8071-FB07DA70FDD4}" srcOrd="1" destOrd="0" presId="urn:microsoft.com/office/officeart/2005/8/layout/hList2"/>
    <dgm:cxn modelId="{8DC2FC11-2230-EB4D-80E8-4E5933509A2E}" type="presParOf" srcId="{0EEE1615-5FE4-EF4F-A7B8-3CE6C501D68A}" destId="{240D15C4-E58A-3C4C-BDD8-802B759F1708}" srcOrd="2" destOrd="0" presId="urn:microsoft.com/office/officeart/2005/8/layout/hList2"/>
    <dgm:cxn modelId="{8CF8E4FA-2643-4545-BE45-6C72A0AD5D58}" type="presParOf" srcId="{07C49086-C714-9246-B8EE-BAEF3A15A8C1}" destId="{CD200316-A174-E34C-9D70-C264F2D937BA}" srcOrd="3" destOrd="0" presId="urn:microsoft.com/office/officeart/2005/8/layout/hList2"/>
    <dgm:cxn modelId="{FF000A6A-FE80-0643-9B25-178C2A574574}" type="presParOf" srcId="{07C49086-C714-9246-B8EE-BAEF3A15A8C1}" destId="{4BA59C6F-5CDC-E54C-AFBD-AE6536A1B8F7}" srcOrd="4" destOrd="0" presId="urn:microsoft.com/office/officeart/2005/8/layout/hList2"/>
    <dgm:cxn modelId="{9616FC50-450F-8A4D-B64D-16EC8267343B}" type="presParOf" srcId="{4BA59C6F-5CDC-E54C-AFBD-AE6536A1B8F7}" destId="{0AB59E07-3881-0C40-9197-6ABCAA54E566}" srcOrd="0" destOrd="0" presId="urn:microsoft.com/office/officeart/2005/8/layout/hList2"/>
    <dgm:cxn modelId="{B11C50E8-0BF2-3945-8EA7-2CBEDDBC3F0E}" type="presParOf" srcId="{4BA59C6F-5CDC-E54C-AFBD-AE6536A1B8F7}" destId="{3C9588F2-305D-0A4B-87D2-886FA7D2D1B5}" srcOrd="1" destOrd="0" presId="urn:microsoft.com/office/officeart/2005/8/layout/hList2"/>
    <dgm:cxn modelId="{79E8FEE7-B8C4-814B-9194-2B290CC35EF7}" type="presParOf" srcId="{4BA59C6F-5CDC-E54C-AFBD-AE6536A1B8F7}" destId="{D9356379-3D58-4542-963D-79556243B2D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7FBB1-84E6-DF4E-95F9-BD14E3D122AB}">
      <dsp:nvSpPr>
        <dsp:cNvPr id="0" name=""/>
        <dsp:cNvSpPr/>
      </dsp:nvSpPr>
      <dsp:spPr>
        <a:xfrm rot="16200000">
          <a:off x="-1438673" y="1866789"/>
          <a:ext cx="3169919" cy="29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8032" bIns="0" numCol="1" spcCol="1270" anchor="t" anchorCtr="0">
          <a:noAutofit/>
        </a:bodyPr>
        <a:lstStyle/>
        <a:p>
          <a:pPr marL="0" marR="0" lvl="0" indent="0" algn="l" defTabSz="278607" rtl="0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dirty="0">
              <a:ln>
                <a:noFill/>
              </a:ln>
              <a:solidFill>
                <a:srgbClr val="2012BC"/>
              </a:solidFill>
              <a:effectLst/>
              <a:uFillTx/>
              <a:latin typeface="Proxima Nova Rg" panose="02000506030000020004" pitchFamily="2" charset="0"/>
              <a:ea typeface="+mn-ea"/>
              <a:cs typeface="+mn-cs"/>
              <a:sym typeface="Helvetica Neue Medium"/>
            </a:rPr>
            <a:t>Организационные</a:t>
          </a:r>
        </a:p>
      </dsp:txBody>
      <dsp:txXfrm>
        <a:off x="-1438673" y="1866789"/>
        <a:ext cx="3169919" cy="292571"/>
      </dsp:txXfrm>
    </dsp:sp>
    <dsp:sp modelId="{BD363FB0-8898-2C47-91D0-5FC7BB25B3E3}">
      <dsp:nvSpPr>
        <dsp:cNvPr id="0" name=""/>
        <dsp:cNvSpPr/>
      </dsp:nvSpPr>
      <dsp:spPr>
        <a:xfrm>
          <a:off x="297441" y="28689"/>
          <a:ext cx="1537904" cy="3968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2580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Разработана нормативно-правовая документация, регламентирующая реализацию практики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Утвержден механизм межведомственного взаимодействия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Заключены соглашения о сотрудничестве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Утверждены территориальные площадки -  партнеры </a:t>
          </a:r>
          <a:endParaRPr lang="ru-RU" sz="1050" kern="1200" dirty="0"/>
        </a:p>
      </dsp:txBody>
      <dsp:txXfrm>
        <a:off x="297441" y="28689"/>
        <a:ext cx="1537904" cy="3968771"/>
      </dsp:txXfrm>
    </dsp:sp>
    <dsp:sp modelId="{484E70FD-6EE2-F54D-9067-3B432E7231CD}">
      <dsp:nvSpPr>
        <dsp:cNvPr id="0" name=""/>
        <dsp:cNvSpPr/>
      </dsp:nvSpPr>
      <dsp:spPr>
        <a:xfrm>
          <a:off x="338813" y="88057"/>
          <a:ext cx="471648" cy="4024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D15C4-E58A-3C4C-BDD8-802B759F1708}">
      <dsp:nvSpPr>
        <dsp:cNvPr id="0" name=""/>
        <dsp:cNvSpPr/>
      </dsp:nvSpPr>
      <dsp:spPr>
        <a:xfrm rot="16200000">
          <a:off x="710212" y="1879406"/>
          <a:ext cx="3169919" cy="29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8032" bIns="0" numCol="1" spcCol="1270" anchor="t" anchorCtr="0">
          <a:noAutofit/>
        </a:bodyPr>
        <a:lstStyle/>
        <a:p>
          <a:pPr marL="0" marR="0" lvl="0" indent="0" algn="l" defTabSz="278607" rtl="0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dirty="0">
              <a:ln>
                <a:noFill/>
              </a:ln>
              <a:solidFill>
                <a:srgbClr val="2012BC"/>
              </a:solidFill>
              <a:effectLst/>
              <a:uFillTx/>
              <a:latin typeface="Proxima Nova Rg" panose="02000506030000020004" pitchFamily="2" charset="0"/>
              <a:ea typeface="+mn-ea"/>
              <a:cs typeface="+mn-cs"/>
            </a:rPr>
            <a:t>Образовательные</a:t>
          </a:r>
        </a:p>
      </dsp:txBody>
      <dsp:txXfrm>
        <a:off x="710212" y="1879406"/>
        <a:ext cx="3169919" cy="292571"/>
      </dsp:txXfrm>
    </dsp:sp>
    <dsp:sp modelId="{382A8E8B-8D98-D84A-8071-FB07DA70FDD4}">
      <dsp:nvSpPr>
        <dsp:cNvPr id="0" name=""/>
        <dsp:cNvSpPr/>
      </dsp:nvSpPr>
      <dsp:spPr>
        <a:xfrm>
          <a:off x="2432394" y="28689"/>
          <a:ext cx="1588954" cy="39940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2580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Разработаны учебно-методические материалы, электронный обучающий курс для профессиональной подготовки специалистов библиотек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Обучено 212 специалистов библиотек </a:t>
          </a:r>
          <a:r>
            <a:rPr lang="ru-RU" sz="1050" kern="1200" dirty="0" smtClean="0"/>
            <a:t>по </a:t>
          </a:r>
          <a:r>
            <a:rPr lang="ru-RU" sz="1050" kern="1200" dirty="0" smtClean="0"/>
            <a:t>дополнительной профессиональной программе </a:t>
          </a:r>
          <a:r>
            <a:rPr lang="ru-RU" sz="1050" kern="1200" dirty="0"/>
            <a:t>повышения квалификации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Подготовлены информационные материалы, методики для использования при проведении мероприятий</a:t>
          </a:r>
          <a:endParaRPr lang="ru-RU" sz="1050" kern="1200" dirty="0">
            <a:solidFill>
              <a:schemeClr val="bg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 smtClean="0"/>
        </a:p>
      </dsp:txBody>
      <dsp:txXfrm>
        <a:off x="2432394" y="28689"/>
        <a:ext cx="1588954" cy="3994004"/>
      </dsp:txXfrm>
    </dsp:sp>
    <dsp:sp modelId="{F5D1F2B8-2D5B-9749-BAC3-DE3C968ABD41}">
      <dsp:nvSpPr>
        <dsp:cNvPr id="0" name=""/>
        <dsp:cNvSpPr/>
      </dsp:nvSpPr>
      <dsp:spPr>
        <a:xfrm>
          <a:off x="2487435" y="81284"/>
          <a:ext cx="484416" cy="42288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56379-3D58-4542-963D-79556243B2D3}">
      <dsp:nvSpPr>
        <dsp:cNvPr id="0" name=""/>
        <dsp:cNvSpPr/>
      </dsp:nvSpPr>
      <dsp:spPr>
        <a:xfrm rot="16200000">
          <a:off x="2952970" y="1885714"/>
          <a:ext cx="3169919" cy="29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8032" bIns="0" numCol="1" spcCol="1270" anchor="t" anchorCtr="0">
          <a:noAutofit/>
        </a:bodyPr>
        <a:lstStyle/>
        <a:p>
          <a:pPr marL="0" marR="0" lvl="0" indent="0" algn="l" defTabSz="278607" rtl="0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dirty="0">
              <a:ln>
                <a:noFill/>
              </a:ln>
              <a:solidFill>
                <a:srgbClr val="2012BC"/>
              </a:solidFill>
              <a:effectLst/>
              <a:uFillTx/>
              <a:latin typeface="Proxima Nova Rg" panose="02000506030000020004" pitchFamily="2" charset="0"/>
              <a:ea typeface="+mn-ea"/>
              <a:cs typeface="+mn-cs"/>
            </a:rPr>
            <a:t>Социальные</a:t>
          </a:r>
        </a:p>
      </dsp:txBody>
      <dsp:txXfrm>
        <a:off x="2952970" y="1885714"/>
        <a:ext cx="3169919" cy="292571"/>
      </dsp:txXfrm>
    </dsp:sp>
    <dsp:sp modelId="{3C9588F2-305D-0A4B-87D2-886FA7D2D1B5}">
      <dsp:nvSpPr>
        <dsp:cNvPr id="0" name=""/>
        <dsp:cNvSpPr/>
      </dsp:nvSpPr>
      <dsp:spPr>
        <a:xfrm>
          <a:off x="4644584" y="28689"/>
          <a:ext cx="1536578" cy="40066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2580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Мероприятиями проекта охвачены  22 муниципальных образования </a:t>
          </a:r>
          <a:r>
            <a:rPr lang="ru-RU" sz="1050" kern="1200" dirty="0" smtClean="0"/>
            <a:t>(</a:t>
          </a:r>
          <a:r>
            <a:rPr lang="ru-RU" sz="1050" kern="1200" dirty="0" smtClean="0"/>
            <a:t>100%)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В первом полугодии 2024 года проведено более 630 мероприятий </a:t>
          </a: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Увеличена доля различных категорий населения автономного округа, охваченных мероприятиями, в том числе информационной кампанией </a:t>
          </a:r>
          <a:r>
            <a:rPr lang="ru-RU" sz="1050" i="1" kern="1200" dirty="0" smtClean="0"/>
            <a:t>– более 1 млн. чел проходимость в первом полугодии</a:t>
          </a:r>
          <a:endParaRPr lang="ru-RU" sz="1050" i="1" kern="1200" dirty="0"/>
        </a:p>
      </dsp:txBody>
      <dsp:txXfrm>
        <a:off x="4644584" y="28689"/>
        <a:ext cx="1536578" cy="4006620"/>
      </dsp:txXfrm>
    </dsp:sp>
    <dsp:sp modelId="{0AB59E07-3881-0C40-9197-6ABCAA54E566}">
      <dsp:nvSpPr>
        <dsp:cNvPr id="0" name=""/>
        <dsp:cNvSpPr/>
      </dsp:nvSpPr>
      <dsp:spPr>
        <a:xfrm>
          <a:off x="4689224" y="74506"/>
          <a:ext cx="498681" cy="464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715153"/>
            <a:ext cx="5029200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0406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9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1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8210" y="4012349"/>
            <a:ext cx="9065790" cy="1131151"/>
          </a:xfrm>
        </p:spPr>
        <p:txBody>
          <a:bodyPr>
            <a:noAutofit/>
          </a:bodyPr>
          <a:lstStyle/>
          <a:p>
            <a:r>
              <a:rPr lang="ru-RU" sz="1200" b="0" dirty="0"/>
              <a:t>Направление </a:t>
            </a:r>
            <a:r>
              <a:rPr lang="ru-RU" sz="1200" b="0" dirty="0" smtClean="0"/>
              <a:t>практики: Образовательные </a:t>
            </a:r>
            <a:r>
              <a:rPr lang="ru-RU" sz="1200" b="0" dirty="0"/>
              <a:t>и просветительские проекты финансовой грамотности для </a:t>
            </a:r>
            <a:r>
              <a:rPr lang="ru-RU" sz="1200" b="0" dirty="0" smtClean="0"/>
              <a:t>взрослых</a:t>
            </a:r>
          </a:p>
          <a:p>
            <a:r>
              <a:rPr lang="ru-RU" sz="1200" b="0" dirty="0" smtClean="0"/>
              <a:t>Наименование субъекта: Ханты-Мансийский автономный округ </a:t>
            </a:r>
            <a:r>
              <a:rPr lang="ru-RU" sz="1200" b="0" dirty="0"/>
              <a:t>– </a:t>
            </a:r>
            <a:r>
              <a:rPr lang="ru-RU" sz="1200" b="0" dirty="0" smtClean="0"/>
              <a:t>Югра </a:t>
            </a:r>
            <a:endParaRPr lang="ru-RU" sz="1200" b="0" dirty="0"/>
          </a:p>
          <a:p>
            <a:r>
              <a:rPr lang="ru-RU" sz="1200" b="0" dirty="0"/>
              <a:t>Автор практики: Региональный ресурсный центр повышения уровня финансовой грамотности населения Ханты-Мансийского </a:t>
            </a:r>
            <a:r>
              <a:rPr lang="ru-RU" sz="1200" b="0" dirty="0" smtClean="0"/>
              <a:t>автономного </a:t>
            </a:r>
            <a:r>
              <a:rPr lang="ru-RU" sz="1200" b="0" dirty="0"/>
              <a:t>округа  – Югры </a:t>
            </a:r>
            <a:r>
              <a:rPr lang="ru-RU" sz="1200" b="0" dirty="0" err="1"/>
              <a:t>БУ</a:t>
            </a:r>
            <a:r>
              <a:rPr lang="ru-RU" sz="1200" b="0" dirty="0"/>
              <a:t> ВО «Сургутский государственный университет»,  Корепанова Анна Александровна, +7(904)880 35 55, korepanova_aa@surgu.ru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3" y="1097280"/>
            <a:ext cx="4679407" cy="1515243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Библиотеки </a:t>
            </a:r>
            <a:r>
              <a:rPr lang="ru-RU" sz="1800" dirty="0"/>
              <a:t> </a:t>
            </a:r>
            <a:r>
              <a:rPr lang="ru-RU" sz="1800" dirty="0" smtClean="0"/>
              <a:t>- как часть </a:t>
            </a:r>
            <a:r>
              <a:rPr lang="ru-RU" sz="1800" dirty="0"/>
              <a:t>экосистемы финансового </a:t>
            </a:r>
            <a:r>
              <a:rPr lang="ru-RU" sz="1800" dirty="0" smtClean="0"/>
              <a:t>просвещения населения</a:t>
            </a:r>
            <a:endParaRPr lang="ru-RU" sz="18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5" y="55984"/>
            <a:ext cx="952234" cy="8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685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36" y="2269274"/>
            <a:ext cx="4102545" cy="201824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Практика направлена на информационно-методическую поддержку </a:t>
            </a:r>
            <a:r>
              <a:rPr lang="ru-RU" sz="1400" dirty="0">
                <a:solidFill>
                  <a:srgbClr val="2012BC"/>
                </a:solidFill>
              </a:rPr>
              <a:t>специалистов библиотек</a:t>
            </a:r>
            <a:r>
              <a:rPr lang="ru-RU" sz="1400" dirty="0"/>
              <a:t>, принимающих участие в повышении финансовой грамотности целевых групп Региональной программы и повышение эффективности использования ресурсов информационно-библиотечной системы в экосистеме финансового просвещения </a:t>
            </a:r>
            <a:r>
              <a:rPr lang="ru-RU" sz="1400" dirty="0" smtClean="0"/>
              <a:t>Ханты-Мансийского автономного округа </a:t>
            </a:r>
            <a:r>
              <a:rPr lang="ru-RU" sz="1400" dirty="0"/>
              <a:t>– Югры, </a:t>
            </a:r>
            <a:r>
              <a:rPr lang="ru-RU" sz="1400" dirty="0" smtClean="0"/>
              <a:t>в рамках практики </a:t>
            </a:r>
            <a:r>
              <a:rPr lang="ru-RU" sz="1400" dirty="0" smtClean="0">
                <a:solidFill>
                  <a:srgbClr val="2012BC"/>
                </a:solidFill>
              </a:rPr>
              <a:t>особое </a:t>
            </a:r>
            <a:r>
              <a:rPr lang="ru-RU" sz="1400" dirty="0">
                <a:solidFill>
                  <a:srgbClr val="2012BC"/>
                </a:solidFill>
              </a:rPr>
              <a:t>внимание </a:t>
            </a:r>
            <a:r>
              <a:rPr lang="ru-RU" sz="1400" dirty="0" smtClean="0">
                <a:solidFill>
                  <a:srgbClr val="2012BC"/>
                </a:solidFill>
              </a:rPr>
              <a:t>уделяется </a:t>
            </a:r>
            <a:r>
              <a:rPr lang="ru-RU" sz="1400" dirty="0">
                <a:solidFill>
                  <a:srgbClr val="2012BC"/>
                </a:solidFill>
              </a:rPr>
              <a:t>работе с </a:t>
            </a:r>
            <a:r>
              <a:rPr lang="ru-RU" sz="1400" dirty="0" smtClean="0">
                <a:solidFill>
                  <a:srgbClr val="2012BC"/>
                </a:solidFill>
              </a:rPr>
              <a:t>пенсионерами </a:t>
            </a:r>
            <a:r>
              <a:rPr lang="ru-RU" sz="1400" dirty="0" smtClean="0"/>
              <a:t>по тематике предупреждения финансового мошенничества</a:t>
            </a:r>
            <a:endParaRPr lang="ru-RU" sz="1400" dirty="0"/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endParaRPr lang="ru-RU" dirty="0">
              <a:solidFill>
                <a:srgbClr val="2012BC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93" y="260289"/>
            <a:ext cx="5798915" cy="420782"/>
          </a:xfrm>
        </p:spPr>
        <p:txBody>
          <a:bodyPr/>
          <a:lstStyle/>
          <a:p>
            <a:r>
              <a:rPr lang="ru-RU" sz="1600" dirty="0" smtClean="0"/>
              <a:t>Целевая аудитория: </a:t>
            </a:r>
            <a:r>
              <a:rPr lang="ru-RU" sz="1600" dirty="0"/>
              <a:t> </a:t>
            </a:r>
            <a:r>
              <a:rPr lang="ru-RU" sz="1600" b="0" dirty="0" smtClean="0"/>
              <a:t>п</a:t>
            </a:r>
            <a:r>
              <a:rPr lang="ru-RU" sz="1600" b="0" dirty="0" smtClean="0"/>
              <a:t>енсионеры </a:t>
            </a:r>
            <a:r>
              <a:rPr lang="ru-RU" sz="1600" b="0" dirty="0"/>
              <a:t>и </a:t>
            </a:r>
            <a:r>
              <a:rPr lang="ru-RU" sz="1600" b="0" dirty="0" err="1"/>
              <a:t>предпенсионеры</a:t>
            </a:r>
            <a:r>
              <a:rPr lang="ru-RU" sz="1600" b="0" dirty="0"/>
              <a:t>, люди с </a:t>
            </a:r>
            <a:r>
              <a:rPr lang="ru-RU" sz="1600" b="0" dirty="0" err="1"/>
              <a:t>ОВЗ</a:t>
            </a:r>
            <a:r>
              <a:rPr lang="ru-RU" sz="1600" b="0" dirty="0"/>
              <a:t>, школьники, студенты, взрослое население</a:t>
            </a:r>
            <a:endParaRPr lang="ru-RU" sz="1100" b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349637" y="866054"/>
            <a:ext cx="4878210" cy="420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 smtClean="0"/>
              <a:t>Охват аудитории: </a:t>
            </a:r>
            <a:r>
              <a:rPr lang="ru-RU" sz="1600" b="0" dirty="0"/>
              <a:t>от 5 000 чел./год и выше</a:t>
            </a:r>
            <a:endParaRPr lang="ru-RU" sz="900" b="0" dirty="0"/>
          </a:p>
        </p:txBody>
      </p:sp>
    </p:spTree>
    <p:extLst>
      <p:ext uri="{BB962C8B-B14F-4D97-AF65-F5344CB8AC3E}">
        <p14:creationId xmlns:p14="http://schemas.microsoft.com/office/powerpoint/2010/main" val="24812730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384" y="1567825"/>
            <a:ext cx="2825750" cy="28257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1190656"/>
            <a:ext cx="3919668" cy="3202919"/>
          </a:xfrm>
        </p:spPr>
        <p:txBody>
          <a:bodyPr/>
          <a:lstStyle/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повышение профессиональных компетенции в области финансового просвещения (обучение специалистов по программам повышения квалификации);</a:t>
            </a:r>
          </a:p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поддержка со стороны </a:t>
            </a:r>
            <a:r>
              <a:rPr lang="ru-RU" sz="1400" dirty="0" err="1" smtClean="0"/>
              <a:t>РЦФГ</a:t>
            </a:r>
            <a:r>
              <a:rPr lang="ru-RU" sz="1400" dirty="0" smtClean="0"/>
              <a:t> инициативной проектной деятельности </a:t>
            </a:r>
            <a:r>
              <a:rPr lang="ru-RU" sz="1400" dirty="0"/>
              <a:t>специалистов </a:t>
            </a:r>
            <a:r>
              <a:rPr lang="ru-RU" sz="1400" dirty="0"/>
              <a:t>библиотек; </a:t>
            </a:r>
            <a:endParaRPr lang="ru-RU" sz="1400" dirty="0"/>
          </a:p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информационно-методическая и консультативная </a:t>
            </a:r>
            <a:r>
              <a:rPr lang="ru-RU" sz="1400" dirty="0" smtClean="0"/>
              <a:t>поддержка по проектированию </a:t>
            </a:r>
            <a:r>
              <a:rPr lang="ru-RU" sz="1400" dirty="0"/>
              <a:t>и сопровождение реализации инициативных мероприятий/проектов по финансовому просвещению;</a:t>
            </a:r>
          </a:p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тиражирование и масштабирование лучших практик финансового просвещения реализуемых в </a:t>
            </a:r>
            <a:r>
              <a:rPr lang="ru-RU" sz="1400" dirty="0" smtClean="0"/>
              <a:t>библиотеках</a:t>
            </a:r>
            <a:endParaRPr lang="ru-RU" sz="1400" dirty="0"/>
          </a:p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633412" y="313509"/>
            <a:ext cx="6769837" cy="32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solidFill>
                  <a:srgbClr val="2012BC"/>
                </a:solidFill>
              </a:rPr>
              <a:t>Алгоритм включения библиотек Югры </a:t>
            </a:r>
          </a:p>
          <a:p>
            <a:pPr hangingPunct="1"/>
            <a:r>
              <a:rPr lang="ru-RU" dirty="0" smtClean="0">
                <a:solidFill>
                  <a:srgbClr val="2012BC"/>
                </a:solidFill>
              </a:rPr>
              <a:t>в экосистему финансового просвещения</a:t>
            </a:r>
            <a:endParaRPr lang="ru-RU" dirty="0">
              <a:solidFill>
                <a:srgbClr val="2012BC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591" y="741680"/>
            <a:ext cx="1763336" cy="15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297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173" y="463932"/>
            <a:ext cx="5678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dirty="0">
                <a:latin typeface="Proxima Nova Rg" panose="02000506030000020004" pitchFamily="2" charset="0"/>
              </a:rPr>
              <a:t>Комплекс поддерживающих мероприятий направлен на </a:t>
            </a:r>
            <a:r>
              <a:rPr lang="ru-RU" sz="1600" b="0" dirty="0" smtClean="0">
                <a:solidFill>
                  <a:srgbClr val="2012BC"/>
                </a:solidFill>
                <a:latin typeface="Proxima Nova Rg" panose="02000506030000020004" pitchFamily="2" charset="0"/>
              </a:rPr>
              <a:t>содействие специалистам региональной библиотечной системы </a:t>
            </a:r>
            <a:r>
              <a:rPr lang="ru-RU" sz="1600" b="0" dirty="0" smtClean="0">
                <a:latin typeface="Proxima Nova Rg" panose="02000506030000020004" pitchFamily="2" charset="0"/>
              </a:rPr>
              <a:t>в </a:t>
            </a:r>
            <a:r>
              <a:rPr lang="ru-RU" sz="1600" b="0" dirty="0">
                <a:latin typeface="Proxima Nova Rg" panose="02000506030000020004" pitchFamily="2" charset="0"/>
              </a:rPr>
              <a:t>реализации комплексного подхода к организации деятельности по финансовому просвещению </a:t>
            </a:r>
            <a:r>
              <a:rPr lang="ru-RU" sz="1600" b="0" dirty="0" smtClean="0">
                <a:latin typeface="Proxima Nova Rg" panose="02000506030000020004" pitchFamily="2" charset="0"/>
              </a:rPr>
              <a:t>целевых групп региональной программы и включает следующие основные формы:</a:t>
            </a:r>
            <a:endParaRPr lang="ru-RU" sz="1600" b="0" dirty="0">
              <a:latin typeface="Proxima Nova Rg" panose="02000506030000020004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173" y="2642891"/>
            <a:ext cx="56787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курсы повышения </a:t>
            </a: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квалификации для специалистов; </a:t>
            </a:r>
            <a:endParaRPr lang="ru-RU" sz="1400" b="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методические </a:t>
            </a:r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семинары по обмену опытом, мастер-классы по повышению профессионального мастерства; </a:t>
            </a:r>
            <a:endParaRPr lang="ru-RU" sz="1400" b="0" dirty="0" smtClean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индивидуальные </a:t>
            </a:r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консультации по подготовке мероприятий, использованию материалов;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распространение </a:t>
            </a:r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информационных материалов, методик для использования при проведении мероприятий;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экспертное </a:t>
            </a:r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оценивание, совместное проведение мероприятий, в том числе с привлечением </a:t>
            </a: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партнеров;</a:t>
            </a:r>
            <a:endParaRPr lang="ru-RU" sz="1400" b="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формальное </a:t>
            </a:r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и неформальное общение на профессиональные темы (открытые и закрытые группы в социальных сетях, мессенджерах).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066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85453" y="1629747"/>
            <a:ext cx="734008" cy="1492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27071" r="15425" b="11024"/>
          <a:stretch/>
        </p:blipFill>
        <p:spPr>
          <a:xfrm>
            <a:off x="3223308" y="1287737"/>
            <a:ext cx="5780432" cy="3438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47" y="1358840"/>
            <a:ext cx="2799493" cy="547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026" name="Picture 2" descr="http://qrcoder.ru/code/?https%3A%2F%2Fugra.okrlib.ru%2F&amp;4&amp;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5281" r="7924" b="8392"/>
          <a:stretch/>
        </p:blipFill>
        <p:spPr bwMode="auto">
          <a:xfrm>
            <a:off x="8420591" y="1891363"/>
            <a:ext cx="606753" cy="6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633412" y="313509"/>
            <a:ext cx="6769837" cy="32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solidFill>
                  <a:srgbClr val="2012BC"/>
                </a:solidFill>
              </a:rPr>
              <a:t>Достигнутые результаты</a:t>
            </a:r>
            <a:endParaRPr lang="ru-RU" dirty="0" smtClean="0">
              <a:solidFill>
                <a:srgbClr val="2012BC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A4931E6-5FCC-AB4D-8ABB-020BAC25D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6" y="1574531"/>
            <a:ext cx="543550" cy="475610"/>
          </a:xfrm>
          <a:prstGeom prst="rect">
            <a:avLst/>
          </a:prstGeom>
        </p:spPr>
      </p:pic>
      <p:sp>
        <p:nvSpPr>
          <p:cNvPr id="21" name="Google Shape;973;ge4292ec22f_12_163">
            <a:extLst>
              <a:ext uri="{FF2B5EF4-FFF2-40B4-BE49-F238E27FC236}">
                <a16:creationId xmlns:a16="http://schemas.microsoft.com/office/drawing/2014/main" id="{B6DCCBF4-48BA-C64A-84CD-1FF864C6242A}"/>
              </a:ext>
            </a:extLst>
          </p:cNvPr>
          <p:cNvSpPr/>
          <p:nvPr/>
        </p:nvSpPr>
        <p:spPr>
          <a:xfrm>
            <a:off x="1008280" y="1629747"/>
            <a:ext cx="2262538" cy="67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41450" rIns="82950" bIns="41450" anchor="t" anchorCtr="0">
            <a:noAutofit/>
          </a:bodyPr>
          <a:lstStyle/>
          <a:p>
            <a:pPr algn="l">
              <a:buClr>
                <a:srgbClr val="0070C0"/>
              </a:buClr>
              <a:buSzPts val="1400"/>
            </a:pPr>
            <a:r>
              <a:rPr lang="ru-RU" sz="1600" dirty="0">
                <a:solidFill>
                  <a:srgbClr val="2012BC"/>
                </a:solidFill>
                <a:latin typeface="Proxima Nova Rg" panose="02000506030000020004" pitchFamily="2" charset="0"/>
                <a:sym typeface="PT Sans"/>
              </a:rPr>
              <a:t>22 (</a:t>
            </a:r>
            <a:r>
              <a:rPr lang="ru-RU" sz="1600" dirty="0" smtClean="0">
                <a:solidFill>
                  <a:srgbClr val="2012BC"/>
                </a:solidFill>
                <a:latin typeface="Proxima Nova Rg" panose="02000506030000020004" pitchFamily="2" charset="0"/>
                <a:sym typeface="PT Sans"/>
              </a:rPr>
              <a:t>100 %) </a:t>
            </a:r>
            <a:r>
              <a:rPr lang="ru-RU" sz="1600" b="0" dirty="0">
                <a:solidFill>
                  <a:schemeClr val="tx1"/>
                </a:solidFill>
                <a:latin typeface="Proxima Nova Rg" panose="02000506030000020004" pitchFamily="2" charset="0"/>
              </a:rPr>
              <a:t>муниципальных </a:t>
            </a:r>
            <a:r>
              <a:rPr lang="ru-RU" sz="16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образования Югры</a:t>
            </a:r>
            <a:endParaRPr sz="1600" b="0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A092786-CF89-DE4D-BD14-CE72FA6342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2" y="2482439"/>
            <a:ext cx="523326" cy="523326"/>
          </a:xfrm>
          <a:prstGeom prst="rect">
            <a:avLst/>
          </a:prstGeom>
        </p:spPr>
      </p:pic>
      <p:sp>
        <p:nvSpPr>
          <p:cNvPr id="23" name="Google Shape;993;p44"/>
          <p:cNvSpPr/>
          <p:nvPr/>
        </p:nvSpPr>
        <p:spPr>
          <a:xfrm>
            <a:off x="1032186" y="2543467"/>
            <a:ext cx="1751589" cy="535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41450" rIns="82950" bIns="41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ru-RU" sz="1600" dirty="0" smtClean="0">
                <a:solidFill>
                  <a:srgbClr val="2012BC"/>
                </a:solidFill>
                <a:latin typeface="Proxima Nova Rg" panose="02000506030000020004" pitchFamily="2" charset="0"/>
                <a:sym typeface="Arial"/>
              </a:rPr>
              <a:t>212 </a:t>
            </a:r>
            <a:r>
              <a:rPr lang="ru-RU" sz="1600" b="0" dirty="0" smtClean="0">
                <a:solidFill>
                  <a:schemeClr val="tx1"/>
                </a:solidFill>
                <a:latin typeface="Proxima Nova Rg" panose="02000506030000020004" pitchFamily="2" charset="0"/>
                <a:sym typeface="Arial"/>
              </a:rPr>
              <a:t>подготовленных специалистов</a:t>
            </a:r>
            <a:endParaRPr sz="1600" b="0" dirty="0">
              <a:solidFill>
                <a:schemeClr val="tx1"/>
              </a:solidFill>
              <a:latin typeface="Proxima Nova Rg" panose="02000506030000020004" pitchFamily="2" charset="0"/>
              <a:sym typeface="Arial"/>
            </a:endParaRPr>
          </a:p>
        </p:txBody>
      </p:sp>
      <p:sp>
        <p:nvSpPr>
          <p:cNvPr id="24" name="Google Shape;992;p44"/>
          <p:cNvSpPr/>
          <p:nvPr/>
        </p:nvSpPr>
        <p:spPr>
          <a:xfrm>
            <a:off x="1055139" y="4365555"/>
            <a:ext cx="2192726" cy="49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41450" rIns="82950" bIns="41450" anchor="t" anchorCtr="0">
            <a:noAutofit/>
          </a:bodyPr>
          <a:lstStyle/>
          <a:p>
            <a:pPr lvl="0" algn="l">
              <a:buClr>
                <a:srgbClr val="0070C0"/>
              </a:buClr>
              <a:buSzPts val="1400"/>
            </a:pPr>
            <a:r>
              <a:rPr lang="ru-RU" sz="1600" b="0" dirty="0">
                <a:latin typeface="Proxima Nova Rg" panose="02000506030000020004" pitchFamily="2" charset="0"/>
                <a:sym typeface="Arial"/>
              </a:rPr>
              <a:t>о</a:t>
            </a:r>
            <a:r>
              <a:rPr lang="ru-RU" sz="1600" b="0" dirty="0" smtClean="0">
                <a:latin typeface="Proxima Nova Rg" panose="02000506030000020004" pitchFamily="2" charset="0"/>
                <a:sym typeface="Arial"/>
              </a:rPr>
              <a:t>хват </a:t>
            </a:r>
            <a:r>
              <a:rPr lang="ru-RU" sz="1600" dirty="0" smtClean="0">
                <a:solidFill>
                  <a:srgbClr val="2012BC"/>
                </a:solidFill>
                <a:latin typeface="Proxima Nova Rg" panose="02000506030000020004" pitchFamily="2" charset="0"/>
                <a:sym typeface="PT Sans"/>
              </a:rPr>
              <a:t>&gt; </a:t>
            </a:r>
            <a:r>
              <a:rPr lang="ru-RU" sz="1600" dirty="0" smtClean="0">
                <a:solidFill>
                  <a:srgbClr val="2012BC"/>
                </a:solidFill>
                <a:latin typeface="Proxima Nova Rg" panose="02000506030000020004" pitchFamily="2" charset="0"/>
              </a:rPr>
              <a:t>500 </a:t>
            </a:r>
            <a:r>
              <a:rPr lang="ru-RU" sz="1600" dirty="0" smtClean="0">
                <a:solidFill>
                  <a:srgbClr val="2012BC"/>
                </a:solidFill>
                <a:latin typeface="Proxima Nova Rg" panose="02000506030000020004" pitchFamily="2" charset="0"/>
                <a:sym typeface="Arial"/>
              </a:rPr>
              <a:t>000</a:t>
            </a:r>
            <a:r>
              <a:rPr lang="ru-RU" sz="1600" dirty="0">
                <a:solidFill>
                  <a:srgbClr val="2012BC"/>
                </a:solidFill>
                <a:latin typeface="Proxima Nova Rg" panose="02000506030000020004" pitchFamily="2" charset="0"/>
                <a:sym typeface="Arial"/>
              </a:rPr>
              <a:t> </a:t>
            </a:r>
            <a:r>
              <a:rPr lang="ru-RU" sz="1600" b="0" dirty="0" smtClean="0">
                <a:latin typeface="Proxima Nova Rg" panose="02000506030000020004" pitchFamily="2" charset="0"/>
                <a:sym typeface="Arial"/>
              </a:rPr>
              <a:t>человек</a:t>
            </a:r>
            <a:endParaRPr sz="1600" b="0" dirty="0">
              <a:latin typeface="Proxima Nova Rg" panose="02000506030000020004" pitchFamily="2" charset="0"/>
              <a:sym typeface="Arial"/>
            </a:endParaRPr>
          </a:p>
        </p:txBody>
      </p:sp>
      <p:sp>
        <p:nvSpPr>
          <p:cNvPr id="25" name="Google Shape;994;p44"/>
          <p:cNvSpPr/>
          <p:nvPr/>
        </p:nvSpPr>
        <p:spPr>
          <a:xfrm>
            <a:off x="1077540" y="3521158"/>
            <a:ext cx="1854847" cy="46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41450" rIns="82950" bIns="41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ru-RU" sz="1600" dirty="0">
                <a:solidFill>
                  <a:srgbClr val="2012BC"/>
                </a:solidFill>
                <a:latin typeface="Proxima Nova Rg" panose="02000506030000020004" pitchFamily="2" charset="0"/>
                <a:sym typeface="PT Sans"/>
              </a:rPr>
              <a:t>&gt; </a:t>
            </a:r>
            <a:r>
              <a:rPr lang="ru-RU" sz="1600" dirty="0" smtClean="0">
                <a:solidFill>
                  <a:srgbClr val="2012BC"/>
                </a:solidFill>
                <a:latin typeface="Proxima Nova Rg" panose="02000506030000020004" pitchFamily="2" charset="0"/>
                <a:sym typeface="PT Sans"/>
              </a:rPr>
              <a:t>630 </a:t>
            </a:r>
            <a:r>
              <a:rPr lang="ru-RU" sz="1600" b="0" dirty="0" smtClean="0">
                <a:solidFill>
                  <a:schemeClr val="tx1"/>
                </a:solidFill>
                <a:latin typeface="Proxima Nova Rg" panose="02000506030000020004" pitchFamily="2" charset="0"/>
                <a:sym typeface="PT Sans"/>
              </a:rPr>
              <a:t>м</a:t>
            </a:r>
            <a:r>
              <a:rPr lang="ru-RU" sz="1600" b="0" dirty="0" smtClean="0">
                <a:solidFill>
                  <a:schemeClr val="tx1"/>
                </a:solidFill>
                <a:latin typeface="Proxima Nova Rg" panose="02000506030000020004" pitchFamily="2" charset="0"/>
                <a:sym typeface="Arial"/>
              </a:rPr>
              <a:t>ероприятий</a:t>
            </a:r>
            <a:endParaRPr sz="1600" b="0" dirty="0">
              <a:solidFill>
                <a:schemeClr val="tx1"/>
              </a:solidFill>
              <a:latin typeface="Proxima Nova Rg" panose="02000506030000020004" pitchFamily="2" charset="0"/>
              <a:sym typeface="Arial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1" y="3359700"/>
            <a:ext cx="622886" cy="623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2" y="4224477"/>
            <a:ext cx="586479" cy="5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962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7767838-4C18-3AA9-AE32-F31866E12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11031"/>
              </p:ext>
            </p:extLst>
          </p:nvPr>
        </p:nvGraphicFramePr>
        <p:xfrm>
          <a:off x="1207062" y="785473"/>
          <a:ext cx="62263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633412" y="313509"/>
            <a:ext cx="6769837" cy="324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solidFill>
                  <a:srgbClr val="2012BC"/>
                </a:solidFill>
              </a:rPr>
              <a:t>Достигнутые результаты</a:t>
            </a:r>
            <a:endParaRPr lang="ru-RU" dirty="0" smtClean="0">
              <a:solidFill>
                <a:srgbClr val="201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751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0" y="2871605"/>
            <a:ext cx="5410549" cy="868334"/>
          </a:xfrm>
        </p:spPr>
        <p:txBody>
          <a:bodyPr/>
          <a:lstStyle/>
          <a:p>
            <a:pPr algn="ctr"/>
            <a:r>
              <a:rPr lang="ru-RU" sz="2000" b="0" dirty="0" smtClean="0"/>
              <a:t>Практику возможно реализовать в других регионах, разработчики готовы оказать методическую, консультационную поддержку</a:t>
            </a:r>
            <a:endParaRPr lang="ru-RU" sz="2000" b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1" y="4275166"/>
            <a:ext cx="5410549" cy="86833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Корепанова Анна </a:t>
            </a:r>
            <a:r>
              <a:rPr lang="ru-RU" dirty="0" smtClean="0"/>
              <a:t>Александровна, руководитель </a:t>
            </a:r>
            <a:r>
              <a:rPr lang="ru-RU" dirty="0" err="1" smtClean="0"/>
              <a:t>РЦФГ</a:t>
            </a:r>
            <a:r>
              <a:rPr lang="ru-RU" dirty="0" smtClean="0"/>
              <a:t> </a:t>
            </a:r>
            <a:r>
              <a:rPr lang="ru-RU" dirty="0" err="1" smtClean="0"/>
              <a:t>ХМАО</a:t>
            </a:r>
            <a:r>
              <a:rPr lang="ru-RU" dirty="0"/>
              <a:t> </a:t>
            </a:r>
            <a:r>
              <a:rPr lang="ru-RU" dirty="0" smtClean="0"/>
              <a:t>– Югры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Тел. 8(904)880 </a:t>
            </a:r>
            <a:r>
              <a:rPr lang="ru-RU" dirty="0"/>
              <a:t>35 </a:t>
            </a:r>
            <a:r>
              <a:rPr lang="ru-RU" dirty="0" smtClean="0"/>
              <a:t>55 </a:t>
            </a:r>
            <a:r>
              <a:rPr lang="en-US" dirty="0" smtClean="0"/>
              <a:t>    e-mail</a:t>
            </a:r>
            <a:r>
              <a:rPr lang="ru-RU" dirty="0" smtClean="0"/>
              <a:t>: korepanova_aa@surgu.ru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8134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434</Words>
  <Application>Microsoft Office PowerPoint</Application>
  <PresentationFormat>Экран (16:9)</PresentationFormat>
  <Paragraphs>42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Helvetica Neue</vt:lpstr>
      <vt:lpstr>Helvetica Neue Light</vt:lpstr>
      <vt:lpstr>Helvetica Neue Medium</vt:lpstr>
      <vt:lpstr>Proxima Nova Rg</vt:lpstr>
      <vt:lpstr>PT Sans</vt:lpstr>
      <vt:lpstr>Wingdings</vt:lpstr>
      <vt:lpstr>White</vt:lpstr>
      <vt:lpstr>Библиотеки  - как часть экосистемы финансового просвещения населения</vt:lpstr>
      <vt:lpstr>Целевая аудитория:  пенсионеры и предпенсионеры, люди с ОВЗ, школьники, студенты, взрослое население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Практику возможно реализовать в других регионах, разработчики готовы оказать методическую, консультационную поддержку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Леонова Анна Александровна</cp:lastModifiedBy>
  <cp:revision>121</cp:revision>
  <cp:lastPrinted>2023-04-28T10:35:40Z</cp:lastPrinted>
  <dcterms:modified xsi:type="dcterms:W3CDTF">2024-04-18T08:04:44Z</dcterms:modified>
</cp:coreProperties>
</file>