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509" y="7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990444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специальные проекты со СМИ, </a:t>
            </a:r>
            <a:r>
              <a:rPr lang="ru-RU" sz="1200" dirty="0" err="1"/>
              <a:t>блогерами</a:t>
            </a:r>
            <a:r>
              <a:rPr lang="ru-RU" sz="1200" dirty="0"/>
              <a:t> и в социальных сетях</a:t>
            </a:r>
            <a:endParaRPr lang="ru-RU" sz="1200" dirty="0"/>
          </a:p>
          <a:p>
            <a:r>
              <a:rPr lang="ru-RU" sz="1200" dirty="0" smtClean="0"/>
              <a:t>Наименование субъекта: Тюменская область  </a:t>
            </a:r>
          </a:p>
          <a:p>
            <a:r>
              <a:rPr lang="ru-RU" sz="1200" dirty="0" smtClean="0"/>
              <a:t>Автор </a:t>
            </a:r>
            <a:r>
              <a:rPr lang="ru-RU" sz="1200" dirty="0"/>
              <a:t>практики: </a:t>
            </a:r>
            <a:r>
              <a:rPr lang="ru-RU" sz="1200" dirty="0" smtClean="0"/>
              <a:t>АНО </a:t>
            </a:r>
            <a:r>
              <a:rPr lang="ru-RU" sz="1200" dirty="0" smtClean="0"/>
              <a:t>«Тюменская </a:t>
            </a:r>
            <a:r>
              <a:rPr lang="ru-RU" sz="1200" dirty="0"/>
              <a:t>область сегодня</a:t>
            </a:r>
            <a:r>
              <a:rPr lang="ru-RU" sz="1200" dirty="0"/>
              <a:t>», </a:t>
            </a:r>
            <a:r>
              <a:rPr lang="ru" sz="1200" dirty="0"/>
              <a:t>Шестаков Сергей Александрович </a:t>
            </a:r>
            <a:endParaRPr lang="ru" sz="1200" dirty="0" smtClean="0"/>
          </a:p>
          <a:p>
            <a:r>
              <a:rPr lang="ru" sz="1200" dirty="0" smtClean="0"/>
              <a:t>8(3452)49-00-18</a:t>
            </a:r>
            <a:r>
              <a:rPr lang="ru-RU" sz="1200" dirty="0" smtClean="0"/>
              <a:t>, </a:t>
            </a:r>
            <a:r>
              <a:rPr lang="en-US" sz="1200" dirty="0" smtClean="0"/>
              <a:t>tumentoday@obl72.ru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427357"/>
            <a:ext cx="4373165" cy="1185166"/>
          </a:xfrm>
        </p:spPr>
        <p:txBody>
          <a:bodyPr>
            <a:normAutofit/>
          </a:bodyPr>
          <a:lstStyle/>
          <a:p>
            <a:r>
              <a:rPr lang="ru-RU" dirty="0" smtClean="0"/>
              <a:t>Рубрика газеты </a:t>
            </a:r>
            <a:br>
              <a:rPr lang="ru-RU" dirty="0" smtClean="0"/>
            </a:br>
            <a:r>
              <a:rPr lang="ru-RU" dirty="0" smtClean="0"/>
              <a:t>«Тюменская область сегодня»</a:t>
            </a:r>
            <a:br>
              <a:rPr lang="ru-RU" dirty="0" smtClean="0"/>
            </a:br>
            <a:r>
              <a:rPr lang="ru-RU" dirty="0" smtClean="0"/>
              <a:t>«КОШЕЛЕК»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82563"/>
            <a:ext cx="862013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545" y="450376"/>
            <a:ext cx="3826724" cy="46931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886" y="429905"/>
            <a:ext cx="3944767" cy="362955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05000"/>
              </a:lnSpc>
            </a:pPr>
            <a:r>
              <a:rPr lang="ru" sz="1698" b="0" dirty="0">
                <a:solidFill>
                  <a:srgbClr val="231F20"/>
                </a:solidFill>
                <a:latin typeface="Arial"/>
              </a:rPr>
              <a:t>Цель проекта </a:t>
            </a:r>
            <a:r>
              <a:rPr lang="ru" sz="1698" dirty="0">
                <a:solidFill>
                  <a:srgbClr val="231F20"/>
                </a:solidFill>
                <a:latin typeface="Arial"/>
              </a:rPr>
              <a:t>«Кошелек»</a:t>
            </a:r>
            <a:r>
              <a:rPr lang="ru" sz="1698" b="0" dirty="0">
                <a:solidFill>
                  <a:srgbClr val="231F20"/>
                </a:solidFill>
                <a:latin typeface="Arial"/>
              </a:rPr>
              <a:t> -поддерживать обратную связь с подписчиками, дать ответы на интересующие читательскую аудиторию вопросы, донести до читателя свежую и оперативную информацию об изменениях в законодательстве, касающихся социального и пенсионного обеспечения, безопасности, здравоохранения, защиты конституционных и потребительских </a:t>
            </a:r>
            <a:r>
              <a:rPr lang="ru" sz="1698" b="0" dirty="0" smtClean="0">
                <a:solidFill>
                  <a:srgbClr val="231F20"/>
                </a:solidFill>
                <a:latin typeface="Arial"/>
              </a:rPr>
              <a:t>прав</a:t>
            </a:r>
            <a:r>
              <a:rPr lang="en-US" sz="1698" b="0" dirty="0" smtClean="0">
                <a:solidFill>
                  <a:srgbClr val="231F20"/>
                </a:solidFill>
                <a:latin typeface="Arial"/>
              </a:rPr>
              <a:t> </a:t>
            </a:r>
            <a:r>
              <a:rPr lang="ru-RU" sz="1698" b="0" dirty="0" smtClean="0">
                <a:solidFill>
                  <a:srgbClr val="231F20"/>
                </a:solidFill>
                <a:latin typeface="Arial"/>
              </a:rPr>
              <a:t>жителей региона.</a:t>
            </a:r>
            <a:endParaRPr lang="ru" sz="1698" b="0" dirty="0">
              <a:solidFill>
                <a:srgbClr val="231F20"/>
              </a:solidFill>
              <a:latin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758094"/>
            <a:ext cx="5410549" cy="653846"/>
          </a:xfrm>
        </p:spPr>
        <p:txBody>
          <a:bodyPr/>
          <a:lstStyle/>
          <a:p>
            <a:r>
              <a:rPr lang="ru" dirty="0">
                <a:solidFill>
                  <a:srgbClr val="E5E7E8"/>
                </a:solidFill>
                <a:latin typeface="Arial"/>
              </a:rPr>
              <a:t>Достигнутые </a:t>
            </a:r>
            <a:r>
              <a:rPr lang="ru" dirty="0" smtClean="0">
                <a:solidFill>
                  <a:srgbClr val="E5E7E8"/>
                </a:solidFill>
                <a:latin typeface="Arial"/>
              </a:rPr>
              <a:t>результаты:</a:t>
            </a:r>
            <a:br>
              <a:rPr lang="ru" dirty="0" smtClean="0">
                <a:solidFill>
                  <a:srgbClr val="E5E7E8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3411940"/>
            <a:ext cx="5119118" cy="125531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490"/>
              </a:spcAft>
            </a:pPr>
            <a:r>
              <a:rPr lang="ru" sz="1600" dirty="0">
                <a:latin typeface="Arial"/>
              </a:rPr>
              <a:t>Рубрика выходит еженедельно, за год </a:t>
            </a:r>
            <a:r>
              <a:rPr lang="ru" sz="1600" dirty="0" smtClean="0">
                <a:latin typeface="Arial"/>
              </a:rPr>
              <a:t>выпущена 51 </a:t>
            </a:r>
            <a:r>
              <a:rPr lang="ru" sz="1600" dirty="0">
                <a:latin typeface="Arial"/>
              </a:rPr>
              <a:t>полоса формата </a:t>
            </a:r>
            <a:r>
              <a:rPr lang="ru" sz="1600" dirty="0" smtClean="0">
                <a:latin typeface="Arial"/>
              </a:rPr>
              <a:t>А3;</a:t>
            </a:r>
          </a:p>
          <a:p>
            <a:pPr>
              <a:lnSpc>
                <a:spcPct val="107000"/>
              </a:lnSpc>
              <a:spcAft>
                <a:spcPts val="490"/>
              </a:spcAft>
            </a:pPr>
            <a:r>
              <a:rPr lang="ru" sz="1600" dirty="0" smtClean="0">
                <a:latin typeface="Arial"/>
              </a:rPr>
              <a:t>В </a:t>
            </a:r>
            <a:r>
              <a:rPr lang="ru" sz="1600" dirty="0">
                <a:latin typeface="Arial"/>
              </a:rPr>
              <a:t>год обрабатывается более 500 писем и звонков читателей.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6344" y="408432"/>
            <a:ext cx="4038600" cy="374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900" b="1" dirty="0">
                <a:solidFill>
                  <a:srgbClr val="231F20"/>
                </a:solidFill>
                <a:latin typeface="Arial"/>
              </a:rPr>
              <a:t>Примеры реализации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4" y="949827"/>
            <a:ext cx="6788837" cy="39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6344" y="408432"/>
            <a:ext cx="4038600" cy="374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900" b="1" dirty="0">
                <a:solidFill>
                  <a:srgbClr val="231F20"/>
                </a:solidFill>
                <a:latin typeface="Arial"/>
              </a:rPr>
              <a:t>Примеры реализации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04" y="934872"/>
            <a:ext cx="6821138" cy="39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125</Words>
  <Application>Microsoft Office PowerPoint</Application>
  <PresentationFormat>Экран (16:9)</PresentationFormat>
  <Paragraphs>11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Helvetica Neue</vt:lpstr>
      <vt:lpstr>Helvetica Neue Light</vt:lpstr>
      <vt:lpstr>Helvetica Neue Medium</vt:lpstr>
      <vt:lpstr>Proxima Nova Rg</vt:lpstr>
      <vt:lpstr>White</vt:lpstr>
      <vt:lpstr>Рубрика газеты  «Тюменская область сегодня» «КОШЕЛЕК»</vt:lpstr>
      <vt:lpstr>Презентация PowerPoint</vt:lpstr>
      <vt:lpstr>Достигнутые результаты: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Карамышева Александра Яковлевна</cp:lastModifiedBy>
  <cp:revision>61</cp:revision>
  <dcterms:modified xsi:type="dcterms:W3CDTF">2024-04-19T12:50:37Z</dcterms:modified>
</cp:coreProperties>
</file>