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450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919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:</a:t>
            </a:r>
            <a:r>
              <a:rPr lang="en-US" sz="1200" dirty="0" smtClean="0"/>
              <a:t> </a:t>
            </a:r>
            <a:r>
              <a:rPr lang="ru-RU" sz="1200" dirty="0"/>
              <a:t>финансовое просвещение детей и </a:t>
            </a:r>
            <a:r>
              <a:rPr lang="ru-RU" sz="1200" dirty="0" smtClean="0"/>
              <a:t>молодежи</a:t>
            </a:r>
            <a:endParaRPr lang="ru-RU" sz="1200" dirty="0"/>
          </a:p>
          <a:p>
            <a:r>
              <a:rPr lang="ru-RU" sz="1200" dirty="0"/>
              <a:t>Наименование субъекта </a:t>
            </a:r>
            <a:r>
              <a:rPr lang="ru-RU" sz="1200" dirty="0" smtClean="0"/>
              <a:t>: Ленинградская область</a:t>
            </a:r>
            <a:endParaRPr lang="ru-RU" sz="1200" dirty="0"/>
          </a:p>
          <a:p>
            <a:r>
              <a:rPr lang="ru-RU" sz="1200" dirty="0"/>
              <a:t>Автор практики: Комитет по молодежной политике Ленинградской </a:t>
            </a:r>
            <a:r>
              <a:rPr lang="ru-RU" sz="1200"/>
              <a:t>области </a:t>
            </a:r>
            <a:r>
              <a:rPr lang="ru-RU" sz="1200" smtClean="0"/>
              <a:t> </a:t>
            </a:r>
            <a:endParaRPr lang="en-US" sz="1200" dirty="0" smtClean="0"/>
          </a:p>
          <a:p>
            <a:r>
              <a:rPr lang="ru-RU" sz="1200" dirty="0" err="1" smtClean="0"/>
              <a:t>Белорусцева</a:t>
            </a:r>
            <a:r>
              <a:rPr lang="ru-RU" sz="1200" dirty="0" smtClean="0"/>
              <a:t> Анастасия Дмитриевна, </a:t>
            </a:r>
            <a:r>
              <a:rPr lang="en-US" sz="1200" dirty="0" smtClean="0"/>
              <a:t>belorustseva_ad@mail.ru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Молодежный образовательный форум </a:t>
            </a:r>
            <a:br>
              <a:rPr lang="ru-RU" dirty="0"/>
            </a:br>
            <a:r>
              <a:rPr lang="ru-RU" dirty="0"/>
              <a:t>Северо-Западного федерального округа «Ладога»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9" y="0"/>
            <a:ext cx="1427357" cy="14273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065877"/>
            <a:ext cx="3823249" cy="3601373"/>
          </a:xfrm>
        </p:spPr>
        <p:txBody>
          <a:bodyPr/>
          <a:lstStyle/>
          <a:p>
            <a:pPr lvl="0"/>
            <a:r>
              <a:rPr lang="ru-RU" sz="1800" dirty="0"/>
              <a:t>студенты</a:t>
            </a:r>
          </a:p>
          <a:p>
            <a:pPr lvl="0"/>
            <a:r>
              <a:rPr lang="ru-RU" sz="1800" dirty="0"/>
              <a:t>взрослое </a:t>
            </a:r>
            <a:r>
              <a:rPr lang="ru-RU" sz="1800" dirty="0" smtClean="0"/>
              <a:t>население</a:t>
            </a:r>
          </a:p>
          <a:p>
            <a:pPr marL="0" lvl="0" indent="0">
              <a:buNone/>
            </a:pPr>
            <a:r>
              <a:rPr lang="ru-RU" sz="1800" dirty="0" smtClean="0"/>
              <a:t>Возраст участников: от 18 до 35 лет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Охват аудитории: более 600 человек из 69 субъектов России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17515"/>
          <a:stretch>
            <a:fillRect/>
          </a:stretch>
        </p:blipFill>
        <p:spPr>
          <a:xfrm>
            <a:off x="4456663" y="843240"/>
            <a:ext cx="4218209" cy="4325657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Молодежном образовательном форуме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Северо-Западного федерального округа «Ладога»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Разработчик: </a:t>
            </a:r>
            <a:r>
              <a:rPr lang="ru-RU" dirty="0"/>
              <a:t>Комитет по молодежной политике Ленинградской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площадке по финансовой грамотности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/>
              <a:t>Молодежный образовательный форум Северо-Западного федерального округа «Ладога</a:t>
            </a:r>
            <a:r>
              <a:rPr lang="ru-RU" sz="1600" dirty="0" smtClean="0"/>
              <a:t>» (далее – Форум)  является </a:t>
            </a:r>
            <a:r>
              <a:rPr lang="ru-RU" sz="1600" dirty="0"/>
              <a:t>частью Всероссийской форумной кампании Федерального агентства по делам молодежи (</a:t>
            </a:r>
            <a:r>
              <a:rPr lang="ru-RU" sz="1600" dirty="0" err="1"/>
              <a:t>Росмолодёжь</a:t>
            </a:r>
            <a:r>
              <a:rPr lang="ru-RU" sz="1600" dirty="0" smtClean="0"/>
              <a:t>). Тематика </a:t>
            </a:r>
            <a:r>
              <a:rPr lang="ru-RU" sz="1600" dirty="0"/>
              <a:t>Форума ежегодно меняется и направлена на актуальные вопросы развития молодежной политики. В 2023 году основная тематика Форума – развитие внутреннего туризма  и патриотическое воспитание молодежи.</a:t>
            </a:r>
          </a:p>
          <a:p>
            <a:pPr algn="just"/>
            <a:r>
              <a:rPr lang="ru-RU" sz="1600" dirty="0" smtClean="0"/>
              <a:t>Ежегодно в рамках программы Форума, совместно </a:t>
            </a:r>
            <a:r>
              <a:rPr lang="ru-RU" sz="1600" dirty="0"/>
              <a:t>с представителем Центрального банка России проводится площадка по финансовой </a:t>
            </a:r>
            <a:r>
              <a:rPr lang="ru-RU" sz="1600" dirty="0" smtClean="0"/>
              <a:t>грамотности для детей и молодежи. В </a:t>
            </a:r>
            <a:r>
              <a:rPr lang="ru-RU" sz="1600" dirty="0"/>
              <a:t>2023 году Центральный банк Российской Федерации </a:t>
            </a:r>
            <a:r>
              <a:rPr lang="ru-RU" sz="1600" dirty="0" smtClean="0"/>
              <a:t>провели для участников </a:t>
            </a:r>
            <a:r>
              <a:rPr lang="ru-RU" sz="1600" dirty="0" err="1" smtClean="0"/>
              <a:t>квиз</a:t>
            </a:r>
            <a:r>
              <a:rPr lang="ru-RU" sz="1600" dirty="0" smtClean="0"/>
              <a:t> по финансовой </a:t>
            </a:r>
            <a:r>
              <a:rPr lang="ru-RU" sz="1600" dirty="0"/>
              <a:t>грамотности. Также для участников Форума главным экспертом отдела финансовой грамотности Северо-Западного главного управления Центрального Банка Российской Федерации была проведена лекция по повышению финансовой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и инструменты для тиражирования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/>
              <a:t>Ежегодно на Форум «Ладога» приглашается </a:t>
            </a:r>
            <a:r>
              <a:rPr lang="ru-RU" sz="1600" dirty="0" smtClean="0"/>
              <a:t>к </a:t>
            </a:r>
            <a:r>
              <a:rPr lang="ru-RU" sz="1600" dirty="0"/>
              <a:t>участию молодежь </a:t>
            </a:r>
            <a:r>
              <a:rPr lang="ru-RU" sz="1600" dirty="0" smtClean="0"/>
              <a:t>из Северо-Западного федерального округа.  Подать заявку на Форум могут представители всех регионов страны.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Информация о Форуме публикуется:</a:t>
            </a:r>
          </a:p>
          <a:p>
            <a:r>
              <a:rPr lang="ru-RU" sz="1600" dirty="0" smtClean="0"/>
              <a:t>Социальные сети </a:t>
            </a:r>
            <a:r>
              <a:rPr lang="ru-RU" sz="1600" dirty="0"/>
              <a:t>Федерального агентства по делам молодежи (</a:t>
            </a:r>
            <a:r>
              <a:rPr lang="ru-RU" sz="1600" dirty="0" err="1"/>
              <a:t>Росмолодёжь</a:t>
            </a:r>
            <a:r>
              <a:rPr lang="ru-RU" sz="1600" dirty="0"/>
              <a:t>). </a:t>
            </a:r>
            <a:endParaRPr lang="ru-RU" sz="1600" dirty="0" smtClean="0"/>
          </a:p>
          <a:p>
            <a:r>
              <a:rPr lang="ru-RU" sz="1600" dirty="0" smtClean="0"/>
              <a:t>Федеральные СМИ</a:t>
            </a:r>
          </a:p>
          <a:p>
            <a:r>
              <a:rPr lang="ru-RU" sz="1600" dirty="0" smtClean="0"/>
              <a:t>Социальные сети региона</a:t>
            </a:r>
          </a:p>
          <a:p>
            <a:r>
              <a:rPr lang="ru-RU" sz="1600" dirty="0" smtClean="0"/>
              <a:t>Сайт Форума «Ладога»</a:t>
            </a:r>
          </a:p>
          <a:p>
            <a:r>
              <a:rPr lang="ru-RU" sz="1600" dirty="0" smtClean="0"/>
              <a:t>Наружная реклама</a:t>
            </a:r>
          </a:p>
          <a:p>
            <a:r>
              <a:rPr lang="ru-RU" sz="1600" dirty="0" smtClean="0"/>
              <a:t>Рассылка</a:t>
            </a:r>
          </a:p>
          <a:p>
            <a:r>
              <a:rPr lang="ru-RU" sz="1600" dirty="0" smtClean="0"/>
              <a:t>Другие каналы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205</Words>
  <Application>Microsoft Office PowerPoint</Application>
  <PresentationFormat>Экран (16:9)</PresentationFormat>
  <Paragraphs>27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White</vt:lpstr>
      <vt:lpstr>Молодежный образовательный форум  Северо-Западного федерального округа «Ладога» </vt:lpstr>
      <vt:lpstr>АУДИТОРИЯ</vt:lpstr>
      <vt:lpstr>О Молодежном образовательном форуме  Северо-Западного федерального округа «Ладога»  </vt:lpstr>
      <vt:lpstr>О площадке по финансовой грамотности</vt:lpstr>
      <vt:lpstr>Возможности и инструменты для тиражирования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Прасковья Сергеевна</dc:creator>
  <cp:lastModifiedBy>Kamenetskaya-MS</cp:lastModifiedBy>
  <cp:revision>65</cp:revision>
  <dcterms:modified xsi:type="dcterms:W3CDTF">2024-04-19T09:30:31Z</dcterms:modified>
</cp:coreProperties>
</file>