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450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919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alpha val="70000"/>
                  </a:schemeClr>
                </a:solidFill>
              </a:rPr>
              <a:t>Кустовые обучающие семинары по развитию практик инициативного бюджетирования и повышения финансовой грамотности в Ленинградской области </a:t>
            </a:r>
            <a:r>
              <a:rPr lang="ru-RU" sz="1900" dirty="0" smtClean="0">
                <a:solidFill>
                  <a:schemeClr val="accent3">
                    <a:alpha val="70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accent3">
                    <a:alpha val="70000"/>
                  </a:schemeClr>
                </a:solidFill>
              </a:rPr>
            </a:br>
            <a:endParaRPr lang="ru-RU" sz="1900" dirty="0">
              <a:solidFill>
                <a:schemeClr val="accent3">
                  <a:alpha val="7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4" y="1715490"/>
            <a:ext cx="7877175" cy="3486150"/>
          </a:xfrm>
        </p:spPr>
        <p:txBody>
          <a:bodyPr>
            <a:noAutofit/>
          </a:bodyPr>
          <a:lstStyle/>
          <a:p>
            <a:r>
              <a:rPr lang="ru-RU" sz="1600" dirty="0"/>
              <a:t>Направление практики :</a:t>
            </a:r>
            <a:r>
              <a:rPr lang="en-US" sz="1600" dirty="0" smtClean="0"/>
              <a:t> </a:t>
            </a:r>
            <a:r>
              <a:rPr lang="ru-RU" sz="1600" dirty="0" smtClean="0"/>
              <a:t>образовательные и просветительские проекты финансовой грамотности для взрослых</a:t>
            </a:r>
            <a:endParaRPr lang="ru-RU" sz="1600" dirty="0"/>
          </a:p>
          <a:p>
            <a:r>
              <a:rPr lang="ru-RU" sz="1600" dirty="0"/>
              <a:t>Наименование субъекта </a:t>
            </a:r>
            <a:r>
              <a:rPr lang="ru-RU" sz="1600" dirty="0" smtClean="0"/>
              <a:t>: Ленинградская область</a:t>
            </a:r>
            <a:endParaRPr lang="ru-RU" sz="1600" dirty="0"/>
          </a:p>
          <a:p>
            <a:r>
              <a:rPr lang="ru-RU" sz="1600" dirty="0"/>
              <a:t>Автор практики: Комитет по </a:t>
            </a:r>
            <a:r>
              <a:rPr lang="ru-RU" sz="1600" dirty="0" smtClean="0"/>
              <a:t>местному самоуправлению, межнациональным и межконфессиональным отношениям Ленинградской </a:t>
            </a:r>
            <a:r>
              <a:rPr lang="ru-RU" sz="1600" dirty="0"/>
              <a:t>области 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r>
              <a:rPr lang="ru-RU" sz="1600" dirty="0" smtClean="0"/>
              <a:t>Булах Мария Александровна, </a:t>
            </a:r>
            <a:r>
              <a:rPr lang="en-US" sz="1600" dirty="0" smtClean="0"/>
              <a:t>ma_bulah@lenreg.ru</a:t>
            </a:r>
            <a:endParaRPr lang="ru-RU" sz="16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23" y="884540"/>
            <a:ext cx="3306686" cy="38501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АУДИТОРИЯ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95" y="1385019"/>
            <a:ext cx="4191349" cy="18868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1800" dirty="0">
                <a:solidFill>
                  <a:schemeClr val="accent4"/>
                </a:solidFill>
              </a:rPr>
              <a:t>взрослое население</a:t>
            </a:r>
          </a:p>
          <a:p>
            <a:pPr lvl="0"/>
            <a:r>
              <a:rPr lang="ru-RU" sz="1800" dirty="0" smtClean="0">
                <a:solidFill>
                  <a:schemeClr val="accent4"/>
                </a:solidFill>
              </a:rPr>
              <a:t>пенсионеры</a:t>
            </a:r>
            <a:endParaRPr lang="ru-RU" sz="1800" dirty="0">
              <a:solidFill>
                <a:schemeClr val="accent4"/>
              </a:solidFill>
            </a:endParaRPr>
          </a:p>
          <a:p>
            <a:pPr marL="0" lvl="0" indent="0">
              <a:buNone/>
            </a:pPr>
            <a:r>
              <a:rPr lang="ru-RU" sz="1800" dirty="0" smtClean="0"/>
              <a:t>Возраст участников: от 18 до 80 лет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/>
                </a:solidFill>
              </a:rPr>
              <a:t>Охват аудитории</a:t>
            </a:r>
            <a:r>
              <a:rPr lang="ru-RU" sz="1800" dirty="0" smtClean="0"/>
              <a:t>: </a:t>
            </a:r>
          </a:p>
          <a:p>
            <a:pPr marL="0" indent="0">
              <a:buNone/>
            </a:pPr>
            <a:r>
              <a:rPr lang="ru-RU" sz="1800" dirty="0" smtClean="0"/>
              <a:t>108 человек из </a:t>
            </a:r>
          </a:p>
          <a:p>
            <a:pPr marL="0" indent="0">
              <a:buNone/>
            </a:pPr>
            <a:r>
              <a:rPr lang="ru-RU" sz="1800" dirty="0" smtClean="0"/>
              <a:t>18 муниципальных образований </a:t>
            </a:r>
          </a:p>
          <a:p>
            <a:pPr marL="0" indent="0">
              <a:buNone/>
            </a:pPr>
            <a:r>
              <a:rPr lang="ru-RU" sz="1800" dirty="0" smtClean="0"/>
              <a:t>Ленинградской области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45" y="320633"/>
            <a:ext cx="4557155" cy="455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089704"/>
            <a:ext cx="3306686" cy="563693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alpha val="70000"/>
                  </a:schemeClr>
                </a:solidFill>
              </a:rPr>
              <a:t>Кустовые обучающие семинары по развитию Практик инициативного бюджетирования и повышения финансовой грамотности в Ленинградской области </a:t>
            </a:r>
            <a:endParaRPr lang="ru-RU" dirty="0">
              <a:solidFill>
                <a:schemeClr val="accent4">
                  <a:alpha val="7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dirty="0" smtClean="0"/>
              <a:t>Разработчик: </a:t>
            </a:r>
            <a:r>
              <a:rPr lang="ru-RU" sz="1600" dirty="0">
                <a:solidFill>
                  <a:schemeClr val="accent3"/>
                </a:solidFill>
              </a:rPr>
              <a:t>Комитет по </a:t>
            </a:r>
            <a:r>
              <a:rPr lang="ru-RU" sz="1600" dirty="0" smtClean="0">
                <a:solidFill>
                  <a:schemeClr val="accent3"/>
                </a:solidFill>
              </a:rPr>
              <a:t>местному самоуправлению, межнациональным и межконфессиональным отношениям Ленинградской </a:t>
            </a:r>
            <a:r>
              <a:rPr lang="ru-RU" sz="1600" dirty="0">
                <a:solidFill>
                  <a:schemeClr val="accent3"/>
                </a:solidFill>
              </a:rPr>
              <a:t>области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37" y="-36867"/>
            <a:ext cx="2553444" cy="51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О площадках по финансовой грамотности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24" y="1008908"/>
            <a:ext cx="7877175" cy="3486150"/>
          </a:xfrm>
        </p:spPr>
        <p:txBody>
          <a:bodyPr/>
          <a:lstStyle/>
          <a:p>
            <a:r>
              <a:rPr lang="ru-RU" sz="1600" dirty="0"/>
              <a:t>К</a:t>
            </a:r>
            <a:r>
              <a:rPr lang="ru-RU" sz="1600" dirty="0" smtClean="0"/>
              <a:t>омитетом </a:t>
            </a:r>
            <a:r>
              <a:rPr lang="ru-RU" sz="1600" dirty="0"/>
              <a:t>по местному самоуправлению, межнациональным </a:t>
            </a:r>
            <a:br>
              <a:rPr lang="ru-RU" sz="1600" dirty="0"/>
            </a:br>
            <a:r>
              <a:rPr lang="ru-RU" sz="1600" dirty="0"/>
              <a:t>и межконфессиональным отношениям Ленинградской области (далее – Комитет) </a:t>
            </a:r>
            <a:br>
              <a:rPr lang="ru-RU" sz="1600" dirty="0"/>
            </a:br>
            <a:r>
              <a:rPr lang="ru-RU" sz="1600" dirty="0"/>
              <a:t>в 2023 году проведены межрайонные семинары по вопросам инициативного бюджетирования 15 июня  в Гатчине, 13 июля в Выборге и 10 августа в Тихвине. </a:t>
            </a:r>
          </a:p>
          <a:p>
            <a:r>
              <a:rPr lang="ru-RU" sz="1600" dirty="0"/>
              <a:t>В работе семинаров приняли участие руководители и специалисты администраций муниципальных районов Ленинградской области, курирующие вопросы работы с инициативными гражданами района, а также старосты, члены общественных советов и инициативных комиссий, руководители приемных Губернатора Ленинградской области.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повестку каждого семинара была включена одна из тем обучающей программы для населения сельских территорий по финансовой грамотности </a:t>
            </a:r>
            <a:br>
              <a:rPr lang="ru-RU" sz="1600" dirty="0"/>
            </a:br>
            <a:r>
              <a:rPr lang="ru-RU" sz="1600" dirty="0"/>
              <a:t>АО «</a:t>
            </a:r>
            <a:r>
              <a:rPr lang="ru-RU" sz="1600" dirty="0" err="1"/>
              <a:t>Россельхозбанка</a:t>
            </a:r>
            <a:r>
              <a:rPr lang="ru-RU" sz="1600" dirty="0"/>
              <a:t>»  - «Защита от финансового мошенничества». Данная тема была подробно представлена сотрудниками дополнительных офисов </a:t>
            </a:r>
            <a:br>
              <a:rPr lang="ru-RU" sz="1600" dirty="0"/>
            </a:br>
            <a:r>
              <a:rPr lang="ru-RU" sz="1600" dirty="0"/>
              <a:t>АО «</a:t>
            </a:r>
            <a:r>
              <a:rPr lang="ru-RU" sz="1600" dirty="0" err="1"/>
              <a:t>Россельхозбанка</a:t>
            </a:r>
            <a:r>
              <a:rPr lang="ru-RU" sz="1600" dirty="0"/>
              <a:t>», расположенных на территории Ленинградской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alpha val="70000"/>
                  </a:schemeClr>
                </a:solidFill>
              </a:rPr>
              <a:t>Возможности и инструменты для тиражирования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67344"/>
            <a:ext cx="7877175" cy="348615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Ежегодно </a:t>
            </a:r>
            <a:r>
              <a:rPr lang="ru-RU" sz="1600" dirty="0" smtClean="0"/>
              <a:t>к участию в </a:t>
            </a:r>
            <a:r>
              <a:rPr lang="ru-RU" sz="1600" dirty="0"/>
              <a:t>семинарах приглашаются руководители и специалисты администраций муниципальных районов Ленинградской области, курирующие вопросы работы с инициативными гражданами района, а также старосты, члены общественных советов и инициативных комиссий, руководители приемных Губернатора Ленинградской области. </a:t>
            </a:r>
          </a:p>
          <a:p>
            <a:pPr marL="0" indent="0">
              <a:buNone/>
            </a:pPr>
            <a:r>
              <a:rPr lang="ru-RU" sz="1600" dirty="0" smtClean="0"/>
              <a:t>Информация о кустовых обучающих семинарах публикуется:</a:t>
            </a:r>
          </a:p>
          <a:p>
            <a:r>
              <a:rPr lang="ru-RU" sz="1600" dirty="0"/>
              <a:t>Социальные сети региона</a:t>
            </a:r>
          </a:p>
          <a:p>
            <a:r>
              <a:rPr lang="ru-RU" sz="1600" dirty="0" smtClean="0"/>
              <a:t>Федеральные СМИ</a:t>
            </a:r>
          </a:p>
          <a:p>
            <a:r>
              <a:rPr lang="ru-RU" sz="1600" dirty="0" smtClean="0"/>
              <a:t>Сайт Комитета по местному самоуправлению, межнациональным и межконфессиональным отношениям Ленинградской области</a:t>
            </a:r>
          </a:p>
          <a:p>
            <a:r>
              <a:rPr lang="ru-RU" sz="1600" dirty="0" smtClean="0"/>
              <a:t>Наружная реклама</a:t>
            </a:r>
          </a:p>
          <a:p>
            <a:r>
              <a:rPr lang="ru-RU" sz="1600" dirty="0" smtClean="0"/>
              <a:t>Рассылка</a:t>
            </a:r>
          </a:p>
          <a:p>
            <a:r>
              <a:rPr lang="ru-RU" sz="1600" dirty="0" smtClean="0"/>
              <a:t>Другие каналы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186</Words>
  <Application>Microsoft Office PowerPoint</Application>
  <PresentationFormat>Экран (16:9)</PresentationFormat>
  <Paragraphs>30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Кустовые обучающие семинары по развитию практик инициативного бюджетирования и повышения финансовой грамотности в Ленинградской области  </vt:lpstr>
      <vt:lpstr>АУДИТОРИЯ</vt:lpstr>
      <vt:lpstr>Кустовые обучающие семинары по развитию Практик инициативного бюджетирования и повышения финансовой грамотности в Ленинградской области </vt:lpstr>
      <vt:lpstr>О площадках по финансовой грамотности</vt:lpstr>
      <vt:lpstr>Возможности и инструменты для тиражирования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Прасковья Сергеевна</dc:creator>
  <cp:lastModifiedBy>Kamenetskaya-MS</cp:lastModifiedBy>
  <cp:revision>74</cp:revision>
  <dcterms:modified xsi:type="dcterms:W3CDTF">2024-04-12T12:55:27Z</dcterms:modified>
</cp:coreProperties>
</file>