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5" r:id="rId4"/>
    <p:sldId id="261" r:id="rId5"/>
    <p:sldId id="260" r:id="rId6"/>
    <p:sldId id="263" r:id="rId7"/>
    <p:sldId id="264" r:id="rId8"/>
    <p:sldId id="266" r:id="rId9"/>
    <p:sldId id="258" r:id="rId10"/>
    <p:sldId id="259" r:id="rId11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25" d="100"/>
          <a:sy n="125" d="100"/>
        </p:scale>
        <p:origin x="-408" y="-384"/>
      </p:cViewPr>
      <p:guideLst>
        <p:guide orient="horz" pos="275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8359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oblpotrebyar@mail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6"/>
            <a:ext cx="6350680" cy="9358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специальные проекты для людей старшего возраста</a:t>
            </a:r>
          </a:p>
          <a:p>
            <a:r>
              <a:rPr lang="ru-RU" sz="1200" dirty="0"/>
              <a:t>Наименование субъекта: Ярославская область</a:t>
            </a:r>
          </a:p>
          <a:p>
            <a:r>
              <a:rPr lang="ru-RU" sz="1200" dirty="0"/>
              <a:t>Автор практики: ОО ЯО «Общество по защите прав потребителей», Чижова Светлана Юрьевна</a:t>
            </a:r>
          </a:p>
          <a:p>
            <a:r>
              <a:rPr lang="en-US" sz="1200" dirty="0"/>
              <a:t>+7 910 975-01-93, oblpotrebyar@mail.ru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Финпросвет для граждан «серебряного возраста»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1441"/>
            <a:ext cx="116132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Контакты:</a:t>
            </a:r>
            <a:br>
              <a:rPr lang="ru-RU" dirty="0"/>
            </a:br>
            <a:r>
              <a:rPr lang="ru-RU" dirty="0"/>
              <a:t>Чижова Светлана Юрьевна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798916"/>
            <a:ext cx="5976938" cy="117313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Председатель Общественной организации Ярославской области </a:t>
            </a:r>
          </a:p>
          <a:p>
            <a:pPr marL="0" indent="0">
              <a:buNone/>
            </a:pPr>
            <a:r>
              <a:rPr lang="ru-RU" sz="1600" dirty="0"/>
              <a:t>«Общество по защите прав потребителей»</a:t>
            </a:r>
          </a:p>
          <a:p>
            <a:pPr marL="0" indent="0">
              <a:buNone/>
            </a:pPr>
            <a:r>
              <a:rPr lang="ru-RU" sz="1600" dirty="0"/>
              <a:t>+7 910 975-01-93, </a:t>
            </a:r>
            <a:r>
              <a:rPr lang="ru-RU" sz="1600" dirty="0">
                <a:hlinkClick r:id="rId2"/>
              </a:rPr>
              <a:t>oblpotrebyar@mail.ru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22350"/>
            <a:ext cx="7877175" cy="374489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Цель: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400" dirty="0"/>
              <a:t>Повысить уровень грамотности граждан пенсионного возраста в сфере финансовых услуг, через донесение информации о рисках при получении приглашения и посещении презентаций услуг «медицинских центров», салонов красоты, других услуг и товаров; научить защите прав потребителей, в случае их нарушения.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 smtClean="0"/>
              <a:t>Задачи</a:t>
            </a:r>
            <a:r>
              <a:rPr lang="ru-RU" sz="1400" b="1" dirty="0"/>
              <a:t>:</a:t>
            </a:r>
            <a:endParaRPr lang="ru-RU" sz="1400" dirty="0"/>
          </a:p>
          <a:p>
            <a:pPr lvl="0">
              <a:buClr>
                <a:srgbClr val="4FB9B3"/>
              </a:buClr>
            </a:pPr>
            <a:r>
              <a:rPr lang="ru-RU" sz="1400" dirty="0"/>
              <a:t>Разработать информационные материалы для работы с населением в сфере грамотного поведения на рынке презентаций «медицинских центров», салонов красоты, других услуг и товаров и защиты прав потребителей.</a:t>
            </a:r>
          </a:p>
          <a:p>
            <a:pPr lvl="0">
              <a:buClr>
                <a:srgbClr val="4FB9B3"/>
              </a:buClr>
            </a:pPr>
            <a:r>
              <a:rPr lang="ru-RU" sz="1400" dirty="0"/>
              <a:t>Донести информацию до населения о рисках посещения бесплатных презентаций «медицинских центров», салонов красоты, других услуг и товаров; способах грамотного и безопасного поведения при общении с продавцами услуг, алгоритме защиты прав потребителей, в случае нарушения.</a:t>
            </a:r>
          </a:p>
          <a:p>
            <a:pPr>
              <a:buClr>
                <a:srgbClr val="4FB9B3"/>
              </a:buClr>
            </a:pPr>
            <a:r>
              <a:rPr lang="ru-RU" sz="1400" dirty="0"/>
              <a:t>Оказать консультационную помощь гражданам пенсионного возраста, попавшим в сложную финансовую ситуацию при получении навязанных услуг и заключения кредитного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78010"/>
            <a:ext cx="7877175" cy="397260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Проект </a:t>
            </a:r>
            <a:r>
              <a:rPr lang="ru-RU" sz="1400" dirty="0"/>
              <a:t>направлен на профилактику и помощь людям при попадании в мошеннические схемы (навязанные услуги и заключение кредитных договоров в «медицинских центрах», салонах красоты, при презентациях товаров и услуг; защиту прав потребителей). </a:t>
            </a:r>
          </a:p>
          <a:p>
            <a:pPr marL="0" indent="0">
              <a:buNone/>
            </a:pPr>
            <a:r>
              <a:rPr lang="ru-RU" sz="1400" dirty="0"/>
              <a:t>В результате действий мошенников (в том числе и создание фальшивых медицинских клиник) пострадавшими становятся чаще люди пенсионного возраста – целевая аудитория проекта.</a:t>
            </a:r>
          </a:p>
          <a:p>
            <a:pPr marL="0" indent="0">
              <a:buNone/>
            </a:pPr>
            <a:r>
              <a:rPr lang="ru-RU" sz="1400" b="1" dirty="0"/>
              <a:t>В рамках проекта проведены мероприятия: 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400" dirty="0" smtClean="0"/>
              <a:t>Разработаны </a:t>
            </a:r>
            <a:r>
              <a:rPr lang="ru-RU" sz="1400" dirty="0"/>
              <a:t>и оформлены информационные материалы для работы с населением в сфере грамотного поведения на рынке бесплатных презентаций: презентации, буклеты и памятки «Безопасное поведение при посещении презентаций «медицинских центров», салонов красоты, товаров и услуг и защита прав потребителей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269875" indent="-269875">
              <a:buFont typeface="+mj-lt"/>
              <a:buAutoNum type="arabicPeriod"/>
            </a:pPr>
            <a:r>
              <a:rPr lang="ru-RU" sz="1400" dirty="0" smtClean="0"/>
              <a:t>Проведены </a:t>
            </a:r>
            <a:r>
              <a:rPr lang="ru-RU" sz="1400" dirty="0"/>
              <a:t>просветительские мероприятия с целевой аудиторией, на которых подробно обсудили безопасное поведение при получение приглашения на бесплатную презентацию, риски и уловки мошенников во время похода на презентацию, грамотного поведения в случае подписания кредитного договора, защиты своих прав потребителя.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400" dirty="0" smtClean="0"/>
              <a:t>Оказана </a:t>
            </a:r>
            <a:r>
              <a:rPr lang="ru-RU" sz="1400" dirty="0"/>
              <a:t>консультационная помощь гражданам пенсионного возраста, попавшим в сложную финансовую ситуацию после посещения бесплатных презентаций.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400" dirty="0" smtClean="0"/>
              <a:t>Подготовлен </a:t>
            </a:r>
            <a:r>
              <a:rPr lang="ru-RU" sz="1400" dirty="0"/>
              <a:t>видеоролик по тематике для дальнейшего тиражирования</a:t>
            </a:r>
            <a:r>
              <a:rPr lang="ru-RU" sz="14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9980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реализации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Оформление лекционных материалов.</a:t>
            </a:r>
          </a:p>
          <a:p>
            <a:r>
              <a:rPr lang="ru-RU" sz="1600" dirty="0"/>
              <a:t>Подготовка презентаций по темам.</a:t>
            </a:r>
          </a:p>
          <a:p>
            <a:r>
              <a:rPr lang="ru-RU" sz="1600" dirty="0"/>
              <a:t>Разработка и изготовление информационного буклета и памятки.</a:t>
            </a:r>
          </a:p>
          <a:p>
            <a:r>
              <a:rPr lang="ru-RU" sz="1600" dirty="0"/>
              <a:t>Согласование с партнерами графика проведения мероприятий (лекции, консультации).</a:t>
            </a:r>
          </a:p>
          <a:p>
            <a:r>
              <a:rPr lang="ru-RU" sz="1600" dirty="0"/>
              <a:t>Проведение мероприятий с гражданами пенсионного возраста.</a:t>
            </a:r>
          </a:p>
          <a:p>
            <a:r>
              <a:rPr lang="ru-RU" sz="1600" dirty="0"/>
              <a:t>Оказание консультационных услуг гражданам, которые попали в сложную финансовую ситуацию (навязанные услуги или кредитный договор).</a:t>
            </a:r>
          </a:p>
          <a:p>
            <a:r>
              <a:rPr lang="ru-RU" sz="1600" dirty="0"/>
              <a:t>Распространение информационных буклетов.</a:t>
            </a:r>
          </a:p>
          <a:p>
            <a:r>
              <a:rPr lang="ru-RU" sz="1600" dirty="0"/>
              <a:t>Подготовка видеоролика по тематике для дальнейшего тиражирования.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62108"/>
            <a:ext cx="8113021" cy="370514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1 этап Подготовительный</a:t>
            </a:r>
            <a:r>
              <a:rPr lang="ru-RU" sz="1600" dirty="0"/>
              <a:t>: </a:t>
            </a:r>
          </a:p>
          <a:p>
            <a:pPr marL="0" indent="0">
              <a:buNone/>
            </a:pPr>
            <a:r>
              <a:rPr lang="ru-RU" sz="1400" dirty="0"/>
              <a:t>Задача этапа — разработать и оформить информационные материалы для работы с населением, в сфере грамотного поведения на рынке презентаций «медицинских центров» и защиты прав потребителей (в том числе для </a:t>
            </a:r>
            <a:r>
              <a:rPr lang="ru-RU" sz="1400" dirty="0" smtClean="0"/>
              <a:t>использования в </a:t>
            </a:r>
            <a:r>
              <a:rPr lang="ru-RU" sz="1400" dirty="0"/>
              <a:t>онлайн мероприятиях).</a:t>
            </a:r>
          </a:p>
          <a:p>
            <a:pPr lvl="0"/>
            <a:r>
              <a:rPr lang="ru-RU" sz="1400" dirty="0"/>
              <a:t>Составление графика проведения мероприятий, в том в 17 муниципальных районах Ярославской области (комплексные центры социального обслуживания населения, общественные объединения пенсионеров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/>
            <a:r>
              <a:rPr lang="ru-RU" sz="1400" dirty="0"/>
              <a:t>Разработка и оформление презентации для использования на встречах с населением «Финпросвет для граждан «серебряного возраста</a:t>
            </a:r>
            <a:r>
              <a:rPr lang="ru-RU" sz="1400" dirty="0" smtClean="0"/>
              <a:t>».</a:t>
            </a:r>
            <a:endParaRPr lang="ru-RU" sz="1400" dirty="0"/>
          </a:p>
          <a:p>
            <a:pPr lvl="0"/>
            <a:r>
              <a:rPr lang="ru-RU" sz="1400" dirty="0"/>
              <a:t>Разработка и печать буклетов и памяток «Безопасное поведение при посещении презентаций «медицинских центров», салонов красоты, и защита прав потребителей». 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86294"/>
            <a:ext cx="7877175" cy="358603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2 этап Основной.</a:t>
            </a:r>
          </a:p>
          <a:p>
            <a:pPr marL="0" indent="0">
              <a:buNone/>
            </a:pPr>
            <a:r>
              <a:rPr lang="ru-RU" sz="1400" dirty="0"/>
              <a:t>Задача этапа — донести до пенсионеров информацию о рисках посещения «медицинских центров» и прочих мест, способах грамотного и безопасного поведения при общении с продавцами навязываемых услуг, алгоритме защиты прав потребителей, в случае нарушения.</a:t>
            </a:r>
            <a:endParaRPr lang="ru-RU" sz="1400" u="sng" dirty="0"/>
          </a:p>
          <a:p>
            <a:pPr lvl="0"/>
            <a:r>
              <a:rPr lang="ru-RU" sz="1400" dirty="0"/>
              <a:t>Проведение встреч с населением по профилактике и безопасному поведению при посещении презентаций «медицинских центров», салонов красоты, товаров и услуг:</a:t>
            </a:r>
          </a:p>
          <a:p>
            <a:pPr marL="585788" lvl="0" indent="-228600">
              <a:buFont typeface="+mj-lt"/>
              <a:buAutoNum type="arabicPeriod"/>
            </a:pPr>
            <a:r>
              <a:rPr lang="ru-RU" sz="1100" dirty="0" smtClean="0"/>
              <a:t>«Безопасное </a:t>
            </a:r>
            <a:r>
              <a:rPr lang="ru-RU" sz="1100" dirty="0"/>
              <a:t>поведение при получении приглашения и посещении презентаций услуг «Медицинских центров», салонов красоты, прочих товаров и услуг», </a:t>
            </a:r>
          </a:p>
          <a:p>
            <a:pPr marL="585788" lvl="0" indent="-228600">
              <a:buFont typeface="+mj-lt"/>
              <a:buAutoNum type="arabicPeriod"/>
            </a:pPr>
            <a:r>
              <a:rPr lang="ru-RU" sz="1100" dirty="0" smtClean="0"/>
              <a:t>«</a:t>
            </a:r>
            <a:r>
              <a:rPr lang="ru-RU" sz="1100" dirty="0"/>
              <a:t>Безопасное поведение при общении со «специалистами» по установке окон, фильтров для воды, замены счетчиков и пр.»</a:t>
            </a:r>
          </a:p>
          <a:p>
            <a:pPr marL="585788" lvl="0" indent="-228600">
              <a:buFont typeface="+mj-lt"/>
              <a:buAutoNum type="arabicPeriod"/>
            </a:pPr>
            <a:r>
              <a:rPr lang="ru-RU" sz="1100" dirty="0" smtClean="0"/>
              <a:t>«</a:t>
            </a:r>
            <a:r>
              <a:rPr lang="ru-RU" sz="1100" dirty="0"/>
              <a:t>Как защитить права, если вы подписали кредитный договор при посещении презентации товаров и услуг».</a:t>
            </a:r>
            <a:endParaRPr lang="ru-RU" sz="1400" dirty="0"/>
          </a:p>
          <a:p>
            <a:pPr lvl="0"/>
            <a:r>
              <a:rPr lang="ru-RU" sz="1400" dirty="0"/>
              <a:t>Оказание консультационной помощи гражданам пенсионного возраста, которые попали в сложную финансовую ситуацию при получении навязанных услуг и как следствие заключение кредитного </a:t>
            </a:r>
            <a:r>
              <a:rPr lang="ru-RU" sz="1400" dirty="0" smtClean="0"/>
              <a:t>договора. </a:t>
            </a:r>
            <a:endParaRPr lang="ru-RU" sz="1400" dirty="0"/>
          </a:p>
          <a:p>
            <a:pPr lvl="0"/>
            <a:r>
              <a:rPr lang="ru-RU" sz="1400" dirty="0"/>
              <a:t>Распространение информационных буклетов и памяток «Безопасное поведение при посещении презентаций «медицинских центров», салонов красоты, </a:t>
            </a:r>
            <a:r>
              <a:rPr lang="ru-RU" sz="1400" dirty="0" smtClean="0"/>
              <a:t>других товаров </a:t>
            </a:r>
            <a:r>
              <a:rPr lang="ru-RU" sz="1400" dirty="0"/>
              <a:t>и услуг и защита прав потребителей».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5641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85962"/>
            <a:ext cx="7877175" cy="368128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3 этап Заключительный.</a:t>
            </a:r>
          </a:p>
          <a:p>
            <a:pPr marL="0" indent="0">
              <a:buNone/>
            </a:pPr>
            <a:r>
              <a:rPr lang="ru-RU" sz="1400" dirty="0"/>
              <a:t>Задача этапа — закрепление полученной информации у слушателей, через возможность в свободном режиме, при потребности или заданной периодичности, прослушать информацию с помощью видеоролика, а также возможность тиражировать данную информацию на других площадках.</a:t>
            </a:r>
          </a:p>
          <a:p>
            <a:r>
              <a:rPr lang="ru-RU" sz="1400" dirty="0"/>
              <a:t>Подготовка видеоролика «Безопасное поведение при посещении презентаций «медицинских центров», салонов красоты, товаров и услуг и защита прав потребителей» для тиражирования проекта в ЯО.</a:t>
            </a:r>
          </a:p>
          <a:p>
            <a:r>
              <a:rPr lang="ru-RU" sz="1400" dirty="0"/>
              <a:t>Передача видеоролика на электронном носителе в КЦСОН, общественные объединения </a:t>
            </a:r>
            <a:r>
              <a:rPr lang="ru-RU" sz="1400" dirty="0" smtClean="0"/>
              <a:t>пенсионеров</a:t>
            </a:r>
            <a:r>
              <a:rPr lang="ru-RU" sz="1400" dirty="0"/>
              <a:t>.</a:t>
            </a:r>
          </a:p>
          <a:p>
            <a:r>
              <a:rPr lang="ru-RU" sz="1400" dirty="0"/>
              <a:t>Передача видеоролика в муниципальные образования для тиражирования проекта на других площадках в Ярославской области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80406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66B51C-ADCE-49BB-9F9C-0A6D81D8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Результаты, достигнутые в ходе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F5F7642-91F8-475A-BEE0-F0900AF2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065877"/>
            <a:ext cx="7877175" cy="399904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Количественные результаты: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Всего в мероприятиях проекта приняло участие 438 граждан пенсионного и предпенсионного возраста.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Проведено 19 просветительских мероприятий (тематических бесед, семинаров, викторин) в 17 муниципальных районах Ярославской области.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Получили индивидуальные консультации и рекомендации по решению свой жизненной ситуации 60 человек.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Более 500 буклетов и памяток было выдано участникам проекта для личного пользования и распространения среди родных и знакомых.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20 партнерских организаций получили для использования в своей работе информационные материалы по теме и видеоролик «Безопасное поведение при посещение бесплатных презентаций «медицинских» центров».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В рамках проекта было подготовлено и приняло участие 10 волонтеров.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3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Результаты, достигнутые в ходе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065877"/>
            <a:ext cx="7877175" cy="360137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Качественные </a:t>
            </a:r>
            <a:r>
              <a:rPr lang="ru-RU" b="1" dirty="0"/>
              <a:t>результаты:</a:t>
            </a:r>
          </a:p>
          <a:p>
            <a:pPr lvl="0">
              <a:buClr>
                <a:schemeClr val="accent3"/>
              </a:buClr>
            </a:pPr>
            <a:r>
              <a:rPr lang="ru-RU" sz="1400" dirty="0"/>
              <a:t>Уменьшилось количество граждан пенсионного возраста в Ярославской области, которые попадут в сложное финансовое положение после посещения «медицинских центров» и получения прочих навязанных услуг, умеющих защитить права, в случае </a:t>
            </a:r>
            <a:r>
              <a:rPr lang="ru-RU" sz="1400" dirty="0" smtClean="0"/>
              <a:t>нарушения.</a:t>
            </a:r>
            <a:endParaRPr lang="ru-RU" sz="1400" dirty="0"/>
          </a:p>
          <a:p>
            <a:pPr lvl="0">
              <a:buClr>
                <a:schemeClr val="accent3"/>
              </a:buClr>
            </a:pPr>
            <a:r>
              <a:rPr lang="ru-RU" sz="1400" dirty="0"/>
              <a:t>Увеличилось количество граждан, получивших безвозмездную правовую консультацию по проблемам на рынке финансовых услуг (потребительских кредитов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>
              <a:buClr>
                <a:schemeClr val="accent3"/>
              </a:buClr>
            </a:pPr>
            <a:r>
              <a:rPr lang="ru-RU" sz="1400" dirty="0"/>
              <a:t>Увеличилось количество граждан, знающих как обезопасить себя от приобретения некачественных финансовых услуг (навязанных кредитных договоров).</a:t>
            </a:r>
          </a:p>
          <a:p>
            <a:pPr>
              <a:buClr>
                <a:schemeClr val="accent3"/>
              </a:buClr>
            </a:pPr>
            <a:r>
              <a:rPr lang="ru-RU" sz="1400" dirty="0"/>
              <a:t>Повысился уровень информированности пенсионеров области, как наиболее уязвимых в мошеннических схемах, и обеспечение им постоянного доступа к информационным материалам, позволит более эффективно проводить профилактическую работу в области по своевременному выявлению псевдо «медицинских центров» и других мошеннических схем, направленных на причинение морального и материального ущерба всем слоям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956</Words>
  <Application>Microsoft Office PowerPoint</Application>
  <PresentationFormat>Экран (16:9)</PresentationFormat>
  <Paragraphs>67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Финпросвет для граждан «серебряного возраста» </vt:lpstr>
      <vt:lpstr>Цели и задачи проекта</vt:lpstr>
      <vt:lpstr>Краткое описание проекта</vt:lpstr>
      <vt:lpstr>Механизмы реализации проекта </vt:lpstr>
      <vt:lpstr>Этапы реализации проекта </vt:lpstr>
      <vt:lpstr>Этапы реализации проекта </vt:lpstr>
      <vt:lpstr>Этапы реализации проекта </vt:lpstr>
      <vt:lpstr>Результаты, достигнутые в ходе проекта</vt:lpstr>
      <vt:lpstr>Результаты, достигнутые в ходе проекта</vt:lpstr>
      <vt:lpstr>Контакты: Чижова Светлана Юрьевна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Bo</dc:creator>
  <cp:lastModifiedBy>Веретельник Александр Сергеевич</cp:lastModifiedBy>
  <cp:revision>68</cp:revision>
  <dcterms:modified xsi:type="dcterms:W3CDTF">2024-04-22T07:28:49Z</dcterms:modified>
</cp:coreProperties>
</file>