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8" r:id="rId3"/>
    <p:sldId id="259" r:id="rId4"/>
    <p:sldId id="261" r:id="rId5"/>
    <p:sldId id="262" r:id="rId6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=""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68" d="100"/>
          <a:sy n="68" d="100"/>
        </p:scale>
        <p:origin x="-250" y="-67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=""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=""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=""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=""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=""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=""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=""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8" y="4093347"/>
            <a:ext cx="6864323" cy="802572"/>
          </a:xfrm>
        </p:spPr>
        <p:txBody>
          <a:bodyPr>
            <a:noAutofit/>
          </a:bodyPr>
          <a:lstStyle/>
          <a:p>
            <a:r>
              <a:rPr lang="ru-RU" sz="1200" dirty="0"/>
              <a:t>Направление </a:t>
            </a:r>
            <a:r>
              <a:rPr lang="ru-RU" sz="1200" dirty="0" smtClean="0"/>
              <a:t>практики: Информационная кампания по финансовой грамотности</a:t>
            </a:r>
            <a:endParaRPr lang="ru-RU" sz="1200" dirty="0"/>
          </a:p>
          <a:p>
            <a:r>
              <a:rPr lang="ru-RU" sz="1200" dirty="0"/>
              <a:t>Наименование </a:t>
            </a:r>
            <a:r>
              <a:rPr lang="ru-RU" sz="1200" dirty="0" smtClean="0"/>
              <a:t>субъекта:  Вологодская область</a:t>
            </a:r>
            <a:endParaRPr lang="ru-RU" sz="1200" dirty="0"/>
          </a:p>
          <a:p>
            <a:r>
              <a:rPr lang="ru-RU" sz="1200" dirty="0"/>
              <a:t>Автор </a:t>
            </a:r>
            <a:r>
              <a:rPr lang="ru-RU" sz="1200" dirty="0" smtClean="0"/>
              <a:t>практики: Финансовое управление администрации Шекснинского муниципального района, Серебрякова Елена Ивановна, </a:t>
            </a:r>
            <a:r>
              <a:rPr lang="ru-RU" dirty="0" smtClean="0"/>
              <a:t>8 (81751) 2-15-55, </a:t>
            </a:r>
            <a:r>
              <a:rPr lang="en-US" sz="1600" dirty="0" smtClean="0"/>
              <a:t>finupr2013@yandex.ru</a:t>
            </a:r>
            <a:endParaRPr lang="ru-RU" sz="12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АВТОБУС ФИНАНСОВОГО</a:t>
            </a:r>
            <a:br>
              <a:rPr lang="ru-RU" dirty="0" smtClean="0"/>
            </a:br>
            <a:r>
              <a:rPr lang="ru-RU" dirty="0" smtClean="0"/>
              <a:t>ПРОСВЕЩЕНИЯ </a:t>
            </a:r>
            <a:endParaRPr lang="ru-RU" dirty="0"/>
          </a:p>
        </p:txBody>
      </p:sp>
      <p:pic>
        <p:nvPicPr>
          <p:cNvPr id="1026" name="Picture 2" descr="Q:\Home\Серебрякова Е.И\volo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47287"/>
            <a:ext cx="1254779" cy="748702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 проекта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B3EA4B7-CA8D-6C4F-B55A-69922FEE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492" y="1065877"/>
            <a:ext cx="3823249" cy="360137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Цель: Формирование необходимых навыков и знаний по управлению финансами для улучшения качества жизни граждан.</a:t>
            </a:r>
          </a:p>
          <a:p>
            <a:pPr marL="0" indent="0">
              <a:buNone/>
            </a:pPr>
            <a:r>
              <a:rPr lang="ru-RU" b="1" dirty="0" smtClean="0"/>
              <a:t>Задачи:                                                                                       содействие формированию у населения разумного финансового поведения, обоснованных решений и ответственного отношения к личным финансам;                                                                              повышение уровня знаний в сфере защиты прав потребителей финансовых услуг;                             предоставление актуальной информации                             о финансовых продуктах и услугах;                                 содействие формированию финансово грамотного человека, с опытом применения знаний и умений на практике.                     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Picture 4" descr="Q:\Home\Серебрякова Е.И\JQlQG8lUF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8758" y="959745"/>
            <a:ext cx="2257508" cy="2969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Целевая аудитория и ее охват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DDB393F-A165-FAE5-2E4F-8F3C2FD93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2" y="3105277"/>
            <a:ext cx="5410549" cy="195767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Взрослое население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Пенсионеры и </a:t>
            </a:r>
            <a:r>
              <a:rPr lang="ru-RU" dirty="0" err="1" smtClean="0">
                <a:solidFill>
                  <a:schemeClr val="tx1"/>
                </a:solidFill>
              </a:rPr>
              <a:t>предпенсионеры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Люди с ОВЗ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Представители СМП и </a:t>
            </a:r>
            <a:r>
              <a:rPr lang="ru-RU" dirty="0" err="1" smtClean="0">
                <a:solidFill>
                  <a:schemeClr val="tx1"/>
                </a:solidFill>
              </a:rPr>
              <a:t>самозанятые</a:t>
            </a:r>
            <a:r>
              <a:rPr lang="ru-RU" dirty="0" smtClean="0">
                <a:solidFill>
                  <a:schemeClr val="tx1"/>
                </a:solidFill>
              </a:rPr>
              <a:t> граждане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Студенты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Школьники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Охват аудитории: от </a:t>
            </a:r>
            <a:r>
              <a:rPr lang="ru-RU" sz="1400" dirty="0" smtClean="0">
                <a:solidFill>
                  <a:schemeClr val="tx1"/>
                </a:solidFill>
              </a:rPr>
              <a:t>5000</a:t>
            </a:r>
            <a:r>
              <a:rPr lang="ru-RU" dirty="0" smtClean="0">
                <a:solidFill>
                  <a:schemeClr val="tx1"/>
                </a:solidFill>
              </a:rPr>
              <a:t> чел./год и выше</a:t>
            </a:r>
          </a:p>
          <a:p>
            <a:endParaRPr lang="ru-RU" dirty="0"/>
          </a:p>
        </p:txBody>
      </p:sp>
      <p:pic>
        <p:nvPicPr>
          <p:cNvPr id="5" name="Picture 2" descr="Q:\Home\Серебрякова Е.И\WhatsApp Image 2024-04-09 at 07.43.1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8437" y="993958"/>
            <a:ext cx="2553033" cy="3039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0294998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Краткое описание практики</a:t>
            </a:r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288436" y="895989"/>
            <a:ext cx="5472074" cy="377126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Проект направлен на повышение уровня финансовой осведомленности, популяризации новых способов предоставления финансовых услуг и повышения финансовой грамотности в автобусах городских и внутрирайонных сообщений для различных целевых аудиторий, в том числе в сельской местности  и на отдаленных, труднодоступных территориях района.</a:t>
            </a:r>
          </a:p>
          <a:p>
            <a:pPr>
              <a:buNone/>
            </a:pPr>
            <a:r>
              <a:rPr lang="ru-RU" dirty="0" smtClean="0"/>
              <a:t>      Помощь в проведении мероприятий по вопросам финансового просвещения оказывают эксперты, практикующие специалисты, волонтеры. </a:t>
            </a:r>
          </a:p>
          <a:p>
            <a:pPr>
              <a:buNone/>
            </a:pPr>
            <a:r>
              <a:rPr lang="ru-RU" dirty="0" smtClean="0"/>
              <a:t>      В качестве источника информации используются плакаты, листовки, памятки, </a:t>
            </a:r>
            <a:r>
              <a:rPr lang="ru-RU" dirty="0" err="1" smtClean="0"/>
              <a:t>банеры</a:t>
            </a:r>
            <a:r>
              <a:rPr lang="ru-RU" dirty="0" smtClean="0"/>
              <a:t>, видеоматериал.</a:t>
            </a:r>
          </a:p>
          <a:p>
            <a:pPr>
              <a:buNone/>
            </a:pPr>
            <a:r>
              <a:rPr lang="ru-RU" dirty="0" smtClean="0"/>
              <a:t>      Ежемесячно определяются темы мероприятий, осуществляется оформление салона автобуса с информацией по актуальным вопросам: защита от мошенников, формирование сбережений, личное финансовое планирование, кредитование, страхование, налогообложение, меры социальной поддержки граждан. </a:t>
            </a:r>
          </a:p>
          <a:p>
            <a:pPr>
              <a:buNone/>
            </a:pPr>
            <a:r>
              <a:rPr lang="ru-RU" dirty="0" smtClean="0"/>
              <a:t>      Участники проекта получают не только новые знания, но и полезные советы, как действовать в различных ситуациях. 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15" name="Picture 2" descr="Q:\Home\Серебрякова Е.И\SXs_6nxVu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6986" y="772076"/>
            <a:ext cx="1844252" cy="23679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</p:pic>
      <p:pic>
        <p:nvPicPr>
          <p:cNvPr id="2050" name="Picture 2" descr="Q:\Home\Серебрякова Е.И\WhatsApp Image 2024-04-09 at 07.43.1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8651" y="2035037"/>
            <a:ext cx="1845781" cy="2382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51819915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Достигнутые результаты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F0673A8-B00F-A3B0-F3B1-ED0F0C0EA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5478" y="1181100"/>
            <a:ext cx="5517083" cy="3486150"/>
          </a:xfrm>
        </p:spPr>
        <p:txBody>
          <a:bodyPr/>
          <a:lstStyle/>
          <a:p>
            <a:r>
              <a:rPr lang="ru-RU" dirty="0" smtClean="0"/>
              <a:t>Проведено </a:t>
            </a:r>
            <a:r>
              <a:rPr lang="ru-RU" sz="2000" dirty="0" smtClean="0">
                <a:solidFill>
                  <a:schemeClr val="tx1"/>
                </a:solidFill>
              </a:rPr>
              <a:t>145</a:t>
            </a:r>
            <a:r>
              <a:rPr lang="ru-RU" dirty="0" smtClean="0"/>
              <a:t> мероприятий.</a:t>
            </a:r>
          </a:p>
          <a:p>
            <a:r>
              <a:rPr lang="ru-RU" dirty="0" smtClean="0"/>
              <a:t>Количество участников мероприятий по финансовой грамотности  </a:t>
            </a:r>
            <a:r>
              <a:rPr lang="ru-RU" sz="2000" dirty="0" smtClean="0">
                <a:solidFill>
                  <a:schemeClr val="tx1"/>
                </a:solidFill>
              </a:rPr>
              <a:t>5820</a:t>
            </a:r>
            <a:r>
              <a:rPr lang="ru-RU" dirty="0" smtClean="0">
                <a:solidFill>
                  <a:schemeClr val="tx1"/>
                </a:solidFill>
              </a:rPr>
              <a:t> жителей (</a:t>
            </a:r>
            <a:r>
              <a:rPr lang="ru-RU" sz="2000" dirty="0" smtClean="0">
                <a:solidFill>
                  <a:schemeClr val="tx1"/>
                </a:solidFill>
              </a:rPr>
              <a:t>20%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/>
              <a:t>от общего количества населения района).</a:t>
            </a:r>
          </a:p>
          <a:p>
            <a:r>
              <a:rPr lang="ru-RU" dirty="0" smtClean="0"/>
              <a:t>Ежедневный охват жителей разных возрастов и категорий проверенной, полезной информацией.</a:t>
            </a:r>
          </a:p>
          <a:p>
            <a:r>
              <a:rPr lang="ru-RU" dirty="0" smtClean="0"/>
              <a:t>Повышение уровня финансовой и цифровой грамотности, информированности жителей района.</a:t>
            </a:r>
            <a:endParaRPr lang="ru-RU" dirty="0"/>
          </a:p>
        </p:txBody>
      </p:sp>
      <p:pic>
        <p:nvPicPr>
          <p:cNvPr id="1026" name="Picture 2" descr="Q:\Home\Серебрякова Е.И\WhatsApp Image 2024-04-09 at 07.43.13 (2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2561" y="1181100"/>
            <a:ext cx="2949728" cy="2527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79937616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1319</TotalTime>
  <Words>329</Words>
  <Application>Microsoft Office PowerPoint</Application>
  <PresentationFormat>Экран (16:9)</PresentationFormat>
  <Paragraphs>28</Paragraphs>
  <Slides>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White</vt:lpstr>
      <vt:lpstr>АВТОБУС ФИНАНСОВОГО ПРОСВЕЩЕНИЯ </vt:lpstr>
      <vt:lpstr>Цели и задачи проекта     </vt:lpstr>
      <vt:lpstr>Целевая аудитория и ее охват</vt:lpstr>
      <vt:lpstr>Краткое описание практики</vt:lpstr>
      <vt:lpstr>Достигнутые результаты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Шарова Наталья Владимировна</dc:creator>
  <cp:lastModifiedBy>Савченко</cp:lastModifiedBy>
  <cp:revision>100</cp:revision>
  <dcterms:modified xsi:type="dcterms:W3CDTF">2024-04-22T15:09:02Z</dcterms:modified>
</cp:coreProperties>
</file>