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62" d="100"/>
          <a:sy n="162" d="100"/>
        </p:scale>
        <p:origin x="427" y="10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 </a:t>
            </a:r>
            <a:r>
              <a:rPr lang="en-GB" sz="1200" dirty="0"/>
              <a:t>“</a:t>
            </a:r>
            <a:r>
              <a:rPr lang="ru-RU" sz="1200" dirty="0"/>
              <a:t>Волонтерская деятельность</a:t>
            </a:r>
            <a:r>
              <a:rPr lang="en-GB" sz="1200" dirty="0"/>
              <a:t>”</a:t>
            </a:r>
            <a:endParaRPr lang="ru-RU" sz="1200" dirty="0"/>
          </a:p>
          <a:p>
            <a:r>
              <a:rPr lang="ru-RU" sz="1200" dirty="0"/>
              <a:t>Наименование МО  </a:t>
            </a:r>
            <a:r>
              <a:rPr lang="ru-RU" sz="1200" dirty="0" err="1"/>
              <a:t>Билибинский</a:t>
            </a:r>
            <a:r>
              <a:rPr lang="ru-RU" sz="1200" dirty="0"/>
              <a:t> муниципальный район</a:t>
            </a:r>
          </a:p>
          <a:p>
            <a:r>
              <a:rPr lang="ru-RU" sz="1200" dirty="0"/>
              <a:t>Автор практики: МБОУ «ООШ с. Островное, </a:t>
            </a:r>
            <a:r>
              <a:rPr lang="ru-RU" sz="1200" dirty="0" err="1"/>
              <a:t>Билибинский</a:t>
            </a:r>
            <a:r>
              <a:rPr lang="ru-RU" sz="1200" dirty="0"/>
              <a:t> муниципальный  район,  ЧАО ул. 50-летия советской власти д 4. тел 8(42738)8-34-35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0" y="406632"/>
            <a:ext cx="6670159" cy="1185166"/>
          </a:xfrm>
        </p:spPr>
        <p:txBody>
          <a:bodyPr>
            <a:normAutofit/>
          </a:bodyPr>
          <a:lstStyle/>
          <a:p>
            <a:r>
              <a:rPr lang="ru-RU" dirty="0"/>
              <a:t> «Благотворительная ярмарка»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1135638"/>
            <a:ext cx="3430773" cy="230222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0" dirty="0"/>
              <a:t>Цель: Развитие предпринимательских навыков у детей через практическое вовлечение в процесс создания, продажи и управления продукцией на ярмарке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0B86F2-CA93-4B51-AFD6-56F74A25AC1E}"/>
              </a:ext>
            </a:extLst>
          </p:cNvPr>
          <p:cNvSpPr/>
          <p:nvPr/>
        </p:nvSpPr>
        <p:spPr>
          <a:xfrm>
            <a:off x="0" y="105103"/>
            <a:ext cx="5485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>
                <a:solidFill>
                  <a:srgbClr val="0D0D0D"/>
                </a:solidFill>
                <a:latin typeface="Söhne"/>
              </a:rPr>
              <a:t>Основные этапы проекта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BEA64-05EB-4B5D-8085-E6CCCC6E37FE}"/>
              </a:ext>
            </a:extLst>
          </p:cNvPr>
          <p:cNvSpPr txBox="1"/>
          <p:nvPr/>
        </p:nvSpPr>
        <p:spPr>
          <a:xfrm>
            <a:off x="370531" y="973632"/>
            <a:ext cx="2200611" cy="14291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b="0" dirty="0"/>
              <a:t> </a:t>
            </a:r>
            <a:r>
              <a:rPr lang="ru-RU" sz="1600" b="0" dirty="0"/>
              <a:t>Создание продукции</a:t>
            </a:r>
          </a:p>
          <a:p>
            <a:pPr defTabSz="825500"/>
            <a:endParaRPr lang="ru-RU" b="0" dirty="0"/>
          </a:p>
          <a:p>
            <a:pPr defTabSz="825500"/>
            <a:r>
              <a:rPr lang="ru-RU" b="0" dirty="0"/>
              <a:t> дети изготавливали различные вещи, открытки, украшения и другие товары для представления на ярмарке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C6B98-62EB-4B11-A3EC-1C2CCF3E2B49}"/>
              </a:ext>
            </a:extLst>
          </p:cNvPr>
          <p:cNvSpPr txBox="1"/>
          <p:nvPr/>
        </p:nvSpPr>
        <p:spPr>
          <a:xfrm>
            <a:off x="2802077" y="973632"/>
            <a:ext cx="2274257" cy="1249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b="0" dirty="0"/>
              <a:t>Расчет стоимости</a:t>
            </a:r>
            <a:r>
              <a:rPr lang="ru-RU" b="0" dirty="0"/>
              <a:t> </a:t>
            </a:r>
          </a:p>
          <a:p>
            <a:pPr defTabSz="825500"/>
            <a:endParaRPr lang="ru-RU" b="0" dirty="0"/>
          </a:p>
          <a:p>
            <a:pPr defTabSz="825500"/>
            <a:r>
              <a:rPr lang="ru-RU" b="0" dirty="0"/>
              <a:t> дети проводили анализ затрат на материалы и временные ресурсы для определения цены продукции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FE995-A49C-4592-AECB-8814C8377549}"/>
              </a:ext>
            </a:extLst>
          </p:cNvPr>
          <p:cNvSpPr txBox="1"/>
          <p:nvPr/>
        </p:nvSpPr>
        <p:spPr>
          <a:xfrm>
            <a:off x="313228" y="2924576"/>
            <a:ext cx="1601972" cy="1921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b="0" dirty="0"/>
              <a:t>Продажа товаров </a:t>
            </a:r>
          </a:p>
          <a:p>
            <a:pPr defTabSz="825500"/>
            <a:r>
              <a:rPr lang="ru-RU" sz="1600" b="0" dirty="0"/>
              <a:t> </a:t>
            </a:r>
            <a:r>
              <a:rPr lang="ru-RU" b="0" dirty="0"/>
              <a:t>участники проекта выступали в роли продавцов, взаимодействуя с посетителями ярмарки и предлагая свои товары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E5AEF-4E30-490E-8F18-61FC78942E7D}"/>
              </a:ext>
            </a:extLst>
          </p:cNvPr>
          <p:cNvSpPr txBox="1"/>
          <p:nvPr/>
        </p:nvSpPr>
        <p:spPr>
          <a:xfrm>
            <a:off x="2367517" y="2925332"/>
            <a:ext cx="1601972" cy="1855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600" b="0" dirty="0"/>
              <a:t>Расчет прибыли</a:t>
            </a:r>
            <a:r>
              <a:rPr lang="ru-RU" b="0" dirty="0"/>
              <a:t> </a:t>
            </a:r>
          </a:p>
          <a:p>
            <a:pPr defTabSz="825500"/>
            <a:endParaRPr lang="ru-RU" b="0" dirty="0"/>
          </a:p>
          <a:p>
            <a:pPr defTabSz="825500"/>
            <a:r>
              <a:rPr lang="ru-RU" b="0" dirty="0"/>
              <a:t>дети вели учет продаж и затрат для определения общей прибыли от реализации продукции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FF6DAB-5A5E-408C-8526-2AAA473C4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51" y="600215"/>
            <a:ext cx="1981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5220DA-CA5B-4DCD-ADF1-62EDBD967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06" y="2639487"/>
            <a:ext cx="1789813" cy="2427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45B1E4-D728-40E2-AFC7-C359926C6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76" y="3516534"/>
            <a:ext cx="1890581" cy="14179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5CB21E-4A52-43B8-BBC0-F636207948FC}"/>
              </a:ext>
            </a:extLst>
          </p:cNvPr>
          <p:cNvSpPr txBox="1"/>
          <p:nvPr/>
        </p:nvSpPr>
        <p:spPr>
          <a:xfrm>
            <a:off x="6230214" y="312957"/>
            <a:ext cx="167871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Создание украшений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144C80-D2EE-45CB-AB28-09CE4641CB4C}"/>
              </a:ext>
            </a:extLst>
          </p:cNvPr>
          <p:cNvSpPr txBox="1"/>
          <p:nvPr/>
        </p:nvSpPr>
        <p:spPr>
          <a:xfrm>
            <a:off x="4620714" y="2989195"/>
            <a:ext cx="166576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Почтовая открытка с изображением села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011E42-6105-4070-AFEB-7A80D5E63CF1}"/>
              </a:ext>
            </a:extLst>
          </p:cNvPr>
          <p:cNvSpPr txBox="1"/>
          <p:nvPr/>
        </p:nvSpPr>
        <p:spPr>
          <a:xfrm>
            <a:off x="7219757" y="2360384"/>
            <a:ext cx="167871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/>
              <a:t>Ярмарочная торговля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0" dirty="0"/>
              <a:t>Полученные результаты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3433A-5214-47ED-B448-AEE9EAA4CB5A}"/>
              </a:ext>
            </a:extLst>
          </p:cNvPr>
          <p:cNvSpPr txBox="1"/>
          <p:nvPr/>
        </p:nvSpPr>
        <p:spPr>
          <a:xfrm>
            <a:off x="711392" y="1274792"/>
            <a:ext cx="3959589" cy="290335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ru-RU" sz="1400" b="0" dirty="0"/>
          </a:p>
          <a:p>
            <a:r>
              <a:rPr lang="ru-RU" sz="1400" b="0" dirty="0"/>
              <a:t>Дети успешно освоили навыки предпринимательства, в том числе процесс создания, расчета стоимости, продажи и управления прибылью.</a:t>
            </a:r>
          </a:p>
          <a:p>
            <a:r>
              <a:rPr lang="ru-RU" sz="1400" b="0" dirty="0"/>
              <a:t>Проект способствовал развитию коммуникативных навыков, умения работать в коллективе и принимать решения.</a:t>
            </a:r>
          </a:p>
          <a:p>
            <a:r>
              <a:rPr lang="ru-RU" sz="1400" b="0" dirty="0"/>
              <a:t>Участие в ярмарке позволило детям ощутить себя в роли предпринимателя и приобрести ценный опыт, который может быть полезен в будущем.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07D3E2D-B220-44FD-B47B-8E991621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05527"/>
              </p:ext>
            </p:extLst>
          </p:nvPr>
        </p:nvGraphicFramePr>
        <p:xfrm>
          <a:off x="5146160" y="1339702"/>
          <a:ext cx="3856073" cy="284553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63254">
                  <a:extLst>
                    <a:ext uri="{9D8B030D-6E8A-4147-A177-3AD203B41FA5}">
                      <a16:colId xmlns:a16="http://schemas.microsoft.com/office/drawing/2014/main" val="1236206353"/>
                    </a:ext>
                  </a:extLst>
                </a:gridCol>
                <a:gridCol w="921488">
                  <a:extLst>
                    <a:ext uri="{9D8B030D-6E8A-4147-A177-3AD203B41FA5}">
                      <a16:colId xmlns:a16="http://schemas.microsoft.com/office/drawing/2014/main" val="3831297227"/>
                    </a:ext>
                  </a:extLst>
                </a:gridCol>
                <a:gridCol w="928578">
                  <a:extLst>
                    <a:ext uri="{9D8B030D-6E8A-4147-A177-3AD203B41FA5}">
                      <a16:colId xmlns:a16="http://schemas.microsoft.com/office/drawing/2014/main" val="1970497631"/>
                    </a:ext>
                  </a:extLst>
                </a:gridCol>
                <a:gridCol w="942753">
                  <a:extLst>
                    <a:ext uri="{9D8B030D-6E8A-4147-A177-3AD203B41FA5}">
                      <a16:colId xmlns:a16="http://schemas.microsoft.com/office/drawing/2014/main" val="253764610"/>
                    </a:ext>
                  </a:extLst>
                </a:gridCol>
              </a:tblGrid>
              <a:tr h="284245">
                <a:tc>
                  <a:txBody>
                    <a:bodyPr/>
                    <a:lstStyle/>
                    <a:p>
                      <a:r>
                        <a:rPr lang="ru-RU" dirty="0"/>
                        <a:t>Стоимость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Выручка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Прибыль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970896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20289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30890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112707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77849"/>
                  </a:ext>
                </a:extLst>
              </a:tr>
              <a:tr h="5014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64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B60762-7ED1-45CB-8281-FF30A7EDD383}"/>
              </a:ext>
            </a:extLst>
          </p:cNvPr>
          <p:cNvSpPr txBox="1"/>
          <p:nvPr/>
        </p:nvSpPr>
        <p:spPr>
          <a:xfrm>
            <a:off x="5422605" y="956756"/>
            <a:ext cx="332444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Примерная таблица расчета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93" y="793216"/>
            <a:ext cx="4153787" cy="68272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br>
              <a:rPr lang="ru-RU" b="0" dirty="0"/>
            </a:br>
            <a:r>
              <a:rPr lang="ru-RU" b="0" dirty="0"/>
              <a:t>Заключение и будущие перспективы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8" y="1883989"/>
            <a:ext cx="7877175" cy="1722889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Проект ярмарки успешно продемонстрировал эффективные методы развития предпринимательских навыков у детей.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Мы стремимся к дальнейшему расширению подобных инициатив и углублению участия детей в процессах предпринимательской деятельности для их полноценного развития и подготовки к будущему.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248</Words>
  <Application>Microsoft Office PowerPoint</Application>
  <PresentationFormat>Экран (16:9)</PresentationFormat>
  <Paragraphs>34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Proxima Nova Rg</vt:lpstr>
      <vt:lpstr>Söhne</vt:lpstr>
      <vt:lpstr>White</vt:lpstr>
      <vt:lpstr> «Благотворительная ярмарка»</vt:lpstr>
      <vt:lpstr>Цель: Развитие предпринимательских навыков у детей через практическое вовлечение в процесс создания, продажи и управления продукцией на ярмарке</vt:lpstr>
      <vt:lpstr>Презентация PowerPoint</vt:lpstr>
      <vt:lpstr>Полученные результаты</vt:lpstr>
      <vt:lpstr> Заключение и будущие перспективы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mmk user4</dc:creator>
  <cp:lastModifiedBy>ms28050</cp:lastModifiedBy>
  <cp:revision>65</cp:revision>
  <dcterms:modified xsi:type="dcterms:W3CDTF">2024-04-19T03:35:57Z</dcterms:modified>
</cp:coreProperties>
</file>