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30" d="100"/>
          <a:sy n="130" d="100"/>
        </p:scale>
        <p:origin x="-990" y="-43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6626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854928"/>
            <a:ext cx="6350680" cy="1140405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Цифровые продукты по финансовой грамотности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Кемеровская область – Кузбасс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финансов Кузбасса,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Силукова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Алла Андреевна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8(3842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58-43-17, 89502686221,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silukova@ofukem.ru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1019341"/>
            <a:ext cx="8890000" cy="1185166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Финансовый диктант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Цифровой платформе финансовой грамотности населения Кузбасса </a:t>
            </a:r>
          </a:p>
        </p:txBody>
      </p:sp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1" y="47155"/>
            <a:ext cx="817102" cy="1073805"/>
          </a:xfrm>
          <a:prstGeom prst="rect">
            <a:avLst/>
          </a:prstGeom>
        </p:spPr>
      </p:pic>
      <p:pic>
        <p:nvPicPr>
          <p:cNvPr id="8" name="Изображение 1" descr="минфин прозрачный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30" y="68320"/>
            <a:ext cx="582295" cy="1056005"/>
          </a:xfrm>
          <a:prstGeom prst="rect">
            <a:avLst/>
          </a:prstGeom>
        </p:spPr>
      </p:pic>
      <p:pic>
        <p:nvPicPr>
          <p:cNvPr id="9" name="Изображение 16" descr="рцфг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271" y="164414"/>
            <a:ext cx="983508" cy="934721"/>
          </a:xfrm>
          <a:prstGeom prst="rect">
            <a:avLst/>
          </a:prstGeom>
        </p:spPr>
      </p:pic>
      <p:pic>
        <p:nvPicPr>
          <p:cNvPr id="10" name="Изображение 17" descr="phot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779" y="120181"/>
            <a:ext cx="1122045" cy="899160"/>
          </a:xfrm>
          <a:prstGeom prst="rect">
            <a:avLst/>
          </a:prstGeom>
        </p:spPr>
      </p:pic>
      <p:pic>
        <p:nvPicPr>
          <p:cNvPr id="11" name="Изображение 25" descr="Безымянный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824" y="107706"/>
            <a:ext cx="1137920" cy="8159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108" y="224362"/>
            <a:ext cx="4572573" cy="775381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Достигнутые    результаты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8340" y="1372592"/>
            <a:ext cx="4267772" cy="3770908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Целевая аудитория: </a:t>
            </a:r>
          </a:p>
          <a:p>
            <a:pPr marL="0" indent="0">
              <a:buNone/>
            </a:pPr>
            <a:endParaRPr lang="ru-RU" sz="3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население;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пенсионеры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предпенсионеры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СМП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самозанятые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граждане</a:t>
            </a:r>
          </a:p>
          <a:p>
            <a:pPr>
              <a:buFont typeface="Wingdings" pitchFamily="2" charset="2"/>
              <a:buChar char="v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/>
              <a:t>Принять участие могут все </a:t>
            </a:r>
            <a:r>
              <a:rPr lang="ru-RU" sz="2000" dirty="0" smtClean="0"/>
              <a:t>желающие!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ripunova\Downloads\age-distribution-pie-ch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1204" r="3777" b="26574"/>
          <a:stretch/>
        </p:blipFill>
        <p:spPr bwMode="auto">
          <a:xfrm>
            <a:off x="5205985" y="1372592"/>
            <a:ext cx="2340864" cy="23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ripunova\Downloads\age-distribution-pie-ch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85574" r="13778"/>
          <a:stretch/>
        </p:blipFill>
        <p:spPr bwMode="auto">
          <a:xfrm>
            <a:off x="5736337" y="3724656"/>
            <a:ext cx="1353312" cy="4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613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674779" y="4475036"/>
            <a:ext cx="6350680" cy="595312"/>
          </a:xfrm>
        </p:spPr>
        <p:txBody>
          <a:bodyPr>
            <a:normAutofit lnSpcReduction="10000"/>
          </a:bodyPr>
          <a:lstStyle/>
          <a:p>
            <a:pPr algn="r" rtl="0">
              <a:spcAft>
                <a:spcPts val="0"/>
              </a:spcAft>
              <a:defRPr/>
            </a:pPr>
            <a:r>
              <a:rPr lang="ru-RU" kern="1200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Силукова</a:t>
            </a:r>
            <a:r>
              <a:rPr lang="ru-RU" kern="12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Алла Андреевна</a:t>
            </a:r>
          </a:p>
          <a:p>
            <a:pPr algn="r" rtl="0">
              <a:spcAft>
                <a:spcPts val="0"/>
              </a:spcAft>
              <a:defRPr/>
            </a:pPr>
            <a:r>
              <a:rPr lang="ru-RU" kern="12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заместитель начальника отдела стратегических проектов</a:t>
            </a:r>
          </a:p>
          <a:p>
            <a:pPr algn="r" rtl="0">
              <a:spcAft>
                <a:spcPts val="0"/>
              </a:spcAft>
              <a:defRPr/>
            </a:pPr>
            <a:r>
              <a:rPr lang="ru-RU" kern="1200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Министерства финансов Кузбасса </a:t>
            </a:r>
          </a:p>
          <a:p>
            <a:endParaRPr lang="ru-RU" dirty="0"/>
          </a:p>
        </p:txBody>
      </p:sp>
      <p:pic>
        <p:nvPicPr>
          <p:cNvPr id="6" name="Изображение 6" descr="Безымянный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1" y="47155"/>
            <a:ext cx="817102" cy="1073805"/>
          </a:xfrm>
          <a:prstGeom prst="rect">
            <a:avLst/>
          </a:prstGeom>
        </p:spPr>
      </p:pic>
      <p:pic>
        <p:nvPicPr>
          <p:cNvPr id="7" name="Изображение 1" descr="минфин прозрачны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51" y="56054"/>
            <a:ext cx="582295" cy="1056005"/>
          </a:xfrm>
          <a:prstGeom prst="rect">
            <a:avLst/>
          </a:prstGeom>
        </p:spPr>
      </p:pic>
      <p:pic>
        <p:nvPicPr>
          <p:cNvPr id="8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271" y="164414"/>
            <a:ext cx="983508" cy="934721"/>
          </a:xfrm>
          <a:prstGeom prst="rect">
            <a:avLst/>
          </a:prstGeom>
        </p:spPr>
      </p:pic>
      <p:pic>
        <p:nvPicPr>
          <p:cNvPr id="9" name="Изображение 17" descr="pho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778" y="134477"/>
            <a:ext cx="1122045" cy="899160"/>
          </a:xfrm>
          <a:prstGeom prst="rect">
            <a:avLst/>
          </a:prstGeom>
        </p:spPr>
      </p:pic>
      <p:pic>
        <p:nvPicPr>
          <p:cNvPr id="10" name="Изображение 25" descr="Безымянный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824" y="91602"/>
            <a:ext cx="1137920" cy="8159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3031" y="1444806"/>
            <a:ext cx="8837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Финансовый диктант </a:t>
            </a:r>
            <a:r>
              <a:rPr lang="ru-RU" sz="24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отличная возможность для каждого </a:t>
            </a:r>
            <a:r>
              <a:rPr lang="ru-RU" sz="2400" b="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кузбассовца</a:t>
            </a:r>
            <a:r>
              <a:rPr lang="ru-RU" sz="24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проверить свои знания и прокачать их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4745" y="2665846"/>
            <a:ext cx="3941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408793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441256"/>
            <a:ext cx="6888265" cy="682727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Модуль «Финансовый диктант»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63733" y="1065877"/>
            <a:ext cx="2836334" cy="3601373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sz="15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Цифровая платформа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цифровое информационно – </a:t>
            </a:r>
            <a:r>
              <a:rPr lang="ru-RU" sz="15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просветительское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пространство,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объединяющее ведущих финансовых экспертов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(носителей знаний)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жителями региона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а также позволяющее заниматься самообразованием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«Финансовый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диктант» - мониторинговый инструмент для оценки уровня финансовой грамотности населения Кузбасса.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t="1702" b="1606"/>
          <a:stretch/>
        </p:blipFill>
        <p:spPr bwMode="auto">
          <a:xfrm>
            <a:off x="108934" y="1181100"/>
            <a:ext cx="6054799" cy="33551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Модуль «Финансовый диктант»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20933" y="1511300"/>
            <a:ext cx="2296056" cy="293370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Обязательная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платформе для участия </a:t>
            </a:r>
          </a:p>
          <a:p>
            <a:pPr>
              <a:buFont typeface="Wingdings" pitchFamily="2" charset="2"/>
              <a:buChar char="v"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Специальный раздел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личном кабинете пользователя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/>
          <a:stretch/>
        </p:blipFill>
        <p:spPr bwMode="auto">
          <a:xfrm>
            <a:off x="93133" y="1173826"/>
            <a:ext cx="6191177" cy="35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Модуль «Финансовый диктант»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480" y="1181100"/>
            <a:ext cx="2304519" cy="348615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прохождения: 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 вопросов: 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407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единиц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Участнику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выпадает: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рандомных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вопросов из всех тематических блоков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Навигация по вопросам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варианта  ответа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Баллы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максимум 100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– 4 балла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1181100"/>
            <a:ext cx="6551615" cy="338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Модуль «Финансовый диктант»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93932" y="1181100"/>
            <a:ext cx="2497667" cy="348615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Автоматический подсчет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набранных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скачать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именной сертификат  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поделиться результатами в социальных сетях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" y="1109828"/>
            <a:ext cx="6265334" cy="369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4" y="2819540"/>
            <a:ext cx="138733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17547" y="1400678"/>
            <a:ext cx="2990320" cy="174892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итогов и ошибок по окончанию проекта 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личном кабинете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пользователя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9278" t="1613" r="10342" b="24588"/>
          <a:stretch/>
        </p:blipFill>
        <p:spPr bwMode="auto">
          <a:xfrm>
            <a:off x="57150" y="975782"/>
            <a:ext cx="4546600" cy="3793067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99648" y="147779"/>
            <a:ext cx="6203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Модуль «Финансовый диктант»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38394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644" y="166937"/>
            <a:ext cx="7065836" cy="682727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Функционал для администратора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организаторов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4992" y="893234"/>
            <a:ext cx="5721858" cy="403436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Аналитика в динамике: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Общее количество участников </a:t>
            </a: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Разрез по набранным баллам</a:t>
            </a: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Активность по территориям региона  </a:t>
            </a: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Гендерное распределение участников </a:t>
            </a: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Распределение участников по возрастам: 0-17, 18-22, 23-34, 35-59, 60-89</a:t>
            </a: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Распределение в разрезе уровня образования</a:t>
            </a: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Распределение по категории (статус) </a:t>
            </a: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Статистика по сложным вопросам (ТОП 10) </a:t>
            </a: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Рейтинги: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Муниципалитеты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максимальному количеству участников, по доле от общего количества по региону, в расчете на 10 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человек (рейтинг активности);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максимальному количеству участников набравших от 50 до 100 баллов, по доле участников набравших от 50 до 100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баллов (положительный рейтинг);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максимальному количеству участников, набравших 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0-4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баллов и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доле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антирейтинг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Принята 100-балльная шкала, где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0 до 49 баллов – удовлетворительный уровень финансовой грамотности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50 до 79 баллов – достаточный уровень финансовых знаний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80 до 100 баллов – высокий уровень финансовой грамотности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5"/>
          <a:stretch/>
        </p:blipFill>
        <p:spPr bwMode="auto">
          <a:xfrm>
            <a:off x="156223" y="642797"/>
            <a:ext cx="3060053" cy="15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t="20918" r="26644" b="6730"/>
          <a:stretch/>
        </p:blipFill>
        <p:spPr bwMode="auto">
          <a:xfrm>
            <a:off x="156223" y="2169145"/>
            <a:ext cx="3208769" cy="26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616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9732" y="162212"/>
            <a:ext cx="4944427" cy="635173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Достигнутые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9184" y="1295041"/>
            <a:ext cx="4230624" cy="335620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Количественные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феврале 2024 года впервые проведен финансовый диктант с использованием модуля на Цифровой платформе финансовой грамотности населения Кузбасса;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приняли 30938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кузбассовцев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15419" r="5602" b="2161"/>
          <a:stretch/>
        </p:blipFill>
        <p:spPr bwMode="auto">
          <a:xfrm>
            <a:off x="5186361" y="1359936"/>
            <a:ext cx="2439135" cy="239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3194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324" y="23195"/>
            <a:ext cx="6206299" cy="38501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Достигнутые    результаты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00" y="622387"/>
            <a:ext cx="4572572" cy="452111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Качественные результаты: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проводится оценка уровня финансовой грамотности участников (в 2024 году 70,3 % участников прошли диктант положительно, набрав от 50 баллов и выше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статистические данные группируются в табличные и графические формы с отражением динамики показателей;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основании статистики формируется пояснительная записка с итогами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 учетом рейтинга сложных вопросов планируется дальнейшая просветительская работа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реализуется популяризация финансового просвещения за счет вовлечения участников и повышения их интереса к получению финансовых знаний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 счет аналитики допущенных ошибок реализована образовательная функция для  участников. </a:t>
            </a:r>
          </a:p>
        </p:txBody>
      </p:sp>
      <p:pic>
        <p:nvPicPr>
          <p:cNvPr id="2050" name="Picture 2" descr="C:\Users\hripunova\Downloads\points-pie-ch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7008" r="3600" b="26560"/>
          <a:stretch/>
        </p:blipFill>
        <p:spPr bwMode="auto">
          <a:xfrm>
            <a:off x="5212080" y="1357953"/>
            <a:ext cx="2371344" cy="23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ripunova\Downloads\points-pie-ch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83424" r="19956" b="1216"/>
          <a:stretch/>
        </p:blipFill>
        <p:spPr bwMode="auto">
          <a:xfrm>
            <a:off x="5923788" y="3828286"/>
            <a:ext cx="990600" cy="3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4508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345</Words>
  <Application>Microsoft Office PowerPoint</Application>
  <PresentationFormat>Экран (16:9)</PresentationFormat>
  <Paragraphs>85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White</vt:lpstr>
      <vt:lpstr>Модуль «Финансовый диктант»  на Цифровой платформе финансовой грамотности населения Кузбасса </vt:lpstr>
      <vt:lpstr>Модуль «Финансовый диктант»</vt:lpstr>
      <vt:lpstr>Модуль «Финансовый диктант»</vt:lpstr>
      <vt:lpstr>Модуль «Финансовый диктант»</vt:lpstr>
      <vt:lpstr>Модуль «Финансовый диктант»</vt:lpstr>
      <vt:lpstr>Анализ итогов и ошибок по окончанию проекта в личном кабинете пользователя </vt:lpstr>
      <vt:lpstr>Функционал для администратора и организаторов  </vt:lpstr>
      <vt:lpstr>Достигнутые    результаты</vt:lpstr>
      <vt:lpstr>Достигнутые    результаты</vt:lpstr>
      <vt:lpstr>Достигнутые   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Силукова Алла Андреевна</cp:lastModifiedBy>
  <cp:revision>83</cp:revision>
  <dcterms:modified xsi:type="dcterms:W3CDTF">2024-04-18T07:08:43Z</dcterms:modified>
</cp:coreProperties>
</file>