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64" d="100"/>
          <a:sy n="164" d="100"/>
        </p:scale>
        <p:origin x="931" y="62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2283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8271132" cy="802572"/>
          </a:xfrm>
        </p:spPr>
        <p:txBody>
          <a:bodyPr>
            <a:noAutofit/>
          </a:bodyPr>
          <a:lstStyle/>
          <a:p>
            <a:r>
              <a:rPr lang="ru-RU" sz="1100" dirty="0"/>
              <a:t>Направление практики: Финансовое просвещение детей и молодежи </a:t>
            </a:r>
          </a:p>
          <a:p>
            <a:r>
              <a:rPr lang="ru-RU" sz="1100" dirty="0"/>
              <a:t>Наименование субъекта : Амурская область </a:t>
            </a:r>
          </a:p>
          <a:p>
            <a:r>
              <a:rPr lang="ru-RU" sz="1100" dirty="0"/>
              <a:t>Автор практики: УФНС России по Амурской области, Петренко Марина Александровна , 8(4162)49-65-60, доб. 1202</a:t>
            </a:r>
          </a:p>
          <a:p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895" y="730530"/>
            <a:ext cx="3984704" cy="146564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Проведение уроков налоговой грамотности для школьников и студентов </a:t>
            </a:r>
          </a:p>
        </p:txBody>
      </p:sp>
      <p:pic>
        <p:nvPicPr>
          <p:cNvPr id="7" name="Рисунок 6" descr="C:\Users\Inet3018\Desktop\2019\Настя\Страховые взносы город\Логотип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82" y="230150"/>
            <a:ext cx="1175385" cy="121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УФНС России по Амурской области проводит</a:t>
            </a:r>
            <a:br>
              <a:rPr lang="ru-RU" dirty="0" smtClean="0"/>
            </a:br>
            <a:r>
              <a:rPr lang="ru-RU" dirty="0" smtClean="0"/>
              <a:t>уроки налоговой грамотности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2295728"/>
            <a:ext cx="3823249" cy="2371522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dirty="0" smtClean="0"/>
              <a:t>В </a:t>
            </a:r>
            <a:r>
              <a:rPr lang="ru-RU" sz="2000" b="1" dirty="0" smtClean="0"/>
              <a:t>2023</a:t>
            </a:r>
            <a:r>
              <a:rPr lang="ru-RU" sz="2000" dirty="0" smtClean="0"/>
              <a:t> </a:t>
            </a:r>
            <a:r>
              <a:rPr lang="ru-RU" sz="2000" dirty="0"/>
              <a:t>году участниками проекта </a:t>
            </a:r>
            <a:r>
              <a:rPr lang="ru-RU" sz="2000" dirty="0" smtClean="0"/>
              <a:t>стали</a:t>
            </a:r>
            <a:r>
              <a:rPr lang="ru-RU" sz="2000" dirty="0"/>
              <a:t> </a:t>
            </a:r>
            <a:r>
              <a:rPr lang="ru-RU" sz="2000" dirty="0" smtClean="0"/>
              <a:t>школы Белогорска, Благовещенска, Свободного, </a:t>
            </a:r>
            <a:r>
              <a:rPr lang="ru-RU" sz="2000" dirty="0" err="1" smtClean="0"/>
              <a:t>Зеи</a:t>
            </a:r>
            <a:r>
              <a:rPr lang="ru-RU" sz="2000" dirty="0" smtClean="0"/>
              <a:t>, Райчихинска, Тынды, Шимановска, Циолковского, Прогресса, Архары.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757919"/>
            <a:ext cx="5410549" cy="868334"/>
          </a:xfrm>
        </p:spPr>
        <p:txBody>
          <a:bodyPr/>
          <a:lstStyle/>
          <a:p>
            <a:r>
              <a:rPr lang="ru-RU" sz="3000" dirty="0" smtClean="0"/>
              <a:t>Для студентов и школьников проходят экскурсии в музее</a:t>
            </a:r>
            <a:br>
              <a:rPr lang="ru-RU" sz="3000" dirty="0" smtClean="0"/>
            </a:br>
            <a:r>
              <a:rPr lang="ru-RU" sz="3000" dirty="0" smtClean="0"/>
              <a:t>и операционных залах Управления</a:t>
            </a:r>
            <a:endParaRPr lang="ru-RU" sz="3000" dirty="0"/>
          </a:p>
        </p:txBody>
      </p:sp>
      <p:pic>
        <p:nvPicPr>
          <p:cNvPr id="5" name="Picture 4" descr="D:\Зарина\фото уроки\original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" y="156557"/>
            <a:ext cx="2849590" cy="213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Зарина\фото уроки\original1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13" y="156557"/>
            <a:ext cx="2903907" cy="217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Единый день налоговой грамотности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000" dirty="0" smtClean="0"/>
              <a:t>	В апреле 2023 года специалисты </a:t>
            </a:r>
            <a:r>
              <a:rPr lang="ru-RU" sz="1000" dirty="0"/>
              <a:t>УФНС России по Амурской области провели уроки налоговой грамотности в школах Благовещенска, Белогорска и </a:t>
            </a:r>
            <a:r>
              <a:rPr lang="ru-RU" sz="1000" dirty="0" err="1" smtClean="0"/>
              <a:t>Зеи</a:t>
            </a:r>
            <a:r>
              <a:rPr lang="ru-RU" sz="1000" dirty="0" smtClean="0"/>
              <a:t>.</a:t>
            </a:r>
          </a:p>
          <a:p>
            <a:pPr marL="0" indent="0">
              <a:buNone/>
            </a:pPr>
            <a:r>
              <a:rPr lang="ru-RU" sz="1000" dirty="0" smtClean="0"/>
              <a:t>	В </a:t>
            </a:r>
            <a:r>
              <a:rPr lang="ru-RU" sz="1000" dirty="0"/>
              <a:t>столице Приамурья урок </a:t>
            </a:r>
            <a:r>
              <a:rPr lang="ru-RU" sz="1000" dirty="0" smtClean="0"/>
              <a:t>прошел </a:t>
            </a:r>
            <a:r>
              <a:rPr lang="ru-RU" sz="1000" dirty="0"/>
              <a:t>в МАОУ «Школа №13 города Благовещенска». На 40 минут представители Управления превратились из налоговых инспекторов в педагогов. 137 шестиклассников активно включились в работу. Дети внимательно слушали, с удовольствием отвечали на вопросы, разгадали задания викторины и посмотрели </a:t>
            </a:r>
            <a:r>
              <a:rPr lang="ru-RU" sz="1000" dirty="0" smtClean="0"/>
              <a:t>мультфильм.</a:t>
            </a:r>
          </a:p>
          <a:p>
            <a:pPr marL="0" indent="0">
              <a:buNone/>
            </a:pPr>
            <a:r>
              <a:rPr lang="ru-RU" sz="1000" dirty="0" smtClean="0"/>
              <a:t>	На </a:t>
            </a:r>
            <a:r>
              <a:rPr lang="ru-RU" sz="1000" dirty="0"/>
              <a:t>встрече шестиклассники узнали, что такое налоги, какие они бывают и кто должен их платить. Школьникам рассказали, что пенсии и другие пособия в нашей стране не облагаются налогом. А вот за прибыль, имущество или выигрыш в лотерею придётся заплатить </a:t>
            </a:r>
            <a:r>
              <a:rPr lang="ru-RU" sz="1000" dirty="0" smtClean="0"/>
              <a:t>налоги.</a:t>
            </a:r>
          </a:p>
          <a:p>
            <a:pPr marL="0" indent="0">
              <a:buNone/>
            </a:pPr>
            <a:r>
              <a:rPr lang="ru-RU" sz="1000" dirty="0" smtClean="0"/>
              <a:t>	Ребята </a:t>
            </a:r>
            <a:r>
              <a:rPr lang="ru-RU" sz="1000" dirty="0"/>
              <a:t>поделились своими увлечениями и предположили, какие налоги им предстоит платить, когда они вырастут. В завершении встречи дети оставили обратную связь, заполнили бланки-ладошки и оценили работу инспекторов через специально сгенерированный QR-код. По итогам урока налоговой грамотности ребята сделали вывод, что налоги это важно и их обязательно нужно платить.</a:t>
            </a:r>
          </a:p>
          <a:p>
            <a:pPr marL="0" indent="0">
              <a:buNone/>
            </a:pPr>
            <a:r>
              <a:rPr lang="ru-RU" sz="1000" dirty="0" smtClean="0"/>
              <a:t>	Открытый </a:t>
            </a:r>
            <a:r>
              <a:rPr lang="ru-RU" sz="1000" dirty="0"/>
              <a:t>урок налоговой грамотности специалисты Управления провели также для двух пятых классов МАОУ «Школа №11 города Белогорск». В работу на занятиях включилось 35 ребят. Во время уроков налоговые инспекторы сделали акцент на том, что главное в работе налоговой службы — это возможность приносить пользу своему государству.</a:t>
            </a:r>
          </a:p>
          <a:p>
            <a:pPr marL="0" indent="0">
              <a:buNone/>
            </a:pPr>
            <a:r>
              <a:rPr lang="ru-RU" sz="1000" dirty="0" smtClean="0"/>
              <a:t>	В </a:t>
            </a:r>
            <a:r>
              <a:rPr lang="ru-RU" sz="1000" dirty="0"/>
              <a:t>городе Зея урок налоговой грамотности провели для пятиклассников МОАУ СОШ № 5. </a:t>
            </a:r>
            <a:r>
              <a:rPr lang="ru-RU" sz="1000" dirty="0" smtClean="0"/>
              <a:t>Все </a:t>
            </a:r>
            <a:r>
              <a:rPr lang="ru-RU" sz="1000" dirty="0"/>
              <a:t>о налогах и работе Управления узнали более 30 школьников.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Фотогалерея: уроки налоговой грамотности</a:t>
            </a:r>
            <a:br>
              <a:rPr lang="ru-RU" dirty="0" smtClean="0"/>
            </a:br>
            <a:r>
              <a:rPr lang="ru-RU" dirty="0" smtClean="0"/>
              <a:t>в школах Приамурья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2800-01-791\Desktop\0304\origina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9" y="1065877"/>
            <a:ext cx="3358081" cy="223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800-01-791\Desktop\0304\original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760" y="3129072"/>
            <a:ext cx="2581833" cy="172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2800-01-791\Desktop\0304\origina5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9" y="3391308"/>
            <a:ext cx="3734733" cy="16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2800-01-791\Desktop\0304\original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25" y="707947"/>
            <a:ext cx="3198653" cy="147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800-01-791\Desktop\0304\orig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17" y="1567583"/>
            <a:ext cx="3236180" cy="242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 школьников и студентов заложены основы налоговой грамотности.</a:t>
            </a:r>
          </a:p>
          <a:p>
            <a:r>
              <a:rPr lang="ru-RU" dirty="0" smtClean="0"/>
              <a:t>Молодежь </a:t>
            </a:r>
            <a:r>
              <a:rPr lang="ru-RU" dirty="0"/>
              <a:t>узнала историю налоговых органов Амурской области и познакомилась с работой территориальных участков.</a:t>
            </a:r>
          </a:p>
          <a:p>
            <a:r>
              <a:rPr lang="ru-RU" dirty="0"/>
              <a:t>Школьники и студенты наглядно оценили процесс взаимодействия налогоплательщика с инспектором.</a:t>
            </a:r>
          </a:p>
          <a:p>
            <a:r>
              <a:rPr lang="ru-RU" dirty="0"/>
              <a:t>Многие проявили интерес к работе налоговых органов. Таким образом, сегодняшние ученики и студенты становятся потенциальным кадровым резервом для территориальных участков Управления области и, возможно, будущими сотрудниками Управления.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157</Words>
  <Application>Microsoft Office PowerPoint</Application>
  <PresentationFormat>Экран (16:9)</PresentationFormat>
  <Paragraphs>20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Проведение уроков налоговой грамотности для школьников и студентов </vt:lpstr>
      <vt:lpstr>УФНС России по Амурской области проводит уроки налоговой грамотности</vt:lpstr>
      <vt:lpstr>Для студентов и школьников проходят экскурсии в музее и операционных залах Управления</vt:lpstr>
      <vt:lpstr>Единый день налоговой грамотности</vt:lpstr>
      <vt:lpstr>Фотогалерея: уроки налоговой грамотности в школах Приамурья</vt:lpstr>
      <vt:lpstr>Результаты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Братковская А.А.</dc:creator>
  <cp:lastModifiedBy>Шакирзянова М. М.</cp:lastModifiedBy>
  <cp:revision>66</cp:revision>
  <dcterms:modified xsi:type="dcterms:W3CDTF">2024-04-27T08:06:04Z</dcterms:modified>
</cp:coreProperties>
</file>