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4" r:id="rId10"/>
  </p:sldIdLst>
  <p:sldSz cx="9144000" cy="5143500" type="screen16x9"/>
  <p:notesSz cx="6797675" cy="99282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30" d="100"/>
          <a:sy n="130" d="100"/>
        </p:scale>
        <p:origin x="960" y="4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5256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74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93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6576" y="10238852"/>
            <a:ext cx="2919748" cy="540856"/>
          </a:xfrm>
          <a:prstGeom prst="rect">
            <a:avLst/>
          </a:prstGeom>
        </p:spPr>
        <p:txBody>
          <a:bodyPr/>
          <a:lstStyle/>
          <a:p>
            <a:fld id="{425633BA-AF75-467E-A016-C9A9FDA457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0E07D92-5E4D-4639-8C9C-CCB5777E0AC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2046" y="4667250"/>
            <a:ext cx="230832" cy="227242"/>
          </a:xfrm>
        </p:spPr>
        <p:txBody>
          <a:bodyPr/>
          <a:lstStyle/>
          <a:p>
            <a:fld id="{5985FE3A-55B4-4639-90C2-FF54CD9D8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1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955671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Финансовое просвещение детей и </a:t>
            </a:r>
            <a:r>
              <a:rPr lang="ru-RU" sz="1200" dirty="0" smtClean="0"/>
              <a:t>молодежи</a:t>
            </a:r>
          </a:p>
          <a:p>
            <a:r>
              <a:rPr lang="ru-RU" sz="1200" dirty="0" smtClean="0"/>
              <a:t>Автор </a:t>
            </a:r>
            <a:r>
              <a:rPr lang="ru-RU" sz="1200" dirty="0"/>
              <a:t>практики: Комитет финансов Волгоградской области, Рассохань Ангелина Владимировна, 8(8442)309129, </a:t>
            </a:r>
            <a:r>
              <a:rPr lang="en-US" sz="1200" dirty="0"/>
              <a:t>avb@volgafin.ru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80" y="1683133"/>
            <a:ext cx="4995332" cy="11851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r>
              <a:rPr lang="ru-RU" dirty="0"/>
              <a:t>проектов местных инициатив в рамках организации кампуса "Школа детского инициативного бюджетирования"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6" y="79673"/>
            <a:ext cx="131321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1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48537" y="717605"/>
            <a:ext cx="7340272" cy="450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практики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правилам программы и подготовки проектов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формированию проектов через призму лучшего опыта</a:t>
            </a:r>
          </a:p>
          <a:p>
            <a:pPr algn="just"/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декада сентября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 </a:t>
            </a:r>
          </a:p>
          <a:p>
            <a:pPr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4-дневная программа, включающая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роживание в лагере,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базе Волгоградского института управления филиал РАНХиГС,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проектов,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 - субсидия на реализацию проекта 300 тыс. рублей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algn="just"/>
            <a:endParaRPr lang="ru-RU" sz="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команд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представителей всех муниципальных районов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(городских округов) Волгоградской области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" y="810490"/>
            <a:ext cx="1772174" cy="118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" y="2439266"/>
            <a:ext cx="1743763" cy="1161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2"/>
          <a:stretch/>
        </p:blipFill>
        <p:spPr>
          <a:xfrm>
            <a:off x="76363" y="3837115"/>
            <a:ext cx="1716083" cy="108038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675955" y="8132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3200" dirty="0" smtClean="0"/>
              <a:t>Описание практики: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02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498" y="1506293"/>
            <a:ext cx="4931863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ТЕМАМ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инициативного бюджетирования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проектов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сметы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разработки проектов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презентации проектов</a:t>
            </a:r>
          </a:p>
          <a:p>
            <a:pPr algn="just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7" y="757950"/>
            <a:ext cx="1672937" cy="1254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7" y="2438064"/>
            <a:ext cx="1672937" cy="1113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7" y="3800152"/>
            <a:ext cx="1681411" cy="11192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1074163" y="19867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3200" dirty="0" smtClean="0"/>
              <a:t>Описание практики: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78498" y="702594"/>
            <a:ext cx="3097161" cy="5334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3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" y="1492919"/>
            <a:ext cx="2119745" cy="1589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77" y="1492918"/>
            <a:ext cx="2384714" cy="1589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73" y="3412018"/>
            <a:ext cx="2219754" cy="1478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98" y="3412018"/>
            <a:ext cx="2219755" cy="1478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62" y="1492918"/>
            <a:ext cx="2414462" cy="1608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617" y="764047"/>
            <a:ext cx="6641603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ШКиБ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базе Кампуса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650220" y="8132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3200" dirty="0" smtClean="0"/>
              <a:t>Описание практики: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751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316" y="1644171"/>
            <a:ext cx="3342185" cy="2506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12345" r="897" b="11265"/>
          <a:stretch/>
        </p:blipFill>
        <p:spPr>
          <a:xfrm>
            <a:off x="6348669" y="1194774"/>
            <a:ext cx="2431102" cy="3342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617" y="512047"/>
            <a:ext cx="6641603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защиты проектов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ШКиБ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675955" y="8132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 smtClean="0"/>
              <a:t>Описание практики: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79" y="1943453"/>
            <a:ext cx="2862109" cy="19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8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" y="2818163"/>
            <a:ext cx="2756536" cy="2067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8245" y="1300723"/>
            <a:ext cx="539288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победителей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школьники простым большинством голосов с помощью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стикеров</a:t>
            </a:r>
            <a:endParaRPr lang="ru-RU" sz="5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в каждой из 5 групп</a:t>
            </a:r>
            <a:endParaRPr lang="ru-RU" sz="5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Призы: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 – 300 тыс. рублей;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 3 места – по 250 тыс. рублей;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Поощрительные призы – по 150 тыс. рублей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предоставляются как субсидия МО на реализацию проектов ИБ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" y="888422"/>
            <a:ext cx="2756536" cy="1837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8380" y="868183"/>
            <a:ext cx="5754286" cy="3795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Выбор проектов-победителей и их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награждение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675955" y="8132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2400" dirty="0" smtClean="0"/>
              <a:t>Описание практики: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120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98" y="173029"/>
            <a:ext cx="6888265" cy="682727"/>
          </a:xfrm>
        </p:spPr>
        <p:txBody>
          <a:bodyPr/>
          <a:lstStyle/>
          <a:p>
            <a:r>
              <a:rPr lang="ru-RU" sz="2400" dirty="0"/>
              <a:t>Достигнутые результаты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32558" y="3557909"/>
            <a:ext cx="20412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latin typeface="Proxima Nova Rg"/>
              </a:rPr>
              <a:t>Наглядное </a:t>
            </a:r>
            <a:r>
              <a:rPr lang="ru-RU" b="0" dirty="0">
                <a:latin typeface="Proxima Nova Rg"/>
              </a:rPr>
              <a:t>обучение школьников Волгоградской области правилам детского(школьного) инициативного бюджетирования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4223" y="1244874"/>
            <a:ext cx="1619836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latin typeface="Proxima Nova Rg"/>
              </a:rPr>
              <a:t>З</a:t>
            </a:r>
            <a:r>
              <a:rPr lang="ru-RU" b="0" dirty="0" smtClean="0">
                <a:latin typeface="Proxima Nova Rg"/>
              </a:rPr>
              <a:t>апуск </a:t>
            </a:r>
            <a:r>
              <a:rPr lang="ru-RU" b="0" dirty="0">
                <a:latin typeface="Proxima Nova Rg"/>
              </a:rPr>
              <a:t>дополнительной информационной кампании о </a:t>
            </a:r>
            <a:r>
              <a:rPr lang="ru-RU" b="0" dirty="0" err="1">
                <a:latin typeface="Proxima Nova Rg"/>
              </a:rPr>
              <a:t>ШКиБ</a:t>
            </a:r>
            <a:r>
              <a:rPr lang="ru-RU" b="0" dirty="0">
                <a:latin typeface="Proxima Nova Rg"/>
              </a:rPr>
              <a:t>, благодаря массовым постам участников Кампуса в социальных сетях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73758" y="1334899"/>
            <a:ext cx="183474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Proxima Nova Rg"/>
              </a:rPr>
              <a:t>Охват более 200 детей</a:t>
            </a:r>
          </a:p>
          <a:p>
            <a:endParaRPr lang="ru-RU" b="0" dirty="0" smtClean="0">
              <a:latin typeface="Proxima Nova Rg"/>
            </a:endParaRPr>
          </a:p>
          <a:p>
            <a:r>
              <a:rPr lang="ru-RU" b="0" dirty="0">
                <a:latin typeface="Proxima Nova Rg"/>
              </a:rPr>
              <a:t>Е</a:t>
            </a:r>
            <a:r>
              <a:rPr lang="ru-RU" b="0" dirty="0" smtClean="0">
                <a:latin typeface="Proxima Nova Rg"/>
              </a:rPr>
              <a:t>жегодная </a:t>
            </a:r>
            <a:r>
              <a:rPr lang="ru-RU" b="0" dirty="0">
                <a:latin typeface="Proxima Nova Rg"/>
              </a:rPr>
              <a:t>реализация </a:t>
            </a:r>
            <a:r>
              <a:rPr lang="ru-RU" b="0" dirty="0" smtClean="0">
                <a:latin typeface="Proxima Nova Rg"/>
              </a:rPr>
              <a:t/>
            </a:r>
            <a:br>
              <a:rPr lang="ru-RU" b="0" dirty="0" smtClean="0">
                <a:latin typeface="Proxima Nova Rg"/>
              </a:rPr>
            </a:br>
            <a:r>
              <a:rPr lang="ru-RU" b="0" dirty="0" smtClean="0">
                <a:latin typeface="Proxima Nova Rg"/>
              </a:rPr>
              <a:t>47 </a:t>
            </a:r>
            <a:r>
              <a:rPr lang="ru-RU" b="0" dirty="0">
                <a:latin typeface="Proxima Nova Rg"/>
              </a:rPr>
              <a:t>проектов </a:t>
            </a:r>
            <a:r>
              <a:rPr lang="ru-RU" b="0" dirty="0" err="1" smtClean="0">
                <a:latin typeface="Proxima Nova Rg"/>
              </a:rPr>
              <a:t>ШКиБ</a:t>
            </a:r>
            <a:endParaRPr lang="ru-RU" b="0" dirty="0">
              <a:latin typeface="Proxima Nova Rg"/>
            </a:endParaRPr>
          </a:p>
          <a:p>
            <a:endParaRPr lang="ru-RU" b="0" dirty="0" smtClean="0">
              <a:latin typeface="Proxima Nova Rg"/>
            </a:endParaRPr>
          </a:p>
          <a:p>
            <a:endParaRPr lang="ru-RU" b="0" dirty="0">
              <a:latin typeface="Proxima Nova Rg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489" y="698430"/>
            <a:ext cx="172253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Proxima Nova Rg"/>
              </a:rPr>
              <a:t>Развитие бюджетной грамотности</a:t>
            </a:r>
            <a:endParaRPr lang="ru-RU" b="0" dirty="0">
              <a:latin typeface="Proxima Nova Rg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-394" r="8952"/>
          <a:stretch/>
        </p:blipFill>
        <p:spPr>
          <a:xfrm flipH="1">
            <a:off x="623097" y="1193363"/>
            <a:ext cx="2606259" cy="15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66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2" y="148546"/>
            <a:ext cx="6888265" cy="682727"/>
          </a:xfrm>
        </p:spPr>
        <p:txBody>
          <a:bodyPr/>
          <a:lstStyle/>
          <a:p>
            <a:r>
              <a:rPr lang="ru-RU" sz="2800" dirty="0"/>
              <a:t>Возможности и инструменты для тиражирования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104" y="842198"/>
            <a:ext cx="5671632" cy="1116473"/>
          </a:xfrm>
        </p:spPr>
        <p:txBody>
          <a:bodyPr/>
          <a:lstStyle/>
          <a:p>
            <a:pPr algn="ctr"/>
            <a:r>
              <a:rPr lang="ru-RU" sz="2400" dirty="0"/>
              <a:t>Материалы могут распространяться через организации отдыха детей и их оздоровления, существующие в регионе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1099138" y="4202543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72" y="1763622"/>
            <a:ext cx="2425634" cy="1615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52" y="3104804"/>
            <a:ext cx="2590469" cy="1725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3" y="2189658"/>
            <a:ext cx="2306202" cy="17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71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t="-264" r="1703" b="59888"/>
          <a:stretch/>
        </p:blipFill>
        <p:spPr>
          <a:xfrm>
            <a:off x="920365" y="663640"/>
            <a:ext cx="6935780" cy="4014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66" b="74232"/>
          <a:stretch/>
        </p:blipFill>
        <p:spPr>
          <a:xfrm>
            <a:off x="389325" y="766375"/>
            <a:ext cx="1231715" cy="7717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r="48169" b="74232"/>
          <a:stretch/>
        </p:blipFill>
        <p:spPr>
          <a:xfrm>
            <a:off x="6641570" y="805112"/>
            <a:ext cx="1846142" cy="97720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675955" y="8132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3200" dirty="0" smtClean="0"/>
              <a:t>Партнеры проекта: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86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266</Words>
  <Application>Microsoft Office PowerPoint</Application>
  <PresentationFormat>Экран (16:9)</PresentationFormat>
  <Paragraphs>72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 Black</vt:lpstr>
      <vt:lpstr>Helvetica Neue</vt:lpstr>
      <vt:lpstr>Helvetica Neue Light</vt:lpstr>
      <vt:lpstr>Helvetica Neue Medium</vt:lpstr>
      <vt:lpstr>Proxima Nova Rg</vt:lpstr>
      <vt:lpstr>Times New Roman</vt:lpstr>
      <vt:lpstr>White</vt:lpstr>
      <vt:lpstr>Конкурс проектов местных инициатив в рамках организации кампуса "Школа детского инициативного бюджетирования"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результаты </vt:lpstr>
      <vt:lpstr>Возможности и инструменты для тиражирования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Рассохань Ангелина Владимировна</dc:creator>
  <cp:lastModifiedBy>Рассохань Ангелина Владимировна</cp:lastModifiedBy>
  <cp:revision>83</cp:revision>
  <cp:lastPrinted>2024-04-22T12:45:27Z</cp:lastPrinted>
  <dcterms:modified xsi:type="dcterms:W3CDTF">2024-04-22T14:40:54Z</dcterms:modified>
</cp:coreProperties>
</file>