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2" r:id="rId4"/>
    <p:sldId id="265" r:id="rId5"/>
    <p:sldId id="258" r:id="rId6"/>
    <p:sldId id="263" r:id="rId7"/>
    <p:sldId id="264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9DB"/>
    <a:srgbClr val="8D42C6"/>
    <a:srgbClr val="FFFF99"/>
    <a:srgbClr val="FFFF66"/>
    <a:srgbClr val="81FFC9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60" d="100"/>
          <a:sy n="160" d="100"/>
        </p:scale>
        <p:origin x="168" y="29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ctURZEKOWtxSH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ctURZEKOWtxSH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Финансовое просвещение детей и молодежи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Волгоградская область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Комитет финансов Волгоградской области, Завьялов Дмитрий Юрьевич, </a:t>
            </a:r>
            <a:r>
              <a:rPr lang="ru-RU" sz="1200" dirty="0"/>
              <a:t>контактные данные </a:t>
            </a:r>
            <a:r>
              <a:rPr lang="ru-RU" sz="1200" dirty="0" smtClean="0"/>
              <a:t>(+79093920880, </a:t>
            </a:r>
            <a:r>
              <a:rPr lang="en-US" sz="1200" dirty="0" smtClean="0"/>
              <a:t>zavy-2010@yandex.ru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00" y="1418400"/>
            <a:ext cx="5591268" cy="1338904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 «Атлас-путеводитель: финансовая грамотность глазами ИИ»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05710" y="247581"/>
            <a:ext cx="2298138" cy="7489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Место для логотипа региона и (или) региональной программы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" y="133367"/>
            <a:ext cx="2506861" cy="9773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475" y="3489097"/>
            <a:ext cx="1795091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ОРГАНИЗАТОРЫ ПРОЕКТА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pPr marL="0" indent="0" hangingPunct="1">
              <a:buFontTx/>
              <a:buNone/>
            </a:pPr>
            <a:endParaRPr lang="ru-RU" dirty="0" smtClean="0"/>
          </a:p>
          <a:p>
            <a:pPr marL="0" indent="0" hangingPunct="1">
              <a:buFontTx/>
              <a:buNone/>
            </a:pPr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9" y="2145812"/>
            <a:ext cx="2006928" cy="797873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7253908" y="904281"/>
            <a:ext cx="1634773" cy="63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Школьники Волгоградской области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0" indent="0" hangingPunct="1">
              <a:buFontTx/>
              <a:buNone/>
            </a:pPr>
            <a:endParaRPr lang="ru-RU" b="1" dirty="0" smtClean="0"/>
          </a:p>
          <a:p>
            <a:pPr marL="0" indent="0" hangingPunct="1">
              <a:buFontTx/>
              <a:buNone/>
            </a:pPr>
            <a:endParaRPr lang="ru-RU" dirty="0" smtClean="0"/>
          </a:p>
          <a:p>
            <a:pPr marL="0" indent="0" hangingPunct="1">
              <a:buFontTx/>
              <a:buNone/>
            </a:pPr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-269051" y="69358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dirty="0" smtClean="0">
                <a:latin typeface="Monotype Corsiva" panose="03010101010201010101" pitchFamily="66" charset="0"/>
              </a:rPr>
              <a:t>Команда, работающая над созданием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algn="ctr" hangingPunct="1"/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«</a:t>
            </a:r>
            <a:r>
              <a:rPr lang="ru-RU" dirty="0" smtClean="0">
                <a:latin typeface="Monotype Corsiva" panose="03010101010201010101" pitchFamily="66" charset="0"/>
              </a:rPr>
              <a:t>Атласа-путеводителя: </a:t>
            </a:r>
            <a:r>
              <a:rPr lang="ru-RU" dirty="0">
                <a:latin typeface="Monotype Corsiva" panose="03010101010201010101" pitchFamily="66" charset="0"/>
              </a:rPr>
              <a:t>финансовая грамотность глазами ИИ»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b="0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57" y="2145812"/>
            <a:ext cx="2006055" cy="823106"/>
          </a:xfrm>
          <a:prstGeom prst="rect">
            <a:avLst/>
          </a:prstGeom>
        </p:spPr>
      </p:pic>
      <p:sp>
        <p:nvSpPr>
          <p:cNvPr id="13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7465685" y="2394420"/>
            <a:ext cx="1634773" cy="63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Студенты </a:t>
            </a:r>
            <a:r>
              <a:rPr lang="ru-RU" sz="1400" b="1" dirty="0" err="1" smtClean="0">
                <a:solidFill>
                  <a:schemeClr val="bg1"/>
                </a:solidFill>
              </a:rPr>
              <a:t>СУЗов</a:t>
            </a:r>
            <a:r>
              <a:rPr lang="ru-RU" sz="1400" b="1" dirty="0" smtClean="0">
                <a:solidFill>
                  <a:schemeClr val="bg1"/>
                </a:solidFill>
              </a:rPr>
              <a:t> Волгоградской области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0" indent="0" hangingPunct="1">
              <a:buFontTx/>
              <a:buNone/>
            </a:pPr>
            <a:endParaRPr lang="ru-RU" b="1" dirty="0" smtClean="0"/>
          </a:p>
          <a:p>
            <a:pPr marL="0" indent="0" hangingPunct="1">
              <a:buFontTx/>
              <a:buNone/>
            </a:pPr>
            <a:endParaRPr lang="ru-RU" dirty="0" smtClean="0"/>
          </a:p>
          <a:p>
            <a:pPr marL="0" indent="0" hangingPunct="1">
              <a:buFontTx/>
              <a:buNone/>
            </a:pPr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7119322" y="4041805"/>
            <a:ext cx="1634773" cy="63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Студенты ВУЗов Волгоградской области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0" indent="0" hangingPunct="1">
              <a:buFontTx/>
              <a:buNone/>
            </a:pPr>
            <a:endParaRPr lang="ru-RU" b="1" dirty="0" smtClean="0"/>
          </a:p>
          <a:p>
            <a:pPr marL="0" indent="0" hangingPunct="1">
              <a:buFontTx/>
              <a:buNone/>
            </a:pPr>
            <a:endParaRPr lang="ru-RU" dirty="0" smtClean="0"/>
          </a:p>
          <a:p>
            <a:pPr marL="0" indent="0" hangingPunct="1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Об «Атласе-путеводителе: финансовая грамотность глазами ИИ»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15" y="1670222"/>
            <a:ext cx="3468640" cy="19511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8495" y="99395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«Атлас-путеводитель: финансовая грамотность глазами ИИ»  в простой и доступной форме акцентирует внимание на вопросах рационального финансового поведения, а также открывает границы для фантазии о будущем воображаемом мире финансов.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8495" y="22790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Альбом представляет собой набор иллюстраций, при создании образов которых использовались </a:t>
            </a:r>
            <a:r>
              <a:rPr lang="ru-RU" sz="1200" dirty="0" err="1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нейросети</a:t>
            </a:r>
            <a:r>
              <a:rPr lang="ru-RU" sz="1200" dirty="0">
                <a:solidFill>
                  <a:srgbClr val="1118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412" y="3110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Авторами иллюстраций являются обучающиеся школ, </a:t>
            </a:r>
            <a:r>
              <a:rPr lang="ru-RU" sz="1200" dirty="0" err="1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СУЗов</a:t>
            </a:r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ВУЗов, чьи работы прошли отбор в рамках  регионального конкурса «Финансовая грамотность глазами ИИ».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https://disk.yandex.ru/d/ctURZEKOWtxSHQ</a:t>
            </a:r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 конкурсе «</a:t>
            </a:r>
            <a:r>
              <a:rPr lang="ru-RU" dirty="0">
                <a:latin typeface="Monotype Corsiva" panose="03010101010201010101" pitchFamily="66" charset="0"/>
              </a:rPr>
              <a:t>Ф</a:t>
            </a:r>
            <a:r>
              <a:rPr lang="ru-RU" dirty="0" smtClean="0">
                <a:latin typeface="Monotype Corsiva" panose="03010101010201010101" pitchFamily="66" charset="0"/>
              </a:rPr>
              <a:t>инансовая грамотность глазами ИИ»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15" y="1670222"/>
            <a:ext cx="3468640" cy="19511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6541" y="775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конкурса: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-мотивирование к изучению финансовой грамотности;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-стимулирование интереса к распространению финансовой грамотности среди населения;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-создание материалов для освещения в СМИ.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541" y="1847258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Конкурсантам предложено сгенерировать изображения при помощи </a:t>
            </a:r>
            <a:r>
              <a:rPr lang="ru-RU" sz="1200" dirty="0" err="1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нейросетей</a:t>
            </a:r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одну из следующих тем: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 грамотный человек XXII века;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профессия – финансист»;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Финансовый </a:t>
            </a:r>
            <a:r>
              <a:rPr lang="ru-RU" sz="1200" dirty="0" smtClean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невежда»;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Финансы будущего</a:t>
            </a:r>
            <a:r>
              <a:rPr lang="ru-RU" sz="1200" dirty="0" smtClean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безопасность в цифровом мире».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Проект демонстрирует широкий интерес к новому формату популяризации финансовой грамотности среди детей и молодежи в регионе, учитывает основные тенденции технологического развития общества.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6541" y="454849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конкурсным работам: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https://disk.yandex.ru/d/ctURZEKOWtxSHQ</a:t>
            </a:r>
            <a:r>
              <a:rPr lang="ru-RU" sz="1200" dirty="0">
                <a:solidFill>
                  <a:srgbClr val="2624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2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12" y="437492"/>
            <a:ext cx="6888265" cy="682727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Достигнутые </a:t>
            </a:r>
            <a:r>
              <a:rPr lang="ru-RU" dirty="0">
                <a:latin typeface="Monotype Corsiva" panose="03010101010201010101" pitchFamily="66" charset="0"/>
              </a:rPr>
              <a:t>результаты</a:t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35677" y="271023"/>
            <a:ext cx="204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>
                <a:latin typeface="Proxima Nova Rg"/>
                <a:ea typeface="Times New Roman" panose="02020603050405020304" pitchFamily="18" charset="0"/>
              </a:rPr>
              <a:t>Создание «Атласа-путеводителя: </a:t>
            </a:r>
            <a:r>
              <a:rPr lang="ru-RU" sz="1200" b="0" dirty="0">
                <a:latin typeface="Proxima Nova Rg"/>
                <a:ea typeface="Times New Roman" panose="02020603050405020304" pitchFamily="18" charset="0"/>
              </a:rPr>
              <a:t>финансовая грамотность глазами ИИ</a:t>
            </a:r>
            <a:r>
              <a:rPr lang="ru-RU" sz="1200" b="0" dirty="0" smtClean="0">
                <a:latin typeface="Proxima Nova Rg"/>
                <a:ea typeface="Times New Roman" panose="02020603050405020304" pitchFamily="18" charset="0"/>
              </a:rPr>
              <a:t>» и его распространение</a:t>
            </a:r>
            <a:endParaRPr lang="ru-RU" sz="1200" b="0" dirty="0">
              <a:latin typeface="Proxima Nova Rg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2744" y="1244071"/>
            <a:ext cx="204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>
                <a:latin typeface="Proxima Nova Rg"/>
                <a:ea typeface="Times New Roman" panose="02020603050405020304" pitchFamily="18" charset="0"/>
              </a:rPr>
              <a:t>Участие в конкурсе обучающихся из </a:t>
            </a:r>
            <a:r>
              <a:rPr lang="ru-RU" sz="1200" b="0" dirty="0">
                <a:latin typeface="Proxima Nova Rg"/>
                <a:ea typeface="Times New Roman" panose="02020603050405020304" pitchFamily="18" charset="0"/>
              </a:rPr>
              <a:t>32 районов и 6 городских округов Волгоградской области</a:t>
            </a:r>
            <a:endParaRPr lang="ru-RU" sz="1200" b="0" dirty="0">
              <a:latin typeface="Proxima Nova Rg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03" y="693465"/>
            <a:ext cx="1834744" cy="192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Proxima Nova Rg"/>
              </a:rPr>
              <a:t>Использование региональными СМИ иллюстраций </a:t>
            </a:r>
            <a:r>
              <a:rPr lang="ru-RU" sz="1200" b="0" dirty="0">
                <a:latin typeface="Proxima Nova Rg"/>
                <a:ea typeface="Times New Roman" panose="02020603050405020304" pitchFamily="18" charset="0"/>
              </a:rPr>
              <a:t>«Атласа-путеводителя: финансовая грамотность глазами ИИ» для освещения вопросов повышения финансовой грамотности </a:t>
            </a:r>
            <a:endParaRPr lang="ru-RU" sz="1200" b="0" dirty="0">
              <a:latin typeface="Proxima Nova Rg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175765"/>
            <a:ext cx="1834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latin typeface="Proxima Nova Rg"/>
                <a:ea typeface="Calibri" panose="020F0502020204030204" pitchFamily="34" charset="0"/>
              </a:rPr>
              <a:t>Связь накопленного в регионе </a:t>
            </a:r>
            <a:r>
              <a:rPr lang="ru-RU" sz="1200" b="0" dirty="0" smtClean="0">
                <a:latin typeface="Proxima Nova Rg"/>
                <a:ea typeface="Calibri" panose="020F0502020204030204" pitchFamily="34" charset="0"/>
              </a:rPr>
              <a:t>опыта </a:t>
            </a:r>
            <a:r>
              <a:rPr lang="ru-RU" sz="1200" b="0" dirty="0">
                <a:latin typeface="Proxima Nova Rg"/>
                <a:ea typeface="Calibri" panose="020F0502020204030204" pitchFamily="34" charset="0"/>
              </a:rPr>
              <a:t>в области финансового просвещения </a:t>
            </a:r>
            <a:r>
              <a:rPr lang="ru-RU" sz="1200" b="0" dirty="0" smtClean="0">
                <a:latin typeface="Proxima Nova Rg"/>
                <a:ea typeface="Calibri" panose="020F0502020204030204" pitchFamily="34" charset="0"/>
              </a:rPr>
              <a:t>с тенденциями </a:t>
            </a:r>
            <a:r>
              <a:rPr lang="ru-RU" sz="1200" b="0" dirty="0" smtClean="0">
                <a:latin typeface="Proxima Nova Rg"/>
                <a:ea typeface="Calibri" panose="020F0502020204030204" pitchFamily="34" charset="0"/>
              </a:rPr>
              <a:t>технологического </a:t>
            </a:r>
            <a:r>
              <a:rPr lang="ru-RU" sz="1200" b="0" dirty="0">
                <a:latin typeface="Proxima Nova Rg"/>
                <a:ea typeface="Calibri" panose="020F0502020204030204" pitchFamily="34" charset="0"/>
              </a:rPr>
              <a:t>развития общества.</a:t>
            </a:r>
            <a:endParaRPr lang="ru-RU" b="0" dirty="0">
              <a:latin typeface="Proxima Nova Rg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4744" y="3563747"/>
            <a:ext cx="2557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dirty="0" smtClean="0">
                <a:latin typeface="Proxima Nova Rg"/>
              </a:rPr>
              <a:t>Организация и проведение </a:t>
            </a:r>
          </a:p>
          <a:p>
            <a:r>
              <a:rPr lang="ru-RU" sz="1200" b="0" dirty="0" smtClean="0">
                <a:latin typeface="Proxima Nova Rg"/>
              </a:rPr>
              <a:t>конкурса «</a:t>
            </a:r>
            <a:r>
              <a:rPr lang="ru-RU" sz="1200" b="0" dirty="0">
                <a:latin typeface="Proxima Nova Rg"/>
              </a:rPr>
              <a:t>Финансовая </a:t>
            </a:r>
            <a:endParaRPr lang="ru-RU" sz="1200" b="0" dirty="0" smtClean="0">
              <a:latin typeface="Proxima Nova Rg"/>
            </a:endParaRPr>
          </a:p>
          <a:p>
            <a:r>
              <a:rPr lang="ru-RU" sz="1200" b="0" dirty="0" smtClean="0">
                <a:latin typeface="Proxima Nova Rg"/>
              </a:rPr>
              <a:t>грамотность </a:t>
            </a:r>
            <a:r>
              <a:rPr lang="ru-RU" sz="1200" b="0" dirty="0">
                <a:latin typeface="Proxima Nova Rg"/>
              </a:rPr>
              <a:t>глазами ИИ</a:t>
            </a:r>
            <a:r>
              <a:rPr lang="ru-RU" sz="1200" b="0" dirty="0" smtClean="0">
                <a:latin typeface="Proxima Nova Rg"/>
              </a:rPr>
              <a:t>» </a:t>
            </a:r>
          </a:p>
          <a:p>
            <a:r>
              <a:rPr lang="ru-RU" sz="1200" b="0" dirty="0" smtClean="0">
                <a:latin typeface="Proxima Nova Rg"/>
              </a:rPr>
              <a:t>( с марта 2024 по сентябрь 2024)</a:t>
            </a:r>
            <a:endParaRPr lang="ru-RU" sz="1200" b="0" dirty="0">
              <a:latin typeface="Proxima Nova Rg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Возможности </a:t>
            </a:r>
            <a:r>
              <a:rPr lang="ru-RU" dirty="0">
                <a:latin typeface="Monotype Corsiva" panose="03010101010201010101" pitchFamily="66" charset="0"/>
              </a:rPr>
              <a:t>и инструменты для тиражирования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22" y="931719"/>
            <a:ext cx="5181490" cy="1876796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461223" y="707820"/>
            <a:ext cx="4224330" cy="192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 algn="just"/>
            <a:endParaRPr lang="ru-RU" dirty="0" smtClean="0"/>
          </a:p>
          <a:p>
            <a:pPr algn="just"/>
            <a:r>
              <a:rPr lang="ru-RU" dirty="0" smtClean="0"/>
              <a:t>Использование </a:t>
            </a:r>
            <a:r>
              <a:rPr lang="ru-RU" dirty="0"/>
              <a:t>иллюстраций, включенных в </a:t>
            </a:r>
            <a:r>
              <a:rPr lang="ru-RU" dirty="0" smtClean="0"/>
              <a:t>состав Атласа-путеводителя </a:t>
            </a:r>
            <a:r>
              <a:rPr lang="ru-RU" dirty="0"/>
              <a:t>региональными СМИ при формировании новостной повестки, касающейся вопросов повышения финансовой грамотности населения региона;</a:t>
            </a:r>
            <a:endParaRPr lang="ru-RU" dirty="0" smtClean="0"/>
          </a:p>
          <a:p>
            <a:pPr algn="just"/>
            <a:endParaRPr lang="ru-RU" dirty="0"/>
          </a:p>
          <a:p>
            <a:pPr lvl="0" algn="just"/>
            <a:r>
              <a:rPr lang="ru-RU" dirty="0" smtClean="0"/>
              <a:t>Распространение «</a:t>
            </a:r>
            <a:r>
              <a:rPr lang="ru-RU" dirty="0"/>
              <a:t>Атласа-путеводителя: финансовая грамотность глазами ИИ» </a:t>
            </a:r>
            <a:r>
              <a:rPr lang="ru-RU" dirty="0" smtClean="0"/>
              <a:t>среди </a:t>
            </a:r>
            <a:r>
              <a:rPr lang="ru-RU" dirty="0"/>
              <a:t>образовательных учреждений Волгоградской области и других субъектов </a:t>
            </a:r>
            <a:r>
              <a:rPr lang="ru-RU" dirty="0" smtClean="0"/>
              <a:t>РФ;</a:t>
            </a:r>
          </a:p>
          <a:p>
            <a:pPr lvl="0" algn="just"/>
            <a:endParaRPr lang="ru-RU" dirty="0" smtClean="0"/>
          </a:p>
          <a:p>
            <a:pPr lvl="0" algn="just"/>
            <a:r>
              <a:rPr lang="ru-RU" dirty="0"/>
              <a:t>Размещение «Атласа-путеводителя: финансовая грамотность глазами ИИ» в электронном формате на  специализированных ресурсах, посвященных финансовому просвещению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05" y="1289776"/>
            <a:ext cx="3468925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0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9" y="173012"/>
            <a:ext cx="2006928" cy="7978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947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368</Words>
  <Application>Microsoft Office PowerPoint</Application>
  <PresentationFormat>Экран (16:9)</PresentationFormat>
  <Paragraphs>54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Calibri</vt:lpstr>
      <vt:lpstr>Helvetica Neue</vt:lpstr>
      <vt:lpstr>Helvetica Neue Light</vt:lpstr>
      <vt:lpstr>Helvetica Neue Medium</vt:lpstr>
      <vt:lpstr>Monotype Corsiva</vt:lpstr>
      <vt:lpstr>Proxima Nova Rg</vt:lpstr>
      <vt:lpstr>Times New Roman</vt:lpstr>
      <vt:lpstr>White</vt:lpstr>
      <vt:lpstr> «Атлас-путеводитель: финансовая грамотность глазами ИИ»</vt:lpstr>
      <vt:lpstr>ОРГАНИЗАТОРЫ ПРОЕКТА   </vt:lpstr>
      <vt:lpstr>Об «Атласе-путеводителе: финансовая грамотность глазами ИИ»</vt:lpstr>
      <vt:lpstr>О конкурсе «Финансовая грамотность глазами ИИ»</vt:lpstr>
      <vt:lpstr>Достигнутые результаты </vt:lpstr>
      <vt:lpstr>Возможности и инструменты для тиражирования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brehova-jv</dc:creator>
  <cp:lastModifiedBy>Брехова </cp:lastModifiedBy>
  <cp:revision>82</cp:revision>
  <dcterms:modified xsi:type="dcterms:W3CDTF">2024-04-25T15:17:28Z</dcterms:modified>
</cp:coreProperties>
</file>