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99" d="100"/>
          <a:sy n="99" d="100"/>
        </p:scale>
        <p:origin x="-516" y="-8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4152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</a:t>
            </a:r>
            <a:r>
              <a:rPr lang="ru-RU" sz="1200" dirty="0" smtClean="0"/>
              <a:t> Финансовая детская неожиданность </a:t>
            </a:r>
            <a:endParaRPr lang="ru-RU" sz="1200" dirty="0"/>
          </a:p>
          <a:p>
            <a:r>
              <a:rPr lang="ru-RU" sz="1200" dirty="0"/>
              <a:t>Наименование субъекта  </a:t>
            </a:r>
            <a:r>
              <a:rPr lang="ru-RU" sz="1200" dirty="0" smtClean="0"/>
              <a:t>Красноярский край </a:t>
            </a:r>
            <a:r>
              <a:rPr lang="ru-RU" sz="1200" dirty="0" err="1" smtClean="0"/>
              <a:t>г.Красноярск</a:t>
            </a:r>
            <a:r>
              <a:rPr lang="ru-RU" sz="1200" dirty="0" smtClean="0"/>
              <a:t> </a:t>
            </a:r>
            <a:endParaRPr lang="ru-RU" sz="1200" dirty="0"/>
          </a:p>
          <a:p>
            <a:r>
              <a:rPr lang="ru-RU" sz="1200" dirty="0"/>
              <a:t>Автор практики: Организация, ФИО, контактные данные (тел. электронный адрес</a:t>
            </a:r>
            <a:r>
              <a:rPr lang="ru-RU" sz="1200" dirty="0" smtClean="0"/>
              <a:t>) ООО «ТРК ПРИМА-ТВ»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Финансова</a:t>
            </a:r>
            <a:r>
              <a:rPr lang="ru-RU" dirty="0" smtClean="0"/>
              <a:t>я детская неожиданность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C9CEBF-8641-4D57-EC3E-60723ED43AFC}"/>
              </a:ext>
            </a:extLst>
          </p:cNvPr>
          <p:cNvSpPr txBox="1"/>
          <p:nvPr/>
        </p:nvSpPr>
        <p:spPr>
          <a:xfrm>
            <a:off x="105710" y="463024"/>
            <a:ext cx="2425734" cy="12026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9" y="523594"/>
            <a:ext cx="975680" cy="105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Эфир телеканала «Прима-ТВ» вышли 4 сезона проекта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2295728"/>
            <a:ext cx="3823249" cy="237152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Первый  и второй  сезон проекта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208" y="1688941"/>
            <a:ext cx="5858777" cy="318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сезон - </a:t>
            </a:r>
            <a:r>
              <a:rPr lang="ru-RU" dirty="0"/>
              <a:t>У рубрики появляются новые ведущие – Юлия Жарова и её семилетняя дочь Маша.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02" y="3522846"/>
            <a:ext cx="3214837" cy="1472666"/>
          </a:xfr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сезон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Каждая серия – разбор финансового термина через сравнение с известной сказкой. </a:t>
            </a:r>
          </a:p>
          <a:p>
            <a:r>
              <a:rPr lang="ru-RU" dirty="0"/>
              <a:t>В уютной студии мама Юля объясняет дочери, что такое «</a:t>
            </a:r>
            <a:r>
              <a:rPr lang="ru-RU" dirty="0" err="1"/>
              <a:t>микрокредит</a:t>
            </a:r>
            <a:r>
              <a:rPr lang="ru-RU" dirty="0"/>
              <a:t>» и «налоговый вычет». Объясняет на примере сказок, игрушек, кубиков и </a:t>
            </a:r>
            <a:r>
              <a:rPr lang="ru-RU" dirty="0" smtClean="0"/>
              <a:t>рисунков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07" y="1789043"/>
            <a:ext cx="5005944" cy="26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сезон </a:t>
            </a:r>
            <a:r>
              <a:rPr lang="ru-RU" dirty="0"/>
              <a:t>проекта </a:t>
            </a:r>
            <a:r>
              <a:rPr lang="ru-RU" dirty="0" smtClean="0"/>
              <a:t>«</a:t>
            </a:r>
            <a:r>
              <a:rPr lang="ru-RU" dirty="0"/>
              <a:t>Уроки про деньги».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Новый ведущий рубрики – Владимир Еременко. Он вместе со школьниками будет составлять карту финансовой грамотности</a:t>
            </a:r>
            <a:r>
              <a:rPr lang="ru-RU" dirty="0" smtClean="0"/>
              <a:t>. У проекта появляется новая упаковка. </a:t>
            </a:r>
            <a:endParaRPr lang="ru-RU" dirty="0"/>
          </a:p>
        </p:txBody>
      </p:sp>
      <p:pic>
        <p:nvPicPr>
          <p:cNvPr id="4098" name="Picture 2" descr="I:\Users\SVETLANAVS\Downloads\Снимок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8" y="1718059"/>
            <a:ext cx="4227604" cy="27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проекта обновляется заставка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Заставка четвертого сезона проекта </a:t>
            </a:r>
            <a:endParaRPr lang="ru-RU" dirty="0"/>
          </a:p>
        </p:txBody>
      </p:sp>
      <p:pic>
        <p:nvPicPr>
          <p:cNvPr id="5122" name="Picture 2" descr="I:\Users\SVETLANAVS\Downloads\Снимок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84" y="1645920"/>
            <a:ext cx="5208025" cy="30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146</Words>
  <Application>Microsoft Office PowerPoint</Application>
  <PresentationFormat>Экран (16:9)</PresentationFormat>
  <Paragraphs>14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Финансовая детская неожиданность </vt:lpstr>
      <vt:lpstr>В Эфир телеканала «Прима-ТВ» вышли 4 сезона проекта </vt:lpstr>
      <vt:lpstr>Третий сезон - У рубрики появляются новые ведущие – Юлия Жарова и её семилетняя дочь Маша. </vt:lpstr>
      <vt:lpstr>Третий сезон </vt:lpstr>
      <vt:lpstr>Четвертый сезон проекта «Уроки про деньги».</vt:lpstr>
      <vt:lpstr>У проекта обновляется заставка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В. Шаходанова</dc:creator>
  <cp:lastModifiedBy>Светлана В. Шаходанова</cp:lastModifiedBy>
  <cp:revision>62</cp:revision>
  <dcterms:modified xsi:type="dcterms:W3CDTF">2024-04-12T03:40:06Z</dcterms:modified>
</cp:coreProperties>
</file>