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69" r:id="rId4"/>
    <p:sldId id="261" r:id="rId5"/>
    <p:sldId id="262" r:id="rId6"/>
    <p:sldId id="263" r:id="rId7"/>
    <p:sldId id="265" r:id="rId8"/>
    <p:sldId id="264" r:id="rId9"/>
    <p:sldId id="267" r:id="rId10"/>
    <p:sldId id="266" r:id="rId11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64" d="100"/>
          <a:sy n="164" d="100"/>
        </p:scale>
        <p:origin x="-30" y="5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5669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842238"/>
            <a:ext cx="6749019" cy="1053681"/>
          </a:xfrm>
        </p:spPr>
        <p:txBody>
          <a:bodyPr>
            <a:noAutofit/>
          </a:bodyPr>
          <a:lstStyle/>
          <a:p>
            <a:pPr lvl="0"/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финансовое просвещение детей и молодежи;</a:t>
            </a:r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</a:t>
            </a:r>
            <a:r>
              <a:rPr lang="ru-RU" sz="1200" dirty="0" smtClean="0"/>
              <a:t>: Красноярский край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КГБУ СО «Реабилитационный </a:t>
            </a:r>
            <a:r>
              <a:rPr lang="ru-RU" sz="1200" dirty="0"/>
              <a:t>центр для детей-инвалидов, детей и подростков с ограниченными возможностями «Радуга</a:t>
            </a:r>
            <a:r>
              <a:rPr lang="ru-RU" sz="1200" dirty="0" smtClean="0"/>
              <a:t>», </a:t>
            </a:r>
            <a:r>
              <a:rPr lang="ru-RU" sz="1200" dirty="0" err="1"/>
              <a:t>Сметанова</a:t>
            </a:r>
            <a:r>
              <a:rPr lang="ru-RU" sz="1200" dirty="0"/>
              <a:t> Алена </a:t>
            </a:r>
            <a:r>
              <a:rPr lang="ru-RU" sz="1200" dirty="0" smtClean="0"/>
              <a:t>Вячеславовна, </a:t>
            </a:r>
            <a:r>
              <a:rPr lang="ru-RU" sz="1200" dirty="0"/>
              <a:t>Заведующий отделением психолого-педагогической и реабилитационной </a:t>
            </a:r>
            <a:r>
              <a:rPr lang="ru-RU" sz="1200" dirty="0" smtClean="0"/>
              <a:t>помощи,</a:t>
            </a:r>
            <a:r>
              <a:rPr lang="ru-RU" sz="1200" dirty="0"/>
              <a:t> 89232831316, </a:t>
            </a:r>
            <a:r>
              <a:rPr lang="en-US" sz="1200" dirty="0"/>
              <a:t>alen4ik220191@mail.ru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Экономика домашнего хозяйства</a:t>
            </a:r>
            <a:endParaRPr lang="ru-RU" dirty="0"/>
          </a:p>
        </p:txBody>
      </p:sp>
      <p:pic>
        <p:nvPicPr>
          <p:cNvPr id="7" name="Picture 4" descr="https://avatars.mds.yandex.net/i?id=fdde850a52b173ec02156b3aa38e5254-4374574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14275"/>
          <a:stretch/>
        </p:blipFill>
        <p:spPr bwMode="auto">
          <a:xfrm>
            <a:off x="155575" y="250440"/>
            <a:ext cx="2768175" cy="9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Д</a:t>
            </a:r>
            <a:r>
              <a:rPr lang="ru-RU" dirty="0" smtClean="0"/>
              <a:t>анная </a:t>
            </a:r>
            <a:r>
              <a:rPr lang="ru-RU" dirty="0"/>
              <a:t>программа позволяет решить множество проблем подростков с инвалидностью и их семей. В число таких проблем входит: низкий уровень самостоятельности и независимости подростка, отсутствие или низкий уровень социально-бытовых навыков и знаний в области финансовой грамотности, дефицит общения и отсутствие умения ориентироваться в инфраструктуре местного сообщества, отсутствие у родителей ресурсов и профессионального сопровождения при обучении детей самостоятельной жизни и другие смежные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951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Актуальность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181100"/>
            <a:ext cx="7859955" cy="348615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Красноярском крае неприспособленность к независимой самостоятельной жизни – одна из серьезных проблем, с которой сталкиваются во взрослой жизни подростки с инвалидностью. Это часто связанно с тем, что подростки с нарушениями в психофизическом развитии, находятся в ситуации изолированности от социума, так как нуждаются в определенном сопровождении и специально созданных условиях. Многим родителям подростков с инвалидностью не хватает личностных ресурсов и системной поддержки в вопросах социально-бытовой реабилитации и </a:t>
            </a:r>
            <a:r>
              <a:rPr lang="ru-RU" dirty="0" err="1"/>
              <a:t>абилитации</a:t>
            </a:r>
            <a:r>
              <a:rPr lang="ru-RU" dirty="0"/>
              <a:t> своих детей, и они вынуждены сосредотачиваться на самых насущных проблемах: накормить подростка сейчас, а не учить его готовить, чтобы он мог обслуживать себя сам в будущем и т.д. В результате подросток либо не владеет, либо ограниченно использует самостоятельность в социально-бытовой и финансовой сфере и полностью находится на попечении семьи совершенно неадаптированным к самостоятельной жизни.</a:t>
            </a:r>
          </a:p>
          <a:p>
            <a:r>
              <a:rPr lang="ru-RU" dirty="0"/>
              <a:t>В этой связи формирование самостоятельности, социально-бытовых навыков и финансовой грамотности у подростков с инвалидностью является актуальной проблемой, успешное решение которой определяет перспективу дальнейшего психического развития подростка, психоэмоциональную атмосферу в семье и его успешной интеграции в общество для самостоятельной и независимой жизни в будущем.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811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Цель: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181100"/>
            <a:ext cx="4773855" cy="3486150"/>
          </a:xfrm>
        </p:spPr>
        <p:txBody>
          <a:bodyPr/>
          <a:lstStyle/>
          <a:p>
            <a:r>
              <a:rPr lang="ru-RU" dirty="0"/>
              <a:t>подготовить  подростков с </a:t>
            </a:r>
            <a:r>
              <a:rPr lang="ru-RU" dirty="0" smtClean="0"/>
              <a:t>инвалидностью  </a:t>
            </a:r>
            <a:r>
              <a:rPr lang="ru-RU" dirty="0"/>
              <a:t>к самостоятельной жизни и адаптации в современном социуме через формирование элементарного уровня экономической грамотности необходимого для  ведения домашнего хозяйства в современных социально-экономических условиях.</a:t>
            </a:r>
          </a:p>
          <a:p>
            <a:endParaRPr lang="ru-RU" dirty="0"/>
          </a:p>
        </p:txBody>
      </p:sp>
      <p:pic>
        <p:nvPicPr>
          <p:cNvPr id="1026" name="Picture 2" descr="Z:\3 - ОППРП\12. УТК\ФОТО ВИДЕО УТК\Поход в магазин\ZOJzIGKXU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1027112"/>
            <a:ext cx="2075311" cy="15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3 - ОППРП\12. УТК\ФОТО ВИДЕО УТК\Автобусная остановка\ZltKn3nGg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7" y="2175834"/>
            <a:ext cx="2586648" cy="19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811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4593832" cy="3672254"/>
          </a:xfrm>
        </p:spPr>
        <p:txBody>
          <a:bodyPr/>
          <a:lstStyle/>
          <a:p>
            <a:pPr lvl="0"/>
            <a:r>
              <a:rPr lang="ru-RU" dirty="0" smtClean="0"/>
              <a:t>формирование  </a:t>
            </a:r>
            <a:r>
              <a:rPr lang="ru-RU" dirty="0"/>
              <a:t>практических знаний о самостоятельной жизни, и жизненно необходимых  бытовых умениях и навыках;</a:t>
            </a:r>
          </a:p>
          <a:p>
            <a:pPr lvl="0"/>
            <a:r>
              <a:rPr lang="ru-RU" dirty="0"/>
              <a:t>выработка  представлений о повседневной экономической действительности; </a:t>
            </a:r>
          </a:p>
          <a:p>
            <a:pPr lvl="0"/>
            <a:r>
              <a:rPr lang="ru-RU" dirty="0"/>
              <a:t>освоение первоначальных практических навыков грамотного потребительского поведения, формирование потребительской культуры. </a:t>
            </a:r>
          </a:p>
          <a:p>
            <a:pPr lvl="0"/>
            <a:r>
              <a:rPr lang="ru-RU" dirty="0"/>
              <a:t>формирование умений делать экономический выбор, </a:t>
            </a:r>
          </a:p>
          <a:p>
            <a:pPr lvl="0"/>
            <a:r>
              <a:rPr lang="ru-RU" dirty="0"/>
              <a:t>обретение опыта в анализе конкретных экономических ситуаций;</a:t>
            </a:r>
          </a:p>
          <a:p>
            <a:pPr lvl="0"/>
            <a:r>
              <a:rPr lang="ru-RU" dirty="0"/>
              <a:t>воспитание  самостоятельности принятия  экономического решения в личной жизни.</a:t>
            </a:r>
          </a:p>
          <a:p>
            <a:endParaRPr lang="ru-RU" dirty="0"/>
          </a:p>
        </p:txBody>
      </p:sp>
      <p:pic>
        <p:nvPicPr>
          <p:cNvPr id="2050" name="Picture 2" descr="Z:\3 - ОППРП\12. УТК\ФОТО ВИДЕО УТК\Работа за компьютером\47BWPGyej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59" y="1181100"/>
            <a:ext cx="2447805" cy="18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3 - ОППРП\12. УТК\ФОТО ВИДЕО УТК\Техникумы\0z4S1yjaN3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00" y="2818097"/>
            <a:ext cx="2463507" cy="1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3 - ОППРП\12. УТК\ФОТО ВИДЕО УТК\Деятельность на УТК (занятия, бахилы, поделки, игры)\eE-AUIYRJ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47" y="594021"/>
            <a:ext cx="1446968" cy="193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Целевая группа: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подростки </a:t>
            </a:r>
            <a:r>
              <a:rPr lang="ru-RU" dirty="0"/>
              <a:t>с </a:t>
            </a:r>
            <a:r>
              <a:rPr lang="ru-RU" dirty="0" smtClean="0"/>
              <a:t>инвалидностью в </a:t>
            </a:r>
            <a:r>
              <a:rPr lang="ru-RU" dirty="0"/>
              <a:t>возрасте от 14 до18 лет с разным уровнем самостоятельности;</a:t>
            </a:r>
          </a:p>
          <a:p>
            <a:r>
              <a:rPr lang="ru-RU" dirty="0" smtClean="0"/>
              <a:t>родители </a:t>
            </a:r>
            <a:r>
              <a:rPr lang="ru-RU" dirty="0"/>
              <a:t>(члены семьи), воспитывающие детей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073" y="383150"/>
            <a:ext cx="3669594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/>
              <a:t>Основные принципы реализации программы: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1308" y="995164"/>
            <a:ext cx="4730261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/>
              <a:t>Особенностью  программы по формированию </a:t>
            </a:r>
            <a:r>
              <a:rPr lang="ru-RU" b="0" dirty="0" smtClean="0"/>
              <a:t>навыков социально-экономической </a:t>
            </a:r>
            <a:r>
              <a:rPr lang="ru-RU" b="0" dirty="0"/>
              <a:t>грамотности является своеобразие содержания изучаемого материала, а также его распределение, позволяющее постоянно возвращаться к пройденным разделам. Это способствует более прочному и осознанному усвоению изучаемого предмета. Распределение материала в программе обеспечивает постепенность перехода от легкого к более сложному. Таким образом, происходит повышение уровня обучаемости, а овладение материалом в прошлом постоянно используется и закрепляется, переходя в прочные умения и навыки. Каждый раздел программы имеет свое продолжение.     Одновременно решаются задачи воспитания личностных качеств: трудолюбие, аккуратность, терпение, усидчивость; элементов трудовой культуры: организация труда, соблюдение правил безопасной работы и гигиены труда.</a:t>
            </a:r>
          </a:p>
        </p:txBody>
      </p:sp>
      <p:pic>
        <p:nvPicPr>
          <p:cNvPr id="3074" name="Picture 2" descr="Z:\3 - ОППРП\12. УТК\ФОТО ВИДЕО УТК\Деятельность на УТК (занятия, бахилы, поделки, игры)\LX3bYWMAM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96" y="781350"/>
            <a:ext cx="2624844" cy="19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3 - ОППРП\12. УТК\ФОТО ВИДЕО УТК\Деятельность на УТК (занятия, бахилы, поделки, игры)\P0ttORQYH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81" y="2448978"/>
            <a:ext cx="2270539" cy="16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951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891" y="635977"/>
            <a:ext cx="6914845" cy="3486150"/>
          </a:xfrm>
        </p:spPr>
        <p:txBody>
          <a:bodyPr/>
          <a:lstStyle/>
          <a:p>
            <a:r>
              <a:rPr lang="ru-RU" dirty="0"/>
              <a:t>Формы организаций мероприятий и занятий могут быть комбинированными, теоретическими, практическими, диагностическими (беседа, объяснение, показ, повторение, тренировка, деловая игра и </a:t>
            </a:r>
            <a:r>
              <a:rPr lang="ru-RU" dirty="0" err="1"/>
              <a:t>др</a:t>
            </a:r>
            <a:r>
              <a:rPr lang="ru-RU" dirty="0"/>
              <a:t>). Формы организации деятельности: индивидуальные, групповые. </a:t>
            </a:r>
          </a:p>
          <a:p>
            <a:r>
              <a:rPr lang="ru-RU" dirty="0"/>
              <a:t>Качественное усвоение материала предполагает использование соответствующих методов, форм, приемов и средств обучения: объяснение, рассказ, беседа, практические работы, экскурсии, сюжетно – ролевые игры; инсценировка, использование наглядных средств обучения, демонстрация учебных кинофильмов.</a:t>
            </a:r>
          </a:p>
          <a:p>
            <a:endParaRPr lang="ru-RU" dirty="0"/>
          </a:p>
        </p:txBody>
      </p:sp>
      <p:pic>
        <p:nvPicPr>
          <p:cNvPr id="4098" name="Picture 2" descr="Z:\3 - ОППРП\12. УТК\ФОТО ВИДЕО УТК\Деятельность на УТК (занятия, бахилы, поделки, игры)\Gd8c0RGHWJ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0" y="2839968"/>
            <a:ext cx="1517686" cy="20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3 - ОППРП\12. УТК\ФОТО ВИДЕО УТК\EjufTy_dIs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72" y="3003655"/>
            <a:ext cx="2398246" cy="17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3 - ОППРП\12. УТК\ФОТО ВИДЕО УТК\Работа за компьютером\uQgC99R6-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1" y="2941108"/>
            <a:ext cx="1442019" cy="19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951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646" y="597878"/>
            <a:ext cx="599635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 smtClean="0"/>
              <a:t>В </a:t>
            </a:r>
            <a:r>
              <a:rPr lang="ru-RU" b="0" dirty="0"/>
              <a:t>ходе реабилитационной работы по формированию первичных экономических знаний подростки </a:t>
            </a:r>
            <a:r>
              <a:rPr lang="ru-RU" b="0" dirty="0" smtClean="0"/>
              <a:t>научились </a:t>
            </a:r>
            <a:r>
              <a:rPr lang="ru-RU" b="0" dirty="0"/>
              <a:t>самостоятельно совершать покупки в магазине, пользоваться общественным транспортом, посещать культурные заведения (театр, музей, кино), при этом соблюдая правила поведения в обществе.</a:t>
            </a:r>
          </a:p>
        </p:txBody>
      </p:sp>
      <p:pic>
        <p:nvPicPr>
          <p:cNvPr id="5122" name="Picture 2" descr="Z:\3 - ОППРП\12. УТК\ФОТО ВИДЕО УТК\Прогулка\fcABjn0A95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02" y="2486979"/>
            <a:ext cx="1754787" cy="23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3 - ОППРП\12. УТК\ФОТО ВИДЕО УТК\Поход в магазин\Tlzmok2v1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0627"/>
            <a:ext cx="2842479" cy="21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3 - ОППРП\12. УТК\ФОТО ВИДЕО УТК\Прогулка\vwgEtGUuw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08" y="2700627"/>
            <a:ext cx="2805938" cy="21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951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Программа представлена </a:t>
            </a:r>
            <a:r>
              <a:rPr lang="ru-RU" i="1" u="sng" dirty="0" smtClean="0"/>
              <a:t>восемью </a:t>
            </a:r>
            <a:r>
              <a:rPr lang="ru-RU" i="1" u="sng" dirty="0"/>
              <a:t>блоками: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1 блок </a:t>
            </a:r>
            <a:r>
              <a:rPr lang="ru-RU" dirty="0"/>
              <a:t>включает в себя начальную и финальную диагностику по выявлению уровня социального опыта и экономических знаний подростка. </a:t>
            </a:r>
          </a:p>
          <a:p>
            <a:r>
              <a:rPr lang="ru-RU" b="1" dirty="0"/>
              <a:t>2-8 блок </a:t>
            </a:r>
            <a:r>
              <a:rPr lang="ru-RU" dirty="0"/>
              <a:t>включает в себя работу с подростками с инвалидностью, обучение через теоретические, практические занятия,  моделирование реальных жизненных ситуаций; формирование элементарных экономических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951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706</Words>
  <Application>Microsoft Office PowerPoint</Application>
  <PresentationFormat>Экран (16:9)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Экономика домашнего хозяйства</vt:lpstr>
      <vt:lpstr>Актуальность</vt:lpstr>
      <vt:lpstr>Цель:</vt:lpstr>
      <vt:lpstr>Задачи: </vt:lpstr>
      <vt:lpstr>Целевая группа: </vt:lpstr>
      <vt:lpstr> </vt:lpstr>
      <vt:lpstr> </vt:lpstr>
      <vt:lpstr> </vt:lpstr>
      <vt:lpstr>Программа представлена восемью блоками: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Болсуновская Татьяна Михайловна</cp:lastModifiedBy>
  <cp:revision>65</cp:revision>
  <cp:lastPrinted>2024-04-12T06:33:57Z</cp:lastPrinted>
  <dcterms:modified xsi:type="dcterms:W3CDTF">2024-04-12T13:41:08Z</dcterms:modified>
</cp:coreProperties>
</file>