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59" r:id="rId4"/>
    <p:sldId id="260" r:id="rId5"/>
    <p:sldId id="262" r:id="rId6"/>
    <p:sldId id="264" r:id="rId7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5407" autoAdjust="0"/>
  </p:normalViewPr>
  <p:slideViewPr>
    <p:cSldViewPr snapToGrid="0" snapToObjects="1" showGuides="1">
      <p:cViewPr varScale="1">
        <p:scale>
          <a:sx n="154" d="100"/>
          <a:sy n="154" d="100"/>
        </p:scale>
        <p:origin x="420" y="126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276328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9" y="4093347"/>
            <a:ext cx="6350680" cy="802572"/>
          </a:xfrm>
        </p:spPr>
        <p:txBody>
          <a:bodyPr>
            <a:noAutofit/>
          </a:bodyPr>
          <a:lstStyle/>
          <a:p>
            <a:pPr>
              <a:lnSpc>
                <a:spcPts val="1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практики: </a:t>
            </a: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</a:t>
            </a: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кампания по финансовой </a:t>
            </a: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</a:t>
            </a:r>
          </a:p>
          <a:p>
            <a:pPr>
              <a:lnSpc>
                <a:spcPts val="1000"/>
              </a:lnSpc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субъекта:  </a:t>
            </a: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Чеченская Республика</a:t>
            </a:r>
            <a:endParaRPr lang="ru-RU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финансовой грамотности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финансов Чеченской </a:t>
            </a: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</a:t>
            </a:r>
          </a:p>
          <a:p>
            <a:pPr>
              <a:lnSpc>
                <a:spcPts val="1000"/>
              </a:lnSpc>
            </a:pP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</a:t>
            </a:r>
            <a:r>
              <a:rPr 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fingram95.ru</a:t>
            </a: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эл.почта</a:t>
            </a: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fingram95@mail.ru</a:t>
            </a:r>
            <a:endParaRPr lang="ru-RU" sz="12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493" y="1069910"/>
            <a:ext cx="4135105" cy="858418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«Финансовая грамотность с доставкой»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EC9CEBF-8641-4D57-EC3E-60723ED43AFC}"/>
              </a:ext>
            </a:extLst>
          </p:cNvPr>
          <p:cNvSpPr txBox="1"/>
          <p:nvPr/>
        </p:nvSpPr>
        <p:spPr>
          <a:xfrm>
            <a:off x="105710" y="247581"/>
            <a:ext cx="2298138" cy="748923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Место для логотипа региона и (или) региональной программы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0" y="247580"/>
            <a:ext cx="2298138" cy="186113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384" y="211495"/>
            <a:ext cx="3974840" cy="882520"/>
          </a:xfrm>
        </p:spPr>
        <p:txBody>
          <a:bodyPr/>
          <a:lstStyle/>
          <a:p>
            <a:pPr>
              <a:lnSpc>
                <a:spcPts val="1600"/>
              </a:lnSpc>
            </a:pPr>
            <a:r>
              <a:rPr lang="ru-RU" b="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 то, что запланировано, хватит» - Антон Германович </a:t>
            </a:r>
            <a:r>
              <a:rPr lang="ru-RU" b="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Силуанов</a:t>
            </a:r>
            <a:r>
              <a:rPr lang="ru-RU" b="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B3EA4B7-CA8D-6C4F-B55A-69922FEE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24" y="603380"/>
            <a:ext cx="3582956" cy="386287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нашей стране вопрос о финансовой грамотности пожилых людей является по прежнему актуальным. Наиболее уязвимым в мире современных финансов остается старшее поколение. Финансовая грамотность позволяет пенсионерам разумно распорядиться своими доходами и сбережениями и определить возможные финансовые риски. Пожилые люди не знают основ капиталовложения, с недоверием относятся к банкам, и </a:t>
            </a:r>
            <a:r>
              <a:rPr lang="ru-RU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старой </a:t>
            </a:r>
            <a:r>
              <a:rPr lang="ru-RU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 прячут деньги под матрас.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грамотность – это четкое и спланированное управление доходами. Необходимо вести отчетность поступления своих средств, уметь анализировать расходы, сопоставлять выгоды и риски, знать схемы мошенничества. Знание основ дает гарантию в уменьшении финансовых потерь, обеспечивает стабильность личного бюджета</a:t>
            </a:r>
            <a:r>
              <a:rPr lang="ru-RU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2626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" t="5568" r="14319" b="-148"/>
          <a:stretch/>
        </p:blipFill>
        <p:spPr>
          <a:xfrm>
            <a:off x="4469620" y="659363"/>
            <a:ext cx="3862873" cy="429208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187" y="106483"/>
            <a:ext cx="5410549" cy="4241581"/>
          </a:xfrm>
        </p:spPr>
        <p:txBody>
          <a:bodyPr/>
          <a:lstStyle/>
          <a:p>
            <a:pPr algn="just"/>
            <a:r>
              <a:rPr lang="ru-RU" sz="1400" b="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Пользуясь финансовой необразованностью, аферисты и мошенники ежегодно обманывают пенсионеров. Мошенники, представляются сотрудниками социальной службы, и любыми способами выманивают у пожилых людей их сбережения. Аферисты предлагают пенсионерам приобрести различные товары и услуги на дому, уверяя их что они приобретают это все по выгодной цене. В результате наши бабушки и дедушки покупаются на такие выгодные предложения и лишаются своих денег. Очень часто пожилым людям звонят на телефон и представляются сотрудниками банка или службой безопасности. Они предлагают различные заманчивые услуги или сообщают о необходимости проверки движений по счету</a:t>
            </a:r>
            <a:r>
              <a:rPr lang="ru-RU" sz="1400" b="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400" b="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ru-RU" sz="1400" b="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В </a:t>
            </a:r>
            <a:r>
              <a:rPr lang="ru-RU" sz="1400" b="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получают личные данные и коды доступа клиентов и снимают деньги со счетов.</a:t>
            </a:r>
            <a:br>
              <a:rPr lang="ru-RU" sz="1400" b="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Пожилые люди, которые освоят финансовую грамотность смогут: легко управлять доходами и расходами, сохранить и увеличить накопления, распознавать мошеннические действия и обеспечить себе достойную жизнь, с хорошим уровнем жизни.</a:t>
            </a:r>
          </a:p>
        </p:txBody>
      </p:sp>
    </p:spTree>
    <p:extLst>
      <p:ext uri="{BB962C8B-B14F-4D97-AF65-F5344CB8AC3E}">
        <p14:creationId xmlns:p14="http://schemas.microsoft.com/office/powerpoint/2010/main" val="100294998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61" y="252521"/>
            <a:ext cx="6888265" cy="512589"/>
          </a:xfrm>
        </p:spPr>
        <p:txBody>
          <a:bodyPr/>
          <a:lstStyle/>
          <a:p>
            <a:pPr algn="ctr" fontAlgn="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грамотность для лиц пенсионного возраста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80C12EB-82B2-0FD7-8F9C-1318B263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893" y="895739"/>
            <a:ext cx="7825274" cy="4155232"/>
          </a:xfrm>
        </p:spPr>
        <p:txBody>
          <a:bodyPr/>
          <a:lstStyle/>
          <a:p>
            <a:pPr marL="108000" indent="0" algn="just" fontAlgn="t">
              <a:spcBef>
                <a:spcPts val="600"/>
              </a:spcBef>
              <a:spcAft>
                <a:spcPts val="0"/>
              </a:spcAft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000" indent="0" algn="just" fontAlgn="t">
              <a:spcBef>
                <a:spcPts val="600"/>
              </a:spcBef>
              <a:spcAft>
                <a:spcPts val="0"/>
              </a:spcAft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000" indent="0" algn="just" fontAlgn="t">
              <a:spcBef>
                <a:spcPts val="600"/>
              </a:spcBef>
              <a:spcAft>
                <a:spcPts val="0"/>
              </a:spcAft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000" indent="0" algn="just" fontAlgn="t">
              <a:spcBef>
                <a:spcPts val="600"/>
              </a:spcBef>
              <a:spcAft>
                <a:spcPts val="0"/>
              </a:spcAft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000" indent="0" algn="just" fontAlgn="t">
              <a:spcBef>
                <a:spcPts val="600"/>
              </a:spcBef>
              <a:spcAft>
                <a:spcPts val="0"/>
              </a:spcAft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000" indent="0" algn="just" fontAlgn="t">
              <a:spcBef>
                <a:spcPts val="600"/>
              </a:spcBef>
              <a:spcAft>
                <a:spcPts val="0"/>
              </a:spcAft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000" indent="0" algn="just" fontAlgn="t">
              <a:spcBef>
                <a:spcPts val="600"/>
              </a:spcBef>
              <a:spcAft>
                <a:spcPts val="0"/>
              </a:spcAft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000" indent="0" algn="just" fontAlgn="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 проекта-люди старшего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заинтересованы в повышении своей финансовой грамотности и в формировании уверенного финансового поведения. С 2023 года — целевая аудитория расширилась и стали принимать участие представители других социально уязвимых групп населения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инвалиды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многодетные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родители. По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итогам обучения 92% составляют пенсионеры,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учатся правильно осуществлять управление своими финансовыми ресурсами, осуществлять планирование своих расходов, анализировать, сопоставлять выгоды и риски в приобретении тех или иных услуг, распознавать, всевозможные мошеннические схемы. Знание основ финансовой грамотности необходимо, чтобы избежать финансовых потерь, обеспечить устойчивость своего личного и семейного бюджета, стабильное развитие домохозяйства.</a:t>
            </a:r>
          </a:p>
        </p:txBody>
      </p:sp>
      <p:sp>
        <p:nvSpPr>
          <p:cNvPr id="5" name="AutoShape 4" descr="a3d0ebbc-ff2e-49e7-b4b5-0a2103c41bf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6" t="30869" r="15988" b="13810"/>
          <a:stretch/>
        </p:blipFill>
        <p:spPr>
          <a:xfrm>
            <a:off x="2936032" y="895739"/>
            <a:ext cx="1859903" cy="159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33414" y="671803"/>
            <a:ext cx="7877175" cy="4105469"/>
          </a:xfrm>
        </p:spPr>
        <p:txBody>
          <a:bodyPr/>
          <a:lstStyle/>
          <a:p>
            <a:pPr marL="0" indent="-540000"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кампания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повышению финансовой грамотности на улицах Чеченской Республики «Финансовая грамотность с доставкой»</a:t>
            </a:r>
          </a:p>
          <a:p>
            <a:pPr marL="0" indent="-5400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рамках работы по повышению финансовой грамотности в Чеченской Республике сотрудники Министерства финансов Чеченской Республики во взаимодействии с партнерами, периодически проводят выездные мероприятия направленные на повышение финансовой грамотности населения, одна из таких акций называется «Выход в люди».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Цель таких акций 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донести до большого количества граждан, особенно  для маломобильных слоев населения и жителей в отдаленных населенных пунктах,  информацию по финансовой грамотности, как обезопасить их от мошенников и финансовых проблем в будущем, или подсказать пути решения уже существующих финансовых проблем.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Информация до жителей региона во время проведения уличных акций доводится путем бесед на актуальные темы по финансовой грамотности а также путем раздачи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печатной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 (буклеты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брошюры,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флаеры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листовки, учебные пособия) на тему повышения финансовой грамотности и защиты от мошенников.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Информационная кампания по повышению финансовой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 на улицах Чеченской Республики в 2023 году охватила около 3 тысяч жителей региона.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Акции «Финансовая грамотность с доставкой»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каждым разом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набирают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обороты, 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печатная продукция, которая содержит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знания о принципах ответственного финансового поведения,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отличным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источником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Печатная продукция как раздается жителям и гостям города, так и размещается в уличных библиотеках. Уличные библиотеки в виде стеклянных  киосков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востребованы среди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жителей и гостей Чеченской Республики, они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расположены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местах отдыха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туристов: парках, скверах, площадях. В ходе приятного времяпрепровождения все желающие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знания о финансах, которые необходимы в повседневной жизни.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68000" algn="just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468000" algn="just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468000" algn="just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-468000" algn="just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468000" algn="just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468000" algn="just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200" dirty="0"/>
          </a:p>
          <a:p>
            <a:pPr marL="0" indent="-540000"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/>
          </a:p>
          <a:p>
            <a:pPr marL="0" indent="-540000"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 smtClean="0"/>
          </a:p>
          <a:p>
            <a:pPr marL="0" indent="-540000"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 smtClean="0"/>
          </a:p>
          <a:p>
            <a:pPr marL="0" indent="-540000"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79937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617" y="323308"/>
            <a:ext cx="6888265" cy="292513"/>
          </a:xfrm>
        </p:spPr>
        <p:txBody>
          <a:bodyPr/>
          <a:lstStyle/>
          <a:p>
            <a:pPr algn="ctr"/>
            <a:r>
              <a:rPr lang="ru-RU" dirty="0" smtClean="0"/>
              <a:t>АКЦИЯ </a:t>
            </a:r>
            <a:r>
              <a:rPr lang="ru-RU" dirty="0" smtClean="0"/>
              <a:t>«Финансовая грамотность с доставкой»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3414" y="466531"/>
            <a:ext cx="7877175" cy="4200719"/>
          </a:xfrm>
        </p:spPr>
        <p:txBody>
          <a:bodyPr/>
          <a:lstStyle/>
          <a:p>
            <a:pPr marL="0" indent="-468000" algn="just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48" y="615821"/>
            <a:ext cx="1642674" cy="19096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22" y="615821"/>
            <a:ext cx="1847462" cy="23761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584" y="615821"/>
            <a:ext cx="1866609" cy="23761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046" y="615822"/>
            <a:ext cx="1713228" cy="23761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272" y="619629"/>
            <a:ext cx="1652283" cy="23723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48" y="2525486"/>
            <a:ext cx="1642918" cy="24757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471" y="2988210"/>
            <a:ext cx="1613613" cy="20091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084" y="2992018"/>
            <a:ext cx="1422956" cy="20091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988" y="2992018"/>
            <a:ext cx="2264397" cy="200919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5" b="36175"/>
          <a:stretch/>
        </p:blipFill>
        <p:spPr>
          <a:xfrm>
            <a:off x="4158007" y="2984402"/>
            <a:ext cx="1770611" cy="201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4296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7662</TotalTime>
  <Words>188</Words>
  <Application>Microsoft Office PowerPoint</Application>
  <PresentationFormat>Экран (16:9)</PresentationFormat>
  <Paragraphs>38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Helvetica Neue</vt:lpstr>
      <vt:lpstr>Helvetica Neue Light</vt:lpstr>
      <vt:lpstr>Helvetica Neue Medium</vt:lpstr>
      <vt:lpstr>Proxima Nova Rg</vt:lpstr>
      <vt:lpstr>Times New Roman</vt:lpstr>
      <vt:lpstr>White</vt:lpstr>
      <vt:lpstr>«Финансовая грамотность с доставкой»</vt:lpstr>
      <vt:lpstr>«На то, что запланировано, хватит» - Антон Германович Силуанов </vt:lpstr>
      <vt:lpstr>Пользуясь финансовой необразованностью, аферисты и мошенники ежегодно обманывают пенсионеров. Мошенники, представляются сотрудниками социальной службы, и любыми способами выманивают у пожилых людей их сбережения. Аферисты предлагают пенсионерам приобрести различные товары и услуги на дому, уверяя их что они приобретают это все по выгодной цене. В результате наши бабушки и дедушки покупаются на такие выгодные предложения и лишаются своих денег. Очень часто пожилым людям звонят на телефон и представляются сотрудниками банка или службой безопасности. Они предлагают различные заманчивые услуги или сообщают о необходимости проверки движений по счету.                 В результате получают личные данные и коды доступа клиентов и снимают деньги со счетов. Пожилые люди, которые освоят финансовую грамотность смогут: легко управлять доходами и расходами, сохранить и увеличить накопления, распознавать мошеннические действия и обеспечить себе достойную жизнь, с хорошим уровнем жизни.</vt:lpstr>
      <vt:lpstr>Финансовая грамотность для лиц пенсионного возраста </vt:lpstr>
      <vt:lpstr>Презентация PowerPoint</vt:lpstr>
      <vt:lpstr>АКЦИЯ «Финансовая грамотность с доставкой»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Вацуева Луиза Гиланиевна</dc:creator>
  <cp:lastModifiedBy>Вацуева Луиза Гиланиевна</cp:lastModifiedBy>
  <cp:revision>153</cp:revision>
  <dcterms:modified xsi:type="dcterms:W3CDTF">2024-04-27T06:26:26Z</dcterms:modified>
</cp:coreProperties>
</file>