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0" r:id="rId5"/>
    <p:sldId id="261" r:id="rId6"/>
    <p:sldId id="478" r:id="rId7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7" d="100"/>
          <a:sy n="157" d="100"/>
        </p:scale>
        <p:origin x="-282" y="-9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8" y="4093346"/>
            <a:ext cx="8575503" cy="1050153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практики: волонтерские проекты</a:t>
            </a:r>
          </a:p>
          <a:p>
            <a:r>
              <a:rPr lang="ru-RU" sz="1200" dirty="0"/>
              <a:t>Наименование субъекта: Республика Марий Эл  </a:t>
            </a:r>
          </a:p>
          <a:p>
            <a:r>
              <a:rPr lang="ru-RU" sz="1200" dirty="0"/>
              <a:t>Автор практики: Региональный центр финансовой грамотности Республики Марий Эл, Черкасова Татьяна Ивановна, зам. декана ЭФ, к.э.н., доцент кафедры бухгалтерского учета, налогов и экономической безопасности, 89276847924, </a:t>
            </a:r>
            <a:r>
              <a:rPr lang="en-US" sz="1200" dirty="0"/>
              <a:t>account313@mail.ru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Школа «Финансовый волонтер»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C9CEBF-8641-4D57-EC3E-60723ED43AFC}"/>
              </a:ext>
            </a:extLst>
          </p:cNvPr>
          <p:cNvSpPr txBox="1"/>
          <p:nvPr/>
        </p:nvSpPr>
        <p:spPr>
          <a:xfrm>
            <a:off x="153608" y="463024"/>
            <a:ext cx="1019501" cy="105107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8B3D37D-5BD7-4B96-B7F9-7C062F448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3" y="363066"/>
            <a:ext cx="1250990" cy="12509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0D6A9EA-F202-4592-A011-E08246ADBF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163" y="-366245"/>
            <a:ext cx="3651447" cy="303579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проекта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" y="1146346"/>
            <a:ext cx="4142695" cy="2219154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/>
              <a:t>Школа «Финансовый волонтер» является уникальным просветительским и образовательным проектом по подготовке молодежных кадров-школьников и студентов учреждений среднего профессионального и высшего образования в качестве финансовых волонтеров-  для реализации мероприятий по повышению уровня финансовой грамотности и формирования финансовой культуры всех слоев населения Республики Марий Эл, а также развитию механизмов молодежного инициативного бюджетирования.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2181AA72-808F-4361-A88F-EB7D3D6C3B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34" y="162089"/>
            <a:ext cx="5954728" cy="2518663"/>
          </a:xfrm>
        </p:spPr>
        <p:txBody>
          <a:bodyPr/>
          <a:lstStyle/>
          <a:p>
            <a:r>
              <a:rPr lang="ru-RU" sz="2200" dirty="0">
                <a:solidFill>
                  <a:srgbClr val="0070C0"/>
                </a:solidFill>
              </a:rPr>
              <a:t>Для подготовки «дорожной карты» работы Школы «Финансовый волонтер» в 2023 году Региональным центром финансовой грамотности Республики Марий Эл проведен комплекс подготовительных мероприятий: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34" y="2967695"/>
            <a:ext cx="4580897" cy="1897287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ВИДЕОКОНФЕРЕНЦИЯ ПО ВОПРОСАМ МЕЖРЕГИОНАЛЬНОГО СОТРУДНИЧЕСТВА В ОБЛАСТИ ФИНАНСОВОГО ПРОСВЕЩЕНИЯ (февраль 2023);</a:t>
            </a:r>
          </a:p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МЕЖРЕГИОНАЛЬНЫЙ ФОРУМ ПО ФИНАНСОВОЙ ГРАМОТНОСТИ "ФИНАНСОВАЯ ВЕСНА« (апрель 2023 г.)</a:t>
            </a:r>
          </a:p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ТУРНИР ПО ФИНАНСОВОЙ ГРАМОТНОСТИ «СТУДЕНЧЕСКАЯ ЛИГА ПО ФИНАНСОВОЙ ГРАМОТНОСТИ» (май 2023 г.)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88779CE-CC1C-D6D3-E9EF-31E4BCDBE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6801" y="2967695"/>
            <a:ext cx="1604305" cy="160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работы школы предусматривает: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799" y="828675"/>
            <a:ext cx="6133146" cy="3988652"/>
          </a:xfrm>
        </p:spPr>
        <p:txBody>
          <a:bodyPr/>
          <a:lstStyle/>
          <a:p>
            <a:r>
              <a:rPr lang="ru-RU" dirty="0"/>
              <a:t>1. Обучение волонтеров базовым основам волонтерской работы в области финансовой грамотности с использованием материалов сайта АРФГ и получением ими сертификата финансового волонтера.</a:t>
            </a:r>
          </a:p>
          <a:p>
            <a:r>
              <a:rPr lang="ru-RU" dirty="0"/>
              <a:t>2. Участие волонтеров в цикле открытых лекций по актуальным вопросам внедрения новых финансовых инструментов, перспектив развития новых платежных систем, а также противодействия мошенничеству в финансовой сфере, кибербезопасности, проводимых при поддержке Отделения-НБ Волго-Вятского ГУ Банка России с привлечением практикующих специалистов кредитных организаций, налоговых органов, органов Федерального казначейства, а также правоохранительных структур;</a:t>
            </a:r>
          </a:p>
          <a:p>
            <a:r>
              <a:rPr lang="ru-RU" dirty="0"/>
              <a:t>3. Индивидуальную работу волонтеров с закрепленными за ними наставниками.</a:t>
            </a:r>
          </a:p>
          <a:p>
            <a:r>
              <a:rPr lang="ru-RU" dirty="0"/>
              <a:t>4. Промежуточное подведение итогов работы школы на Финансовой елке, итоговая аттестация финансовых волонтеров в виде Деловой игры «Финансовый </a:t>
            </a:r>
            <a:r>
              <a:rPr lang="ru-RU" dirty="0" err="1"/>
              <a:t>квиз</a:t>
            </a:r>
            <a:r>
              <a:rPr lang="ru-RU" dirty="0"/>
              <a:t>». Общее количество подготовленных в рамках школы волонтеров 167 человек</a:t>
            </a:r>
          </a:p>
          <a:p>
            <a:r>
              <a:rPr lang="ru-RU" dirty="0"/>
              <a:t>5. Проведение 3 уникальных образовательных мероприятий с участием финансовых волонтеров. Общее количество участников мероприятий 670 человек.</a:t>
            </a:r>
          </a:p>
          <a:p>
            <a:r>
              <a:rPr lang="ru-RU" dirty="0"/>
              <a:t>6. Разработку методических материалов и самостоятельный выход волонтеров в образовательные учреждения г. Йошкар-Олы для проведения мероприятий по финансовой грамотности.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739116F-8318-75D7-3CCB-02700DA4AF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0945" y="724513"/>
            <a:ext cx="2670350" cy="17795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686A733-7230-84BD-26BA-4E11FE2C9A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7863" y="2671832"/>
            <a:ext cx="2723432" cy="181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97" y="244875"/>
            <a:ext cx="6888265" cy="682727"/>
          </a:xfrm>
        </p:spPr>
        <p:txBody>
          <a:bodyPr/>
          <a:lstStyle/>
          <a:p>
            <a:r>
              <a:rPr lang="ru-RU" sz="2000" dirty="0"/>
              <a:t>Уникальные образовательные мероприятия, проведенные при участии выпускников Школы «Финансовых волонтеров»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" y="1346138"/>
            <a:ext cx="5873750" cy="36317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Региональное открытое занятие по финансовой грамотности в гибридном формате  14 февраля 2024 г.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Форсайт-сессии «</a:t>
            </a:r>
            <a:r>
              <a:rPr lang="ru-RU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Молодежное инициативное бюджетирование: модели, перспективы, риски»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механизма инициативного бюджетирования в Республике Марий Эл 26 февраля 2024 г.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Информационно-экономическая школа «Эксперт» 21-22 марта 2023 г.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DFBA75-B36E-7EBD-EA0E-EA575CC050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8665" y="927602"/>
            <a:ext cx="2629876" cy="350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81991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24E9221-9273-9FFF-89C6-F7B5BAB47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9C631E-51F5-857F-55B6-13BFC5B6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427356"/>
            <a:ext cx="4647500" cy="2725041"/>
          </a:xfrm>
        </p:spPr>
        <p:txBody>
          <a:bodyPr anchor="ctr"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Спасибо за внимание!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Остались вопросы</a:t>
            </a:r>
            <a:r>
              <a:rPr lang="en-US" b="1" dirty="0">
                <a:solidFill>
                  <a:schemeClr val="tx1"/>
                </a:solidFill>
              </a:rPr>
              <a:t>? </a:t>
            </a:r>
            <a:r>
              <a:rPr lang="ru-RU" b="1" dirty="0">
                <a:solidFill>
                  <a:schemeClr val="tx1"/>
                </a:solidFill>
              </a:rPr>
              <a:t>Задайте их организаторам!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Также вы можете связаться с нами с помощью </a:t>
            </a:r>
            <a:r>
              <a:rPr lang="en-US" sz="2000" dirty="0">
                <a:solidFill>
                  <a:schemeClr val="tx1"/>
                </a:solidFill>
              </a:rPr>
              <a:t>QR</a:t>
            </a:r>
            <a:r>
              <a:rPr lang="ru-RU" sz="2000" dirty="0">
                <a:solidFill>
                  <a:schemeClr val="tx1"/>
                </a:solidFill>
              </a:rPr>
              <a:t>-кода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33AD6B8-E989-B7E5-0237-0C4F5511E0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41018" y="1695778"/>
            <a:ext cx="2456619" cy="245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59355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419</Words>
  <Application>Microsoft Office PowerPoint</Application>
  <PresentationFormat>Экран (16:9)</PresentationFormat>
  <Paragraphs>22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White</vt:lpstr>
      <vt:lpstr>Школа «Финансовый волонтер»</vt:lpstr>
      <vt:lpstr>Актуальность проекта </vt:lpstr>
      <vt:lpstr>Для подготовки «дорожной карты» работы Школы «Финансовый волонтер» в 2023 году Региональным центром финансовой грамотности Республики Марий Эл проведен комплекс подготовительных мероприятий:</vt:lpstr>
      <vt:lpstr>Программа работы школы предусматривает:</vt:lpstr>
      <vt:lpstr>Уникальные образовательные мероприятия, проведенные при участии выпускников Школы «Финансовых волонтеров»</vt:lpstr>
      <vt:lpstr>Спасибо за внимание!  Остались вопросы? Задайте их организаторам! Также вы можете связаться с нами с помощью QR-кода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MF-MosYV</cp:lastModifiedBy>
  <cp:revision>65</cp:revision>
  <dcterms:modified xsi:type="dcterms:W3CDTF">2024-05-14T10:07:32Z</dcterms:modified>
</cp:coreProperties>
</file>