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797675" cy="9926638"/>
  <p:defaultTextStyle>
    <a:defPPr marL="0" marR="0" indent="0" algn="l" defTabSz="35661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7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17830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35661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53492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713232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89154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106984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124815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142646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3B3B2-22D0-4D98-AC1B-0E99967C6E69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DA8C42C-F008-40F5-8406-61234FFB3750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Интерактивный плакат</a:t>
          </a:r>
          <a:endParaRPr/>
        </a:p>
      </dgm:t>
    </dgm:pt>
    <dgm:pt modelId="{EDC104A6-3D87-4DD4-838C-3BA674C67012}" type="parTrans" cxnId="{480D7D16-9A88-4C39-BD53-D22A8D9F5269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BEE654E7-59F9-433B-B136-88F0E6B01D5A}" type="sibTrans" cxnId="{480D7D16-9A88-4C39-BD53-D22A8D9F5269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6855B2A3-DE0C-4BB4-AABA-E41178EB9513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История </a:t>
          </a:r>
          <a:endParaRPr/>
        </a:p>
        <a:p>
          <a:pPr>
            <a:defRPr/>
          </a:pPr>
          <a:r>
            <a:rPr lang="ru-RU" sz="700" b="1">
              <a:solidFill>
                <a:schemeClr val="tx1"/>
              </a:solidFill>
            </a:rPr>
            <a:t>рубля</a:t>
          </a:r>
          <a:endParaRPr/>
        </a:p>
      </dgm:t>
    </dgm:pt>
    <dgm:pt modelId="{D8ACE5C1-7A60-4CC9-AE0D-AD60553E91FA}" type="parTrans" cxnId="{9CCEE474-8BA2-4E51-87AE-F91E29FEA1AB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DD03484A-EA82-422C-9DA5-3BF014FD321B}" type="sibTrans" cxnId="{9CCEE474-8BA2-4E51-87AE-F91E29FEA1AB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B5D8B9A0-53B7-41F5-9009-7517EDB61285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Современные купюры России</a:t>
          </a:r>
          <a:endParaRPr/>
        </a:p>
      </dgm:t>
    </dgm:pt>
    <dgm:pt modelId="{F00066CB-530E-4546-9B04-7C6FEF04E5C8}" type="parTrans" cxnId="{E875603B-B6E1-4F9B-810B-78B2F685D655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6F28726F-FF93-47E9-BB8B-4350C5CA42AF}" type="sibTrans" cxnId="{E875603B-B6E1-4F9B-810B-78B2F685D655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A5C0DFBF-E625-4362-BD08-05A6AB616998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Какая бывает валюта</a:t>
          </a:r>
          <a:endParaRPr/>
        </a:p>
      </dgm:t>
    </dgm:pt>
    <dgm:pt modelId="{F8F63B27-B12C-47D9-9CFF-AA7AAF5946C3}" type="parTrans" cxnId="{6F754844-4BF2-4C29-ADA5-6FA16612B026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44BD1FA0-CB4F-4EA0-94D0-C7B25DCBB7D7}" type="sibTrans" cxnId="{6F754844-4BF2-4C29-ADA5-6FA16612B026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24CCCBB1-4691-4451-B7CE-7F9BE98D5A93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Электронные деньги</a:t>
          </a:r>
          <a:endParaRPr/>
        </a:p>
      </dgm:t>
    </dgm:pt>
    <dgm:pt modelId="{5237CA63-4C38-45A2-9088-2280800E146E}" type="parTrans" cxnId="{996AB614-B3AE-4A93-AD69-82FB3794B8B8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5A355FF3-36AA-410F-B603-39F0E8504A4B}" type="sibTrans" cxnId="{996AB614-B3AE-4A93-AD69-82FB3794B8B8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209861B4-D139-4219-BEF2-D12BB6005CCA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Волонтеры</a:t>
          </a:r>
          <a:endParaRPr/>
        </a:p>
      </dgm:t>
    </dgm:pt>
    <dgm:pt modelId="{8F620B89-BE8A-4548-9753-B71DC6A37468}" type="parTrans" cxnId="{EFB9B32C-35AF-4AFE-AA07-91E67398AB10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2D112553-527D-4123-B3E6-A3B6C89EB4CD}" type="sibTrans" cxnId="{EFB9B32C-35AF-4AFE-AA07-91E67398AB10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C0FA6789-D12A-4022-A5F3-83AFD057D2D0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Банковские профессии</a:t>
          </a:r>
          <a:endParaRPr/>
        </a:p>
      </dgm:t>
    </dgm:pt>
    <dgm:pt modelId="{C1C8DC8A-564C-4204-9BA3-B07BD556824C}" type="parTrans" cxnId="{F6AAD1E1-D75E-4967-AF85-52A05037439A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89E9AC68-6E8A-4B16-8F74-DF4162E4639E}" type="sibTrans" cxnId="{F6AAD1E1-D75E-4967-AF85-52A05037439A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BA0259FB-D04C-4B20-95E1-B10EF0BB35B7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Бухгалтер</a:t>
          </a:r>
          <a:endParaRPr/>
        </a:p>
      </dgm:t>
    </dgm:pt>
    <dgm:pt modelId="{077D027C-CD72-4E7F-9B00-2212EE63BC75}" type="parTrans" cxnId="{57902AC6-1BEF-4043-ACFA-DA44D554CAC5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11109F8D-8BD8-42A2-ADE9-7697E6130A3F}" type="sibTrans" cxnId="{57902AC6-1BEF-4043-ACFA-DA44D554CAC5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85FA3924-0902-4EB6-98A5-764339D3B5F1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Кассир</a:t>
          </a:r>
          <a:endParaRPr/>
        </a:p>
      </dgm:t>
    </dgm:pt>
    <dgm:pt modelId="{B3B8EBA1-3BD9-45C4-AC67-F6D7A4A13BD1}" type="parTrans" cxnId="{E43CAFA4-158C-4347-8379-1C3E17FCBFFE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5C7D352A-5132-4251-85CC-746CC82726A5}" type="sibTrans" cxnId="{E43CAFA4-158C-4347-8379-1C3E17FCBFFE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C7DFB5B0-CBD1-412D-A16A-8E6462B7E59F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Реклама</a:t>
          </a:r>
          <a:endParaRPr/>
        </a:p>
      </dgm:t>
    </dgm:pt>
    <dgm:pt modelId="{AA877262-5677-456C-A684-CE5D254B23A2}" type="parTrans" cxnId="{99F2AA11-79B9-4364-A759-831808CF0607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30ED3924-067E-4E91-864D-9A5F4CFB732E}" type="sibTrans" cxnId="{99F2AA11-79B9-4364-A759-831808CF0607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74D7E12C-A2F1-44D3-8DFE-E50F1683F34F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Кибербезопасность</a:t>
          </a:r>
          <a:endParaRPr/>
        </a:p>
      </dgm:t>
    </dgm:pt>
    <dgm:pt modelId="{A13AA287-23F5-4E2A-8401-04EE9336108D}" type="parTrans" cxnId="{E846B35C-A8D1-4812-A3EB-79052B4969DC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2ADFA085-A3BF-4BC0-917D-6BE756E0D375}" type="sibTrans" cxnId="{E846B35C-A8D1-4812-A3EB-79052B4969DC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9CF8F645-C285-41FA-915C-5F9BC9B8C4E4}">
      <dgm:prSet phldrT="[Text]" custT="1"/>
      <dgm:spPr bwMode="auto"/>
      <dgm:t>
        <a:bodyPr/>
        <a:lstStyle/>
        <a:p>
          <a:pPr>
            <a:defRPr/>
          </a:pPr>
          <a:r>
            <a:rPr lang="ru-RU" sz="700" b="1">
              <a:solidFill>
                <a:schemeClr val="tx1"/>
              </a:solidFill>
            </a:rPr>
            <a:t>Экономика</a:t>
          </a:r>
          <a:endParaRPr/>
        </a:p>
      </dgm:t>
    </dgm:pt>
    <dgm:pt modelId="{EA623BCE-9EC1-4AC0-A6C2-6AC5313F8D28}" type="parTrans" cxnId="{3400FD13-8C74-4DFF-B20E-77D3C6607CBA}">
      <dgm:prSet custT="1"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E4A373CD-E1AC-4FE5-B1C8-592908808159}" type="sibTrans" cxnId="{3400FD13-8C74-4DFF-B20E-77D3C6607CBA}">
      <dgm:prSet/>
      <dgm:spPr bwMode="auto"/>
      <dgm:t>
        <a:bodyPr/>
        <a:lstStyle/>
        <a:p>
          <a:pPr>
            <a:defRPr/>
          </a:pPr>
          <a:endParaRPr lang="ru-RU" sz="700" b="1">
            <a:solidFill>
              <a:schemeClr val="tx1"/>
            </a:solidFill>
          </a:endParaRPr>
        </a:p>
      </dgm:t>
    </dgm:pt>
    <dgm:pt modelId="{AF330D64-C8B5-4A06-9B4A-71770AA2F62D}" type="pres">
      <dgm:prSet presAssocID="{DE23B3B2-22D0-4D98-AC1B-0E99967C6E69}" presName="Name0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CA751091-B2DA-44C7-AA4D-91AAEE01CDC2}" type="pres">
      <dgm:prSet presAssocID="{CDA8C42C-F008-40F5-8406-61234FFB3750}" presName="centerShape" presStyleLbl="node0" presStyleIdx="0" presStyleCnt="1" custScaleX="139046" custScaleY="106529"/>
      <dgm:spPr bwMode="auto"/>
      <dgm:t>
        <a:bodyPr/>
        <a:lstStyle/>
        <a:p>
          <a:endParaRPr lang="ru-RU"/>
        </a:p>
      </dgm:t>
    </dgm:pt>
    <dgm:pt modelId="{A06A410C-6F11-4AD1-BC3E-2B15E36A4C25}" type="pres">
      <dgm:prSet presAssocID="{D8ACE5C1-7A60-4CC9-AE0D-AD60553E91FA}" presName="parTrans" presStyleLbl="sibTrans2D1" presStyleIdx="0" presStyleCnt="11"/>
      <dgm:spPr bwMode="auto"/>
      <dgm:t>
        <a:bodyPr/>
        <a:lstStyle/>
        <a:p>
          <a:endParaRPr lang="ru-RU"/>
        </a:p>
      </dgm:t>
    </dgm:pt>
    <dgm:pt modelId="{883F414A-651A-4A8F-B53E-F6377B02CECC}" type="pres">
      <dgm:prSet presAssocID="{D8ACE5C1-7A60-4CC9-AE0D-AD60553E91FA}" presName="connectorText" presStyleLbl="sibTrans2D1" presStyleIdx="0" presStyleCnt="11"/>
      <dgm:spPr bwMode="auto"/>
      <dgm:t>
        <a:bodyPr/>
        <a:lstStyle/>
        <a:p>
          <a:endParaRPr lang="ru-RU"/>
        </a:p>
      </dgm:t>
    </dgm:pt>
    <dgm:pt modelId="{B1724A21-152F-4A9F-B665-837EA80FB91A}" type="pres">
      <dgm:prSet presAssocID="{6855B2A3-DE0C-4BB4-AABA-E41178EB9513}" presName="node" presStyleLbl="node1" presStyleIdx="0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F7922E7-7D75-41F2-9C35-5708D594B87E}" type="pres">
      <dgm:prSet presAssocID="{F00066CB-530E-4546-9B04-7C6FEF04E5C8}" presName="parTrans" presStyleLbl="sibTrans2D1" presStyleIdx="1" presStyleCnt="11"/>
      <dgm:spPr bwMode="auto"/>
      <dgm:t>
        <a:bodyPr/>
        <a:lstStyle/>
        <a:p>
          <a:endParaRPr lang="ru-RU"/>
        </a:p>
      </dgm:t>
    </dgm:pt>
    <dgm:pt modelId="{3FA25A0B-A20D-425D-A04E-A61B55996F26}" type="pres">
      <dgm:prSet presAssocID="{F00066CB-530E-4546-9B04-7C6FEF04E5C8}" presName="connectorText" presStyleLbl="sibTrans2D1" presStyleIdx="1" presStyleCnt="11"/>
      <dgm:spPr bwMode="auto"/>
      <dgm:t>
        <a:bodyPr/>
        <a:lstStyle/>
        <a:p>
          <a:endParaRPr lang="ru-RU"/>
        </a:p>
      </dgm:t>
    </dgm:pt>
    <dgm:pt modelId="{648676D3-8A61-437C-84F7-CC4EF7D56FB4}" type="pres">
      <dgm:prSet presAssocID="{B5D8B9A0-53B7-41F5-9009-7517EDB61285}" presName="node" presStyleLbl="node1" presStyleIdx="1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C11C4D5-E4E6-4389-BF07-DE7E8277C2CE}" type="pres">
      <dgm:prSet presAssocID="{F8F63B27-B12C-47D9-9CFF-AA7AAF5946C3}" presName="parTrans" presStyleLbl="sibTrans2D1" presStyleIdx="2" presStyleCnt="11"/>
      <dgm:spPr bwMode="auto"/>
      <dgm:t>
        <a:bodyPr/>
        <a:lstStyle/>
        <a:p>
          <a:endParaRPr lang="ru-RU"/>
        </a:p>
      </dgm:t>
    </dgm:pt>
    <dgm:pt modelId="{061FD71D-93BE-479F-A46F-857055CCFA91}" type="pres">
      <dgm:prSet presAssocID="{F8F63B27-B12C-47D9-9CFF-AA7AAF5946C3}" presName="connectorText" presStyleLbl="sibTrans2D1" presStyleIdx="2" presStyleCnt="11"/>
      <dgm:spPr bwMode="auto"/>
      <dgm:t>
        <a:bodyPr/>
        <a:lstStyle/>
        <a:p>
          <a:endParaRPr lang="ru-RU"/>
        </a:p>
      </dgm:t>
    </dgm:pt>
    <dgm:pt modelId="{60F5EC11-FF8A-46E7-87D1-CF716846C4E7}" type="pres">
      <dgm:prSet presAssocID="{A5C0DFBF-E625-4362-BD08-05A6AB616998}" presName="node" presStyleLbl="node1" presStyleIdx="2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0E344B6-32BA-42AE-A329-A11AD794756F}" type="pres">
      <dgm:prSet presAssocID="{5237CA63-4C38-45A2-9088-2280800E146E}" presName="parTrans" presStyleLbl="sibTrans2D1" presStyleIdx="3" presStyleCnt="11"/>
      <dgm:spPr bwMode="auto"/>
      <dgm:t>
        <a:bodyPr/>
        <a:lstStyle/>
        <a:p>
          <a:endParaRPr lang="ru-RU"/>
        </a:p>
      </dgm:t>
    </dgm:pt>
    <dgm:pt modelId="{133E7C66-33F4-49AE-B95E-0DF10796D578}" type="pres">
      <dgm:prSet presAssocID="{5237CA63-4C38-45A2-9088-2280800E146E}" presName="connectorText" presStyleLbl="sibTrans2D1" presStyleIdx="3" presStyleCnt="11"/>
      <dgm:spPr bwMode="auto"/>
      <dgm:t>
        <a:bodyPr/>
        <a:lstStyle/>
        <a:p>
          <a:endParaRPr lang="ru-RU"/>
        </a:p>
      </dgm:t>
    </dgm:pt>
    <dgm:pt modelId="{E8E0E1EF-C920-4CC4-ABF9-B3EEEE1D7962}" type="pres">
      <dgm:prSet presAssocID="{24CCCBB1-4691-4451-B7CE-7F9BE98D5A93}" presName="node" presStyleLbl="node1" presStyleIdx="3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A17D8D2-4F9B-44B9-B543-5AD554719E21}" type="pres">
      <dgm:prSet presAssocID="{8F620B89-BE8A-4548-9753-B71DC6A37468}" presName="parTrans" presStyleLbl="sibTrans2D1" presStyleIdx="4" presStyleCnt="11"/>
      <dgm:spPr bwMode="auto"/>
      <dgm:t>
        <a:bodyPr/>
        <a:lstStyle/>
        <a:p>
          <a:endParaRPr lang="ru-RU"/>
        </a:p>
      </dgm:t>
    </dgm:pt>
    <dgm:pt modelId="{87813B49-B80A-45F8-823A-5533F5BBEBFB}" type="pres">
      <dgm:prSet presAssocID="{8F620B89-BE8A-4548-9753-B71DC6A37468}" presName="connectorText" presStyleLbl="sibTrans2D1" presStyleIdx="4" presStyleCnt="11"/>
      <dgm:spPr bwMode="auto"/>
      <dgm:t>
        <a:bodyPr/>
        <a:lstStyle/>
        <a:p>
          <a:endParaRPr lang="ru-RU"/>
        </a:p>
      </dgm:t>
    </dgm:pt>
    <dgm:pt modelId="{E6B5A9F2-BE60-4D8E-8D17-DE752F4ED5AC}" type="pres">
      <dgm:prSet presAssocID="{209861B4-D139-4219-BEF2-D12BB6005CCA}" presName="node" presStyleLbl="node1" presStyleIdx="4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42FDABC-6C62-44EE-A582-4F247205FF51}" type="pres">
      <dgm:prSet presAssocID="{C1C8DC8A-564C-4204-9BA3-B07BD556824C}" presName="parTrans" presStyleLbl="sibTrans2D1" presStyleIdx="5" presStyleCnt="11"/>
      <dgm:spPr bwMode="auto"/>
      <dgm:t>
        <a:bodyPr/>
        <a:lstStyle/>
        <a:p>
          <a:endParaRPr lang="ru-RU"/>
        </a:p>
      </dgm:t>
    </dgm:pt>
    <dgm:pt modelId="{854E3F32-65FD-4ADA-B87E-70EE617CF960}" type="pres">
      <dgm:prSet presAssocID="{C1C8DC8A-564C-4204-9BA3-B07BD556824C}" presName="connectorText" presStyleLbl="sibTrans2D1" presStyleIdx="5" presStyleCnt="11"/>
      <dgm:spPr bwMode="auto"/>
      <dgm:t>
        <a:bodyPr/>
        <a:lstStyle/>
        <a:p>
          <a:endParaRPr lang="ru-RU"/>
        </a:p>
      </dgm:t>
    </dgm:pt>
    <dgm:pt modelId="{19569A9F-EFA4-4EE0-B96E-831E9CB4F9E1}" type="pres">
      <dgm:prSet presAssocID="{C0FA6789-D12A-4022-A5F3-83AFD057D2D0}" presName="node" presStyleLbl="node1" presStyleIdx="5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260F1E4-44EF-4DA2-8B27-FAAEBBD1B294}" type="pres">
      <dgm:prSet presAssocID="{077D027C-CD72-4E7F-9B00-2212EE63BC75}" presName="parTrans" presStyleLbl="sibTrans2D1" presStyleIdx="6" presStyleCnt="11"/>
      <dgm:spPr bwMode="auto"/>
      <dgm:t>
        <a:bodyPr/>
        <a:lstStyle/>
        <a:p>
          <a:endParaRPr lang="ru-RU"/>
        </a:p>
      </dgm:t>
    </dgm:pt>
    <dgm:pt modelId="{64A323FF-6828-4C15-9BA4-C0CCFA776B48}" type="pres">
      <dgm:prSet presAssocID="{077D027C-CD72-4E7F-9B00-2212EE63BC75}" presName="connectorText" presStyleLbl="sibTrans2D1" presStyleIdx="6" presStyleCnt="11"/>
      <dgm:spPr bwMode="auto"/>
      <dgm:t>
        <a:bodyPr/>
        <a:lstStyle/>
        <a:p>
          <a:endParaRPr lang="ru-RU"/>
        </a:p>
      </dgm:t>
    </dgm:pt>
    <dgm:pt modelId="{77D51438-A810-42E3-A3B9-64B2EDD4763D}" type="pres">
      <dgm:prSet presAssocID="{BA0259FB-D04C-4B20-95E1-B10EF0BB35B7}" presName="node" presStyleLbl="node1" presStyleIdx="6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C517C85B-6257-4C32-BE3A-3EC8DB0F4EA2}" type="pres">
      <dgm:prSet presAssocID="{B3B8EBA1-3BD9-45C4-AC67-F6D7A4A13BD1}" presName="parTrans" presStyleLbl="sibTrans2D1" presStyleIdx="7" presStyleCnt="11"/>
      <dgm:spPr bwMode="auto"/>
      <dgm:t>
        <a:bodyPr/>
        <a:lstStyle/>
        <a:p>
          <a:endParaRPr lang="ru-RU"/>
        </a:p>
      </dgm:t>
    </dgm:pt>
    <dgm:pt modelId="{E7FD5ADF-0242-4BBF-BB32-2BFCC9BEA370}" type="pres">
      <dgm:prSet presAssocID="{B3B8EBA1-3BD9-45C4-AC67-F6D7A4A13BD1}" presName="connectorText" presStyleLbl="sibTrans2D1" presStyleIdx="7" presStyleCnt="11"/>
      <dgm:spPr bwMode="auto"/>
      <dgm:t>
        <a:bodyPr/>
        <a:lstStyle/>
        <a:p>
          <a:endParaRPr lang="ru-RU"/>
        </a:p>
      </dgm:t>
    </dgm:pt>
    <dgm:pt modelId="{A2A9BFC7-44B1-4ED2-A4C8-C1BB5A15FEEF}" type="pres">
      <dgm:prSet presAssocID="{85FA3924-0902-4EB6-98A5-764339D3B5F1}" presName="node" presStyleLbl="node1" presStyleIdx="7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E9DE017-6250-4FB7-A7E8-2424D8263D2F}" type="pres">
      <dgm:prSet presAssocID="{AA877262-5677-456C-A684-CE5D254B23A2}" presName="parTrans" presStyleLbl="sibTrans2D1" presStyleIdx="8" presStyleCnt="11"/>
      <dgm:spPr bwMode="auto"/>
      <dgm:t>
        <a:bodyPr/>
        <a:lstStyle/>
        <a:p>
          <a:endParaRPr lang="ru-RU"/>
        </a:p>
      </dgm:t>
    </dgm:pt>
    <dgm:pt modelId="{1453B29A-DA4F-4E4B-8D85-B3BD61336DB2}" type="pres">
      <dgm:prSet presAssocID="{AA877262-5677-456C-A684-CE5D254B23A2}" presName="connectorText" presStyleLbl="sibTrans2D1" presStyleIdx="8" presStyleCnt="11"/>
      <dgm:spPr bwMode="auto"/>
      <dgm:t>
        <a:bodyPr/>
        <a:lstStyle/>
        <a:p>
          <a:endParaRPr lang="ru-RU"/>
        </a:p>
      </dgm:t>
    </dgm:pt>
    <dgm:pt modelId="{EF5EC350-5A7E-4520-BD5C-2B74254EC102}" type="pres">
      <dgm:prSet presAssocID="{C7DFB5B0-CBD1-412D-A16A-8E6462B7E59F}" presName="node" presStyleLbl="node1" presStyleIdx="8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8192CC94-04A9-4BE0-9D7E-5F3F462F2407}" type="pres">
      <dgm:prSet presAssocID="{A13AA287-23F5-4E2A-8401-04EE9336108D}" presName="parTrans" presStyleLbl="sibTrans2D1" presStyleIdx="9" presStyleCnt="11"/>
      <dgm:spPr bwMode="auto"/>
      <dgm:t>
        <a:bodyPr/>
        <a:lstStyle/>
        <a:p>
          <a:endParaRPr lang="ru-RU"/>
        </a:p>
      </dgm:t>
    </dgm:pt>
    <dgm:pt modelId="{1BDCD156-00C6-4193-9BD7-981780F74E84}" type="pres">
      <dgm:prSet presAssocID="{A13AA287-23F5-4E2A-8401-04EE9336108D}" presName="connectorText" presStyleLbl="sibTrans2D1" presStyleIdx="9" presStyleCnt="11"/>
      <dgm:spPr bwMode="auto"/>
      <dgm:t>
        <a:bodyPr/>
        <a:lstStyle/>
        <a:p>
          <a:endParaRPr lang="ru-RU"/>
        </a:p>
      </dgm:t>
    </dgm:pt>
    <dgm:pt modelId="{CA4D1EB0-1028-4112-ABE2-A60FB60F6ADD}" type="pres">
      <dgm:prSet presAssocID="{74D7E12C-A2F1-44D3-8DFE-E50F1683F34F}" presName="node" presStyleLbl="node1" presStyleIdx="9" presStyleCnt="11" custScaleX="204321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6573C43-7364-49A6-AF73-902923B678E9}" type="pres">
      <dgm:prSet presAssocID="{EA623BCE-9EC1-4AC0-A6C2-6AC5313F8D28}" presName="parTrans" presStyleLbl="sibTrans2D1" presStyleIdx="10" presStyleCnt="11"/>
      <dgm:spPr bwMode="auto"/>
      <dgm:t>
        <a:bodyPr/>
        <a:lstStyle/>
        <a:p>
          <a:endParaRPr lang="ru-RU"/>
        </a:p>
      </dgm:t>
    </dgm:pt>
    <dgm:pt modelId="{A96C4B6E-59B6-4B0A-B916-451D902D97A1}" type="pres">
      <dgm:prSet presAssocID="{EA623BCE-9EC1-4AC0-A6C2-6AC5313F8D28}" presName="connectorText" presStyleLbl="sibTrans2D1" presStyleIdx="10" presStyleCnt="11"/>
      <dgm:spPr bwMode="auto"/>
      <dgm:t>
        <a:bodyPr/>
        <a:lstStyle/>
        <a:p>
          <a:endParaRPr lang="ru-RU"/>
        </a:p>
      </dgm:t>
    </dgm:pt>
    <dgm:pt modelId="{B651E25D-B38A-47B0-AFD2-6E90E7654F75}" type="pres">
      <dgm:prSet presAssocID="{9CF8F645-C285-41FA-915C-5F9BC9B8C4E4}" presName="node" presStyleLbl="node1" presStyleIdx="10" presStyleCnt="11" custScaleX="177239" custScaleY="16890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1FE99BE9-F7D3-46AD-AB39-004DBC200C5F}" type="presOf" srcId="{C1C8DC8A-564C-4204-9BA3-B07BD556824C}" destId="{942FDABC-6C62-44EE-A582-4F247205FF51}" srcOrd="0" destOrd="0" presId="urn:microsoft.com/office/officeart/2005/8/layout/radial5"/>
    <dgm:cxn modelId="{996AB614-B3AE-4A93-AD69-82FB3794B8B8}" srcId="{CDA8C42C-F008-40F5-8406-61234FFB3750}" destId="{24CCCBB1-4691-4451-B7CE-7F9BE98D5A93}" srcOrd="3" destOrd="0" parTransId="{5237CA63-4C38-45A2-9088-2280800E146E}" sibTransId="{5A355FF3-36AA-410F-B603-39F0E8504A4B}"/>
    <dgm:cxn modelId="{57902AC6-1BEF-4043-ACFA-DA44D554CAC5}" srcId="{CDA8C42C-F008-40F5-8406-61234FFB3750}" destId="{BA0259FB-D04C-4B20-95E1-B10EF0BB35B7}" srcOrd="6" destOrd="0" parTransId="{077D027C-CD72-4E7F-9B00-2212EE63BC75}" sibTransId="{11109F8D-8BD8-42A2-ADE9-7697E6130A3F}"/>
    <dgm:cxn modelId="{3F9136A5-9C5F-44C9-A204-FD1DFC252511}" type="presOf" srcId="{24CCCBB1-4691-4451-B7CE-7F9BE98D5A93}" destId="{E8E0E1EF-C920-4CC4-ABF9-B3EEEE1D7962}" srcOrd="0" destOrd="0" presId="urn:microsoft.com/office/officeart/2005/8/layout/radial5"/>
    <dgm:cxn modelId="{5D57C371-ED63-487B-83B2-A0D04C54F020}" type="presOf" srcId="{C7DFB5B0-CBD1-412D-A16A-8E6462B7E59F}" destId="{EF5EC350-5A7E-4520-BD5C-2B74254EC102}" srcOrd="0" destOrd="0" presId="urn:microsoft.com/office/officeart/2005/8/layout/radial5"/>
    <dgm:cxn modelId="{E43CAFA4-158C-4347-8379-1C3E17FCBFFE}" srcId="{CDA8C42C-F008-40F5-8406-61234FFB3750}" destId="{85FA3924-0902-4EB6-98A5-764339D3B5F1}" srcOrd="7" destOrd="0" parTransId="{B3B8EBA1-3BD9-45C4-AC67-F6D7A4A13BD1}" sibTransId="{5C7D352A-5132-4251-85CC-746CC82726A5}"/>
    <dgm:cxn modelId="{C01C94A2-E58E-4E3C-9E7A-179F20CA374B}" type="presOf" srcId="{077D027C-CD72-4E7F-9B00-2212EE63BC75}" destId="{4260F1E4-44EF-4DA2-8B27-FAAEBBD1B294}" srcOrd="0" destOrd="0" presId="urn:microsoft.com/office/officeart/2005/8/layout/radial5"/>
    <dgm:cxn modelId="{7F0268E9-6841-4834-BB30-F816CCA95ADA}" type="presOf" srcId="{D8ACE5C1-7A60-4CC9-AE0D-AD60553E91FA}" destId="{883F414A-651A-4A8F-B53E-F6377B02CECC}" srcOrd="1" destOrd="0" presId="urn:microsoft.com/office/officeart/2005/8/layout/radial5"/>
    <dgm:cxn modelId="{480D7D16-9A88-4C39-BD53-D22A8D9F5269}" srcId="{DE23B3B2-22D0-4D98-AC1B-0E99967C6E69}" destId="{CDA8C42C-F008-40F5-8406-61234FFB3750}" srcOrd="0" destOrd="0" parTransId="{EDC104A6-3D87-4DD4-838C-3BA674C67012}" sibTransId="{BEE654E7-59F9-433B-B136-88F0E6B01D5A}"/>
    <dgm:cxn modelId="{3545875E-81DA-4C4E-B3E2-D57324DA20B8}" type="presOf" srcId="{B3B8EBA1-3BD9-45C4-AC67-F6D7A4A13BD1}" destId="{C517C85B-6257-4C32-BE3A-3EC8DB0F4EA2}" srcOrd="0" destOrd="0" presId="urn:microsoft.com/office/officeart/2005/8/layout/radial5"/>
    <dgm:cxn modelId="{25981CE7-9596-439F-9930-E8C0A8C898B1}" type="presOf" srcId="{D8ACE5C1-7A60-4CC9-AE0D-AD60553E91FA}" destId="{A06A410C-6F11-4AD1-BC3E-2B15E36A4C25}" srcOrd="0" destOrd="0" presId="urn:microsoft.com/office/officeart/2005/8/layout/radial5"/>
    <dgm:cxn modelId="{F419A781-F690-4D99-82AA-3AA0CC32DE7D}" type="presOf" srcId="{B5D8B9A0-53B7-41F5-9009-7517EDB61285}" destId="{648676D3-8A61-437C-84F7-CC4EF7D56FB4}" srcOrd="0" destOrd="0" presId="urn:microsoft.com/office/officeart/2005/8/layout/radial5"/>
    <dgm:cxn modelId="{E2348707-8EDA-48D5-87F4-A09F15FB421E}" type="presOf" srcId="{8F620B89-BE8A-4548-9753-B71DC6A37468}" destId="{9A17D8D2-4F9B-44B9-B543-5AD554719E21}" srcOrd="0" destOrd="0" presId="urn:microsoft.com/office/officeart/2005/8/layout/radial5"/>
    <dgm:cxn modelId="{F61DF4F8-082D-48B5-B911-231C8C35B0BD}" type="presOf" srcId="{AA877262-5677-456C-A684-CE5D254B23A2}" destId="{6E9DE017-6250-4FB7-A7E8-2424D8263D2F}" srcOrd="0" destOrd="0" presId="urn:microsoft.com/office/officeart/2005/8/layout/radial5"/>
    <dgm:cxn modelId="{E8A239C5-61EF-4A2B-BFDD-99616C93C35F}" type="presOf" srcId="{EA623BCE-9EC1-4AC0-A6C2-6AC5313F8D28}" destId="{06573C43-7364-49A6-AF73-902923B678E9}" srcOrd="0" destOrd="0" presId="urn:microsoft.com/office/officeart/2005/8/layout/radial5"/>
    <dgm:cxn modelId="{8B01E055-8789-4A54-A68E-E608C7B879F0}" type="presOf" srcId="{C1C8DC8A-564C-4204-9BA3-B07BD556824C}" destId="{854E3F32-65FD-4ADA-B87E-70EE617CF960}" srcOrd="1" destOrd="0" presId="urn:microsoft.com/office/officeart/2005/8/layout/radial5"/>
    <dgm:cxn modelId="{D348A69E-C305-4789-A4EB-BC0295372444}" type="presOf" srcId="{F00066CB-530E-4546-9B04-7C6FEF04E5C8}" destId="{3FA25A0B-A20D-425D-A04E-A61B55996F26}" srcOrd="1" destOrd="0" presId="urn:microsoft.com/office/officeart/2005/8/layout/radial5"/>
    <dgm:cxn modelId="{F659589A-4ECF-4255-BE0D-44C1965BAF46}" type="presOf" srcId="{EA623BCE-9EC1-4AC0-A6C2-6AC5313F8D28}" destId="{A96C4B6E-59B6-4B0A-B916-451D902D97A1}" srcOrd="1" destOrd="0" presId="urn:microsoft.com/office/officeart/2005/8/layout/radial5"/>
    <dgm:cxn modelId="{6F754844-4BF2-4C29-ADA5-6FA16612B026}" srcId="{CDA8C42C-F008-40F5-8406-61234FFB3750}" destId="{A5C0DFBF-E625-4362-BD08-05A6AB616998}" srcOrd="2" destOrd="0" parTransId="{F8F63B27-B12C-47D9-9CFF-AA7AAF5946C3}" sibTransId="{44BD1FA0-CB4F-4EA0-94D0-C7B25DCBB7D7}"/>
    <dgm:cxn modelId="{7616779E-FF78-4432-9AD9-F76502F76125}" type="presOf" srcId="{DE23B3B2-22D0-4D98-AC1B-0E99967C6E69}" destId="{AF330D64-C8B5-4A06-9B4A-71770AA2F62D}" srcOrd="0" destOrd="0" presId="urn:microsoft.com/office/officeart/2005/8/layout/radial5"/>
    <dgm:cxn modelId="{99F2AA11-79B9-4364-A759-831808CF0607}" srcId="{CDA8C42C-F008-40F5-8406-61234FFB3750}" destId="{C7DFB5B0-CBD1-412D-A16A-8E6462B7E59F}" srcOrd="8" destOrd="0" parTransId="{AA877262-5677-456C-A684-CE5D254B23A2}" sibTransId="{30ED3924-067E-4E91-864D-9A5F4CFB732E}"/>
    <dgm:cxn modelId="{7EBE821B-36D8-4F96-A78E-2D831D958131}" type="presOf" srcId="{209861B4-D139-4219-BEF2-D12BB6005CCA}" destId="{E6B5A9F2-BE60-4D8E-8D17-DE752F4ED5AC}" srcOrd="0" destOrd="0" presId="urn:microsoft.com/office/officeart/2005/8/layout/radial5"/>
    <dgm:cxn modelId="{ECEC5CAB-4419-46B6-84FE-40AF6CEB1AEC}" type="presOf" srcId="{AA877262-5677-456C-A684-CE5D254B23A2}" destId="{1453B29A-DA4F-4E4B-8D85-B3BD61336DB2}" srcOrd="1" destOrd="0" presId="urn:microsoft.com/office/officeart/2005/8/layout/radial5"/>
    <dgm:cxn modelId="{E875603B-B6E1-4F9B-810B-78B2F685D655}" srcId="{CDA8C42C-F008-40F5-8406-61234FFB3750}" destId="{B5D8B9A0-53B7-41F5-9009-7517EDB61285}" srcOrd="1" destOrd="0" parTransId="{F00066CB-530E-4546-9B04-7C6FEF04E5C8}" sibTransId="{6F28726F-FF93-47E9-BB8B-4350C5CA42AF}"/>
    <dgm:cxn modelId="{4D6719D3-0691-4BFF-A731-A8C658D0789C}" type="presOf" srcId="{5237CA63-4C38-45A2-9088-2280800E146E}" destId="{A0E344B6-32BA-42AE-A329-A11AD794756F}" srcOrd="0" destOrd="0" presId="urn:microsoft.com/office/officeart/2005/8/layout/radial5"/>
    <dgm:cxn modelId="{59B63F4F-AB8F-459F-B720-5A274475F76A}" type="presOf" srcId="{B3B8EBA1-3BD9-45C4-AC67-F6D7A4A13BD1}" destId="{E7FD5ADF-0242-4BBF-BB32-2BFCC9BEA370}" srcOrd="1" destOrd="0" presId="urn:microsoft.com/office/officeart/2005/8/layout/radial5"/>
    <dgm:cxn modelId="{E846B35C-A8D1-4812-A3EB-79052B4969DC}" srcId="{CDA8C42C-F008-40F5-8406-61234FFB3750}" destId="{74D7E12C-A2F1-44D3-8DFE-E50F1683F34F}" srcOrd="9" destOrd="0" parTransId="{A13AA287-23F5-4E2A-8401-04EE9336108D}" sibTransId="{2ADFA085-A3BF-4BC0-917D-6BE756E0D375}"/>
    <dgm:cxn modelId="{EEC996E3-B02E-4A9B-B642-8DFA9D8AC106}" type="presOf" srcId="{F8F63B27-B12C-47D9-9CFF-AA7AAF5946C3}" destId="{7C11C4D5-E4E6-4389-BF07-DE7E8277C2CE}" srcOrd="0" destOrd="0" presId="urn:microsoft.com/office/officeart/2005/8/layout/radial5"/>
    <dgm:cxn modelId="{7DCA6D16-1358-4FE9-B322-E741D3404340}" type="presOf" srcId="{077D027C-CD72-4E7F-9B00-2212EE63BC75}" destId="{64A323FF-6828-4C15-9BA4-C0CCFA776B48}" srcOrd="1" destOrd="0" presId="urn:microsoft.com/office/officeart/2005/8/layout/radial5"/>
    <dgm:cxn modelId="{EF58D275-4D1A-4763-851B-8EE81EB00D6A}" type="presOf" srcId="{C0FA6789-D12A-4022-A5F3-83AFD057D2D0}" destId="{19569A9F-EFA4-4EE0-B96E-831E9CB4F9E1}" srcOrd="0" destOrd="0" presId="urn:microsoft.com/office/officeart/2005/8/layout/radial5"/>
    <dgm:cxn modelId="{80A7EC7D-EA7C-4D2F-AF55-83FED7B7237F}" type="presOf" srcId="{BA0259FB-D04C-4B20-95E1-B10EF0BB35B7}" destId="{77D51438-A810-42E3-A3B9-64B2EDD4763D}" srcOrd="0" destOrd="0" presId="urn:microsoft.com/office/officeart/2005/8/layout/radial5"/>
    <dgm:cxn modelId="{C9D329FA-E1B6-46CC-8C03-B06239030E41}" type="presOf" srcId="{8F620B89-BE8A-4548-9753-B71DC6A37468}" destId="{87813B49-B80A-45F8-823A-5533F5BBEBFB}" srcOrd="1" destOrd="0" presId="urn:microsoft.com/office/officeart/2005/8/layout/radial5"/>
    <dgm:cxn modelId="{305FAE98-0B3F-42F6-A98D-1A98EDC8A188}" type="presOf" srcId="{5237CA63-4C38-45A2-9088-2280800E146E}" destId="{133E7C66-33F4-49AE-B95E-0DF10796D578}" srcOrd="1" destOrd="0" presId="urn:microsoft.com/office/officeart/2005/8/layout/radial5"/>
    <dgm:cxn modelId="{8ABD021B-1B11-490B-AB18-D1DF3BBE56BD}" type="presOf" srcId="{F00066CB-530E-4546-9B04-7C6FEF04E5C8}" destId="{2F7922E7-7D75-41F2-9C35-5708D594B87E}" srcOrd="0" destOrd="0" presId="urn:microsoft.com/office/officeart/2005/8/layout/radial5"/>
    <dgm:cxn modelId="{DEB199F7-0FC9-46AF-8D18-3400334AB2C6}" type="presOf" srcId="{74D7E12C-A2F1-44D3-8DFE-E50F1683F34F}" destId="{CA4D1EB0-1028-4112-ABE2-A60FB60F6ADD}" srcOrd="0" destOrd="0" presId="urn:microsoft.com/office/officeart/2005/8/layout/radial5"/>
    <dgm:cxn modelId="{7194DB23-3BA5-4874-B1D1-80DC79447BB4}" type="presOf" srcId="{9CF8F645-C285-41FA-915C-5F9BC9B8C4E4}" destId="{B651E25D-B38A-47B0-AFD2-6E90E7654F75}" srcOrd="0" destOrd="0" presId="urn:microsoft.com/office/officeart/2005/8/layout/radial5"/>
    <dgm:cxn modelId="{97AFE6F9-0145-43ED-AB3C-746E347FA23B}" type="presOf" srcId="{A13AA287-23F5-4E2A-8401-04EE9336108D}" destId="{8192CC94-04A9-4BE0-9D7E-5F3F462F2407}" srcOrd="0" destOrd="0" presId="urn:microsoft.com/office/officeart/2005/8/layout/radial5"/>
    <dgm:cxn modelId="{4FB9FF1F-9BA3-4F37-A274-7E093E266001}" type="presOf" srcId="{85FA3924-0902-4EB6-98A5-764339D3B5F1}" destId="{A2A9BFC7-44B1-4ED2-A4C8-C1BB5A15FEEF}" srcOrd="0" destOrd="0" presId="urn:microsoft.com/office/officeart/2005/8/layout/radial5"/>
    <dgm:cxn modelId="{9CCEE474-8BA2-4E51-87AE-F91E29FEA1AB}" srcId="{CDA8C42C-F008-40F5-8406-61234FFB3750}" destId="{6855B2A3-DE0C-4BB4-AABA-E41178EB9513}" srcOrd="0" destOrd="0" parTransId="{D8ACE5C1-7A60-4CC9-AE0D-AD60553E91FA}" sibTransId="{DD03484A-EA82-422C-9DA5-3BF014FD321B}"/>
    <dgm:cxn modelId="{EFB9B32C-35AF-4AFE-AA07-91E67398AB10}" srcId="{CDA8C42C-F008-40F5-8406-61234FFB3750}" destId="{209861B4-D139-4219-BEF2-D12BB6005CCA}" srcOrd="4" destOrd="0" parTransId="{8F620B89-BE8A-4548-9753-B71DC6A37468}" sibTransId="{2D112553-527D-4123-B3E6-A3B6C89EB4CD}"/>
    <dgm:cxn modelId="{3400FD13-8C74-4DFF-B20E-77D3C6607CBA}" srcId="{CDA8C42C-F008-40F5-8406-61234FFB3750}" destId="{9CF8F645-C285-41FA-915C-5F9BC9B8C4E4}" srcOrd="10" destOrd="0" parTransId="{EA623BCE-9EC1-4AC0-A6C2-6AC5313F8D28}" sibTransId="{E4A373CD-E1AC-4FE5-B1C8-592908808159}"/>
    <dgm:cxn modelId="{F6AAD1E1-D75E-4967-AF85-52A05037439A}" srcId="{CDA8C42C-F008-40F5-8406-61234FFB3750}" destId="{C0FA6789-D12A-4022-A5F3-83AFD057D2D0}" srcOrd="5" destOrd="0" parTransId="{C1C8DC8A-564C-4204-9BA3-B07BD556824C}" sibTransId="{89E9AC68-6E8A-4B16-8F74-DF4162E4639E}"/>
    <dgm:cxn modelId="{E3037D08-2570-4A2D-A5FF-071E1033C45B}" type="presOf" srcId="{6855B2A3-DE0C-4BB4-AABA-E41178EB9513}" destId="{B1724A21-152F-4A9F-B665-837EA80FB91A}" srcOrd="0" destOrd="0" presId="urn:microsoft.com/office/officeart/2005/8/layout/radial5"/>
    <dgm:cxn modelId="{C8174D8B-4390-4C01-8F8F-AE9306C30DC9}" type="presOf" srcId="{CDA8C42C-F008-40F5-8406-61234FFB3750}" destId="{CA751091-B2DA-44C7-AA4D-91AAEE01CDC2}" srcOrd="0" destOrd="0" presId="urn:microsoft.com/office/officeart/2005/8/layout/radial5"/>
    <dgm:cxn modelId="{1BA0B217-5424-4A21-8104-B7463C4D0D9A}" type="presOf" srcId="{F8F63B27-B12C-47D9-9CFF-AA7AAF5946C3}" destId="{061FD71D-93BE-479F-A46F-857055CCFA91}" srcOrd="1" destOrd="0" presId="urn:microsoft.com/office/officeart/2005/8/layout/radial5"/>
    <dgm:cxn modelId="{33A73E35-09F9-401C-91D9-7E5047CF267C}" type="presOf" srcId="{A5C0DFBF-E625-4362-BD08-05A6AB616998}" destId="{60F5EC11-FF8A-46E7-87D1-CF716846C4E7}" srcOrd="0" destOrd="0" presId="urn:microsoft.com/office/officeart/2005/8/layout/radial5"/>
    <dgm:cxn modelId="{153E48D1-8079-4914-8B80-0DF297E9824B}" type="presOf" srcId="{A13AA287-23F5-4E2A-8401-04EE9336108D}" destId="{1BDCD156-00C6-4193-9BD7-981780F74E84}" srcOrd="1" destOrd="0" presId="urn:microsoft.com/office/officeart/2005/8/layout/radial5"/>
    <dgm:cxn modelId="{23900210-7CA7-446A-9BFD-9A02FA480550}" type="presParOf" srcId="{AF330D64-C8B5-4A06-9B4A-71770AA2F62D}" destId="{CA751091-B2DA-44C7-AA4D-91AAEE01CDC2}" srcOrd="0" destOrd="0" presId="urn:microsoft.com/office/officeart/2005/8/layout/radial5"/>
    <dgm:cxn modelId="{E5E341D4-2AFD-46F9-8C1D-B66C64F95E35}" type="presParOf" srcId="{AF330D64-C8B5-4A06-9B4A-71770AA2F62D}" destId="{A06A410C-6F11-4AD1-BC3E-2B15E36A4C25}" srcOrd="1" destOrd="0" presId="urn:microsoft.com/office/officeart/2005/8/layout/radial5"/>
    <dgm:cxn modelId="{996FED72-4C61-4D08-85AC-914C7079C0D2}" type="presParOf" srcId="{A06A410C-6F11-4AD1-BC3E-2B15E36A4C25}" destId="{883F414A-651A-4A8F-B53E-F6377B02CECC}" srcOrd="0" destOrd="0" presId="urn:microsoft.com/office/officeart/2005/8/layout/radial5"/>
    <dgm:cxn modelId="{92D861D0-9614-4F75-AF1E-7F273B6275D9}" type="presParOf" srcId="{AF330D64-C8B5-4A06-9B4A-71770AA2F62D}" destId="{B1724A21-152F-4A9F-B665-837EA80FB91A}" srcOrd="2" destOrd="0" presId="urn:microsoft.com/office/officeart/2005/8/layout/radial5"/>
    <dgm:cxn modelId="{7CBE218D-7754-4021-B530-30C7B4271F2E}" type="presParOf" srcId="{AF330D64-C8B5-4A06-9B4A-71770AA2F62D}" destId="{2F7922E7-7D75-41F2-9C35-5708D594B87E}" srcOrd="3" destOrd="0" presId="urn:microsoft.com/office/officeart/2005/8/layout/radial5"/>
    <dgm:cxn modelId="{F4AC0844-A218-4E55-8FC2-AAA68B18A282}" type="presParOf" srcId="{2F7922E7-7D75-41F2-9C35-5708D594B87E}" destId="{3FA25A0B-A20D-425D-A04E-A61B55996F26}" srcOrd="0" destOrd="0" presId="urn:microsoft.com/office/officeart/2005/8/layout/radial5"/>
    <dgm:cxn modelId="{78AF5D05-F0BC-41B7-9616-B4087F9B7580}" type="presParOf" srcId="{AF330D64-C8B5-4A06-9B4A-71770AA2F62D}" destId="{648676D3-8A61-437C-84F7-CC4EF7D56FB4}" srcOrd="4" destOrd="0" presId="urn:microsoft.com/office/officeart/2005/8/layout/radial5"/>
    <dgm:cxn modelId="{51A4E36A-5161-4F46-A4A4-2E9F2C1BFA46}" type="presParOf" srcId="{AF330D64-C8B5-4A06-9B4A-71770AA2F62D}" destId="{7C11C4D5-E4E6-4389-BF07-DE7E8277C2CE}" srcOrd="5" destOrd="0" presId="urn:microsoft.com/office/officeart/2005/8/layout/radial5"/>
    <dgm:cxn modelId="{5534A1D3-21A1-4B08-90D5-2E8C9B54B434}" type="presParOf" srcId="{7C11C4D5-E4E6-4389-BF07-DE7E8277C2CE}" destId="{061FD71D-93BE-479F-A46F-857055CCFA91}" srcOrd="0" destOrd="0" presId="urn:microsoft.com/office/officeart/2005/8/layout/radial5"/>
    <dgm:cxn modelId="{9C801BE6-F736-4DCF-8898-BE72075305A7}" type="presParOf" srcId="{AF330D64-C8B5-4A06-9B4A-71770AA2F62D}" destId="{60F5EC11-FF8A-46E7-87D1-CF716846C4E7}" srcOrd="6" destOrd="0" presId="urn:microsoft.com/office/officeart/2005/8/layout/radial5"/>
    <dgm:cxn modelId="{E2EE0DB1-4B98-43B6-8876-28AA99CA2098}" type="presParOf" srcId="{AF330D64-C8B5-4A06-9B4A-71770AA2F62D}" destId="{A0E344B6-32BA-42AE-A329-A11AD794756F}" srcOrd="7" destOrd="0" presId="urn:microsoft.com/office/officeart/2005/8/layout/radial5"/>
    <dgm:cxn modelId="{89EB4D5A-A74F-40B0-B74E-882A5D743672}" type="presParOf" srcId="{A0E344B6-32BA-42AE-A329-A11AD794756F}" destId="{133E7C66-33F4-49AE-B95E-0DF10796D578}" srcOrd="0" destOrd="0" presId="urn:microsoft.com/office/officeart/2005/8/layout/radial5"/>
    <dgm:cxn modelId="{334B956D-574B-43A2-80F6-7B2BCB0D111F}" type="presParOf" srcId="{AF330D64-C8B5-4A06-9B4A-71770AA2F62D}" destId="{E8E0E1EF-C920-4CC4-ABF9-B3EEEE1D7962}" srcOrd="8" destOrd="0" presId="urn:microsoft.com/office/officeart/2005/8/layout/radial5"/>
    <dgm:cxn modelId="{6A6F3B06-CBE2-490E-811C-B6DAFA7F7A04}" type="presParOf" srcId="{AF330D64-C8B5-4A06-9B4A-71770AA2F62D}" destId="{9A17D8D2-4F9B-44B9-B543-5AD554719E21}" srcOrd="9" destOrd="0" presId="urn:microsoft.com/office/officeart/2005/8/layout/radial5"/>
    <dgm:cxn modelId="{5BDF75D6-26F4-4799-A9EB-8A7222CA0310}" type="presParOf" srcId="{9A17D8D2-4F9B-44B9-B543-5AD554719E21}" destId="{87813B49-B80A-45F8-823A-5533F5BBEBFB}" srcOrd="0" destOrd="0" presId="urn:microsoft.com/office/officeart/2005/8/layout/radial5"/>
    <dgm:cxn modelId="{7120D7EE-F9B8-4464-8DDA-62720D72BED3}" type="presParOf" srcId="{AF330D64-C8B5-4A06-9B4A-71770AA2F62D}" destId="{E6B5A9F2-BE60-4D8E-8D17-DE752F4ED5AC}" srcOrd="10" destOrd="0" presId="urn:microsoft.com/office/officeart/2005/8/layout/radial5"/>
    <dgm:cxn modelId="{66116AF5-AB41-43A1-B45D-88602005FD54}" type="presParOf" srcId="{AF330D64-C8B5-4A06-9B4A-71770AA2F62D}" destId="{942FDABC-6C62-44EE-A582-4F247205FF51}" srcOrd="11" destOrd="0" presId="urn:microsoft.com/office/officeart/2005/8/layout/radial5"/>
    <dgm:cxn modelId="{13CE0B1F-8A6F-4985-AC36-D684EE82298A}" type="presParOf" srcId="{942FDABC-6C62-44EE-A582-4F247205FF51}" destId="{854E3F32-65FD-4ADA-B87E-70EE617CF960}" srcOrd="0" destOrd="0" presId="urn:microsoft.com/office/officeart/2005/8/layout/radial5"/>
    <dgm:cxn modelId="{000B0A84-D7D8-4C62-9916-00221EF8748E}" type="presParOf" srcId="{AF330D64-C8B5-4A06-9B4A-71770AA2F62D}" destId="{19569A9F-EFA4-4EE0-B96E-831E9CB4F9E1}" srcOrd="12" destOrd="0" presId="urn:microsoft.com/office/officeart/2005/8/layout/radial5"/>
    <dgm:cxn modelId="{7BE6E44E-45B9-41B0-96A5-95F5D23DCC57}" type="presParOf" srcId="{AF330D64-C8B5-4A06-9B4A-71770AA2F62D}" destId="{4260F1E4-44EF-4DA2-8B27-FAAEBBD1B294}" srcOrd="13" destOrd="0" presId="urn:microsoft.com/office/officeart/2005/8/layout/radial5"/>
    <dgm:cxn modelId="{3D2B7F46-FAE5-49CC-8E59-11B946206D11}" type="presParOf" srcId="{4260F1E4-44EF-4DA2-8B27-FAAEBBD1B294}" destId="{64A323FF-6828-4C15-9BA4-C0CCFA776B48}" srcOrd="0" destOrd="0" presId="urn:microsoft.com/office/officeart/2005/8/layout/radial5"/>
    <dgm:cxn modelId="{75C91206-86D1-4B75-B9F7-5F00BE0D2383}" type="presParOf" srcId="{AF330D64-C8B5-4A06-9B4A-71770AA2F62D}" destId="{77D51438-A810-42E3-A3B9-64B2EDD4763D}" srcOrd="14" destOrd="0" presId="urn:microsoft.com/office/officeart/2005/8/layout/radial5"/>
    <dgm:cxn modelId="{58DD0E37-C6C4-4FC4-B666-81371A4E9A2A}" type="presParOf" srcId="{AF330D64-C8B5-4A06-9B4A-71770AA2F62D}" destId="{C517C85B-6257-4C32-BE3A-3EC8DB0F4EA2}" srcOrd="15" destOrd="0" presId="urn:microsoft.com/office/officeart/2005/8/layout/radial5"/>
    <dgm:cxn modelId="{FF230A44-1558-4434-9563-6BBF9BABB1F6}" type="presParOf" srcId="{C517C85B-6257-4C32-BE3A-3EC8DB0F4EA2}" destId="{E7FD5ADF-0242-4BBF-BB32-2BFCC9BEA370}" srcOrd="0" destOrd="0" presId="urn:microsoft.com/office/officeart/2005/8/layout/radial5"/>
    <dgm:cxn modelId="{EB9395EF-83FB-4961-8F25-DF6AE198F243}" type="presParOf" srcId="{AF330D64-C8B5-4A06-9B4A-71770AA2F62D}" destId="{A2A9BFC7-44B1-4ED2-A4C8-C1BB5A15FEEF}" srcOrd="16" destOrd="0" presId="urn:microsoft.com/office/officeart/2005/8/layout/radial5"/>
    <dgm:cxn modelId="{A8ABDD51-9E24-4EF9-80FD-E94795B29B4E}" type="presParOf" srcId="{AF330D64-C8B5-4A06-9B4A-71770AA2F62D}" destId="{6E9DE017-6250-4FB7-A7E8-2424D8263D2F}" srcOrd="17" destOrd="0" presId="urn:microsoft.com/office/officeart/2005/8/layout/radial5"/>
    <dgm:cxn modelId="{6390FBA3-83C8-446A-98B9-ACC56FFE559D}" type="presParOf" srcId="{6E9DE017-6250-4FB7-A7E8-2424D8263D2F}" destId="{1453B29A-DA4F-4E4B-8D85-B3BD61336DB2}" srcOrd="0" destOrd="0" presId="urn:microsoft.com/office/officeart/2005/8/layout/radial5"/>
    <dgm:cxn modelId="{422ADAA6-9E47-426C-B69D-08AD6E468A65}" type="presParOf" srcId="{AF330D64-C8B5-4A06-9B4A-71770AA2F62D}" destId="{EF5EC350-5A7E-4520-BD5C-2B74254EC102}" srcOrd="18" destOrd="0" presId="urn:microsoft.com/office/officeart/2005/8/layout/radial5"/>
    <dgm:cxn modelId="{B831C85D-12F9-4D82-8200-D9187AFA62B6}" type="presParOf" srcId="{AF330D64-C8B5-4A06-9B4A-71770AA2F62D}" destId="{8192CC94-04A9-4BE0-9D7E-5F3F462F2407}" srcOrd="19" destOrd="0" presId="urn:microsoft.com/office/officeart/2005/8/layout/radial5"/>
    <dgm:cxn modelId="{38A40544-0B73-436E-AABB-957BF5ECE64B}" type="presParOf" srcId="{8192CC94-04A9-4BE0-9D7E-5F3F462F2407}" destId="{1BDCD156-00C6-4193-9BD7-981780F74E84}" srcOrd="0" destOrd="0" presId="urn:microsoft.com/office/officeart/2005/8/layout/radial5"/>
    <dgm:cxn modelId="{775F1591-A889-4241-9B70-5ABC286F9B48}" type="presParOf" srcId="{AF330D64-C8B5-4A06-9B4A-71770AA2F62D}" destId="{CA4D1EB0-1028-4112-ABE2-A60FB60F6ADD}" srcOrd="20" destOrd="0" presId="urn:microsoft.com/office/officeart/2005/8/layout/radial5"/>
    <dgm:cxn modelId="{490FFB91-6D70-4FA1-9859-C0B32B29482B}" type="presParOf" srcId="{AF330D64-C8B5-4A06-9B4A-71770AA2F62D}" destId="{06573C43-7364-49A6-AF73-902923B678E9}" srcOrd="21" destOrd="0" presId="urn:microsoft.com/office/officeart/2005/8/layout/radial5"/>
    <dgm:cxn modelId="{E45A3C00-7DE9-49BB-BAE3-9FB561DDF1CF}" type="presParOf" srcId="{06573C43-7364-49A6-AF73-902923B678E9}" destId="{A96C4B6E-59B6-4B0A-B916-451D902D97A1}" srcOrd="0" destOrd="0" presId="urn:microsoft.com/office/officeart/2005/8/layout/radial5"/>
    <dgm:cxn modelId="{F845B88C-1C09-4F51-9383-383B84E2AEDC}" type="presParOf" srcId="{AF330D64-C8B5-4A06-9B4A-71770AA2F62D}" destId="{B651E25D-B38A-47B0-AFD2-6E90E7654F75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51091-B2DA-44C7-AA4D-91AAEE01CDC2}">
      <dsp:nvSpPr>
        <dsp:cNvPr id="0" name=""/>
        <dsp:cNvSpPr/>
      </dsp:nvSpPr>
      <dsp:spPr bwMode="auto">
        <a:xfrm>
          <a:off x="3251197" y="1460780"/>
          <a:ext cx="1400635" cy="1073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Интерактивный плакат</a:t>
          </a:r>
          <a:endParaRPr kern="1200"/>
        </a:p>
      </dsp:txBody>
      <dsp:txXfrm>
        <a:off x="3456315" y="1617930"/>
        <a:ext cx="990399" cy="758786"/>
      </dsp:txXfrm>
    </dsp:sp>
    <dsp:sp modelId="{A06A410C-6F11-4AD1-BC3E-2B15E36A4C25}">
      <dsp:nvSpPr>
        <dsp:cNvPr id="0" name=""/>
        <dsp:cNvSpPr/>
      </dsp:nvSpPr>
      <dsp:spPr bwMode="auto">
        <a:xfrm rot="16200000">
          <a:off x="3818042" y="1043969"/>
          <a:ext cx="266944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3858084" y="1153023"/>
        <a:ext cx="186861" cy="207038"/>
      </dsp:txXfrm>
    </dsp:sp>
    <dsp:sp modelId="{B1724A21-152F-4A9F-B665-837EA80FB91A}">
      <dsp:nvSpPr>
        <dsp:cNvPr id="0" name=""/>
        <dsp:cNvSpPr/>
      </dsp:nvSpPr>
      <dsp:spPr bwMode="auto">
        <a:xfrm>
          <a:off x="3321941" y="-242850"/>
          <a:ext cx="1259147" cy="11999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История </a:t>
          </a:r>
          <a:endParaRPr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рубля</a:t>
          </a:r>
          <a:endParaRPr kern="1200"/>
        </a:p>
      </dsp:txBody>
      <dsp:txXfrm>
        <a:off x="3506339" y="-67120"/>
        <a:ext cx="890351" cy="848502"/>
      </dsp:txXfrm>
    </dsp:sp>
    <dsp:sp modelId="{2F7922E7-7D75-41F2-9C35-5708D594B87E}">
      <dsp:nvSpPr>
        <dsp:cNvPr id="0" name=""/>
        <dsp:cNvSpPr/>
      </dsp:nvSpPr>
      <dsp:spPr bwMode="auto">
        <a:xfrm rot="18163636">
          <a:off x="4259583" y="1155829"/>
          <a:ext cx="243695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4276374" y="1255592"/>
        <a:ext cx="170587" cy="207038"/>
      </dsp:txXfrm>
    </dsp:sp>
    <dsp:sp modelId="{648676D3-8A61-437C-84F7-CC4EF7D56FB4}">
      <dsp:nvSpPr>
        <dsp:cNvPr id="0" name=""/>
        <dsp:cNvSpPr/>
      </dsp:nvSpPr>
      <dsp:spPr bwMode="auto">
        <a:xfrm>
          <a:off x="4208696" y="17524"/>
          <a:ext cx="1259147" cy="1199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Современные купюры России</a:t>
          </a:r>
          <a:endParaRPr kern="1200"/>
        </a:p>
      </dsp:txBody>
      <dsp:txXfrm>
        <a:off x="4393094" y="193254"/>
        <a:ext cx="890351" cy="848502"/>
      </dsp:txXfrm>
    </dsp:sp>
    <dsp:sp modelId="{7C11C4D5-E4E6-4389-BF07-DE7E8277C2CE}">
      <dsp:nvSpPr>
        <dsp:cNvPr id="0" name=""/>
        <dsp:cNvSpPr/>
      </dsp:nvSpPr>
      <dsp:spPr bwMode="auto">
        <a:xfrm rot="20127273">
          <a:off x="4615561" y="1478602"/>
          <a:ext cx="188002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4618109" y="1559329"/>
        <a:ext cx="131601" cy="207038"/>
      </dsp:txXfrm>
    </dsp:sp>
    <dsp:sp modelId="{60F5EC11-FF8A-46E7-87D1-CF716846C4E7}">
      <dsp:nvSpPr>
        <dsp:cNvPr id="0" name=""/>
        <dsp:cNvSpPr/>
      </dsp:nvSpPr>
      <dsp:spPr bwMode="auto">
        <a:xfrm>
          <a:off x="4813912" y="715981"/>
          <a:ext cx="1259147" cy="11999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Какая бывает валюта</a:t>
          </a:r>
          <a:endParaRPr kern="1200"/>
        </a:p>
      </dsp:txBody>
      <dsp:txXfrm>
        <a:off x="4998310" y="891711"/>
        <a:ext cx="890351" cy="848502"/>
      </dsp:txXfrm>
    </dsp:sp>
    <dsp:sp modelId="{A0E344B6-32BA-42AE-A329-A11AD794756F}">
      <dsp:nvSpPr>
        <dsp:cNvPr id="0" name=""/>
        <dsp:cNvSpPr/>
      </dsp:nvSpPr>
      <dsp:spPr bwMode="auto">
        <a:xfrm rot="490909">
          <a:off x="4707751" y="1945557"/>
          <a:ext cx="167417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4708007" y="2010995"/>
        <a:ext cx="117192" cy="207038"/>
      </dsp:txXfrm>
    </dsp:sp>
    <dsp:sp modelId="{E8E0E1EF-C920-4CC4-ABF9-B3EEEE1D7962}">
      <dsp:nvSpPr>
        <dsp:cNvPr id="0" name=""/>
        <dsp:cNvSpPr/>
      </dsp:nvSpPr>
      <dsp:spPr bwMode="auto">
        <a:xfrm>
          <a:off x="4945438" y="1630765"/>
          <a:ext cx="1259147" cy="11999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Электронные деньги</a:t>
          </a:r>
          <a:endParaRPr kern="1200"/>
        </a:p>
      </dsp:txBody>
      <dsp:txXfrm>
        <a:off x="5129836" y="1806495"/>
        <a:ext cx="890351" cy="848502"/>
      </dsp:txXfrm>
    </dsp:sp>
    <dsp:sp modelId="{9A17D8D2-4F9B-44B9-B543-5AD554719E21}">
      <dsp:nvSpPr>
        <dsp:cNvPr id="0" name=""/>
        <dsp:cNvSpPr/>
      </dsp:nvSpPr>
      <dsp:spPr bwMode="auto">
        <a:xfrm rot="2454545">
          <a:off x="4457031" y="2356977"/>
          <a:ext cx="217316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4464993" y="2404642"/>
        <a:ext cx="152121" cy="207038"/>
      </dsp:txXfrm>
    </dsp:sp>
    <dsp:sp modelId="{E6B5A9F2-BE60-4D8E-8D17-DE752F4ED5AC}">
      <dsp:nvSpPr>
        <dsp:cNvPr id="0" name=""/>
        <dsp:cNvSpPr/>
      </dsp:nvSpPr>
      <dsp:spPr bwMode="auto">
        <a:xfrm>
          <a:off x="4561515" y="2471439"/>
          <a:ext cx="1259147" cy="11999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Волонтеры</a:t>
          </a:r>
          <a:endParaRPr kern="1200"/>
        </a:p>
      </dsp:txBody>
      <dsp:txXfrm>
        <a:off x="4745913" y="2647169"/>
        <a:ext cx="890351" cy="848502"/>
      </dsp:txXfrm>
    </dsp:sp>
    <dsp:sp modelId="{942FDABC-6C62-44EE-A582-4F247205FF51}">
      <dsp:nvSpPr>
        <dsp:cNvPr id="0" name=""/>
        <dsp:cNvSpPr/>
      </dsp:nvSpPr>
      <dsp:spPr bwMode="auto">
        <a:xfrm rot="4418182">
          <a:off x="4042005" y="2577417"/>
          <a:ext cx="261000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>
        <a:off x="4070125" y="2608865"/>
        <a:ext cx="182700" cy="207038"/>
      </dsp:txXfrm>
    </dsp:sp>
    <dsp:sp modelId="{19569A9F-EFA4-4EE0-B96E-831E9CB4F9E1}">
      <dsp:nvSpPr>
        <dsp:cNvPr id="0" name=""/>
        <dsp:cNvSpPr/>
      </dsp:nvSpPr>
      <dsp:spPr bwMode="auto">
        <a:xfrm>
          <a:off x="3784036" y="2971095"/>
          <a:ext cx="1259147" cy="11999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Банковские профессии</a:t>
          </a:r>
          <a:endParaRPr kern="1200"/>
        </a:p>
      </dsp:txBody>
      <dsp:txXfrm>
        <a:off x="3968434" y="3146825"/>
        <a:ext cx="890351" cy="848502"/>
      </dsp:txXfrm>
    </dsp:sp>
    <dsp:sp modelId="{4260F1E4-44EF-4DA2-8B27-FAAEBBD1B294}">
      <dsp:nvSpPr>
        <dsp:cNvPr id="0" name=""/>
        <dsp:cNvSpPr/>
      </dsp:nvSpPr>
      <dsp:spPr bwMode="auto">
        <a:xfrm rot="6381818">
          <a:off x="3600023" y="2577417"/>
          <a:ext cx="261000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 rot="10800000">
        <a:off x="3650203" y="2608865"/>
        <a:ext cx="182700" cy="207038"/>
      </dsp:txXfrm>
    </dsp:sp>
    <dsp:sp modelId="{77D51438-A810-42E3-A3B9-64B2EDD4763D}">
      <dsp:nvSpPr>
        <dsp:cNvPr id="0" name=""/>
        <dsp:cNvSpPr/>
      </dsp:nvSpPr>
      <dsp:spPr bwMode="auto">
        <a:xfrm>
          <a:off x="2859845" y="2971095"/>
          <a:ext cx="1259147" cy="1199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Бухгалтер</a:t>
          </a:r>
          <a:endParaRPr kern="1200"/>
        </a:p>
      </dsp:txBody>
      <dsp:txXfrm>
        <a:off x="3044243" y="3146825"/>
        <a:ext cx="890351" cy="848502"/>
      </dsp:txXfrm>
    </dsp:sp>
    <dsp:sp modelId="{C517C85B-6257-4C32-BE3A-3EC8DB0F4EA2}">
      <dsp:nvSpPr>
        <dsp:cNvPr id="0" name=""/>
        <dsp:cNvSpPr/>
      </dsp:nvSpPr>
      <dsp:spPr bwMode="auto">
        <a:xfrm rot="8345455">
          <a:off x="3228682" y="2356977"/>
          <a:ext cx="217316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 rot="10800000">
        <a:off x="3285915" y="2404642"/>
        <a:ext cx="152121" cy="207038"/>
      </dsp:txXfrm>
    </dsp:sp>
    <dsp:sp modelId="{A2A9BFC7-44B1-4ED2-A4C8-C1BB5A15FEEF}">
      <dsp:nvSpPr>
        <dsp:cNvPr id="0" name=""/>
        <dsp:cNvSpPr/>
      </dsp:nvSpPr>
      <dsp:spPr bwMode="auto">
        <a:xfrm>
          <a:off x="2082366" y="2471439"/>
          <a:ext cx="1259147" cy="11999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Кассир</a:t>
          </a:r>
          <a:endParaRPr kern="1200"/>
        </a:p>
      </dsp:txBody>
      <dsp:txXfrm>
        <a:off x="2266764" y="2647169"/>
        <a:ext cx="890351" cy="848502"/>
      </dsp:txXfrm>
    </dsp:sp>
    <dsp:sp modelId="{6E9DE017-6250-4FB7-A7E8-2424D8263D2F}">
      <dsp:nvSpPr>
        <dsp:cNvPr id="0" name=""/>
        <dsp:cNvSpPr/>
      </dsp:nvSpPr>
      <dsp:spPr bwMode="auto">
        <a:xfrm rot="10309091">
          <a:off x="3027860" y="1945557"/>
          <a:ext cx="167417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 rot="10800000">
        <a:off x="3077829" y="2010995"/>
        <a:ext cx="117192" cy="207038"/>
      </dsp:txXfrm>
    </dsp:sp>
    <dsp:sp modelId="{EF5EC350-5A7E-4520-BD5C-2B74254EC102}">
      <dsp:nvSpPr>
        <dsp:cNvPr id="0" name=""/>
        <dsp:cNvSpPr/>
      </dsp:nvSpPr>
      <dsp:spPr bwMode="auto">
        <a:xfrm>
          <a:off x="1698443" y="1630765"/>
          <a:ext cx="1259147" cy="11999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Реклама</a:t>
          </a:r>
          <a:endParaRPr kern="1200"/>
        </a:p>
      </dsp:txBody>
      <dsp:txXfrm>
        <a:off x="1882841" y="1806495"/>
        <a:ext cx="890351" cy="848502"/>
      </dsp:txXfrm>
    </dsp:sp>
    <dsp:sp modelId="{8192CC94-04A9-4BE0-9D7E-5F3F462F2407}">
      <dsp:nvSpPr>
        <dsp:cNvPr id="0" name=""/>
        <dsp:cNvSpPr/>
      </dsp:nvSpPr>
      <dsp:spPr bwMode="auto">
        <a:xfrm rot="12272727">
          <a:off x="3151890" y="1493560"/>
          <a:ext cx="148656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 rot="10800000">
        <a:off x="3194472" y="1571835"/>
        <a:ext cx="104059" cy="207038"/>
      </dsp:txXfrm>
    </dsp:sp>
    <dsp:sp modelId="{CA4D1EB0-1028-4112-ABE2-A60FB60F6ADD}">
      <dsp:nvSpPr>
        <dsp:cNvPr id="0" name=""/>
        <dsp:cNvSpPr/>
      </dsp:nvSpPr>
      <dsp:spPr bwMode="auto">
        <a:xfrm>
          <a:off x="1733771" y="715981"/>
          <a:ext cx="1451544" cy="11999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Кибербезопасность</a:t>
          </a:r>
          <a:endParaRPr kern="1200"/>
        </a:p>
      </dsp:txBody>
      <dsp:txXfrm>
        <a:off x="1946345" y="891711"/>
        <a:ext cx="1026396" cy="848502"/>
      </dsp:txXfrm>
    </dsp:sp>
    <dsp:sp modelId="{06573C43-7364-49A6-AF73-902923B678E9}">
      <dsp:nvSpPr>
        <dsp:cNvPr id="0" name=""/>
        <dsp:cNvSpPr/>
      </dsp:nvSpPr>
      <dsp:spPr bwMode="auto">
        <a:xfrm rot="14236364">
          <a:off x="3399750" y="1155829"/>
          <a:ext cx="243695" cy="345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b="1" kern="1200">
            <a:solidFill>
              <a:schemeClr val="tx1"/>
            </a:solidFill>
          </a:endParaRPr>
        </a:p>
      </dsp:txBody>
      <dsp:txXfrm rot="10800000">
        <a:off x="3456067" y="1255592"/>
        <a:ext cx="170587" cy="207038"/>
      </dsp:txXfrm>
    </dsp:sp>
    <dsp:sp modelId="{B651E25D-B38A-47B0-AFD2-6E90E7654F75}">
      <dsp:nvSpPr>
        <dsp:cNvPr id="0" name=""/>
        <dsp:cNvSpPr/>
      </dsp:nvSpPr>
      <dsp:spPr bwMode="auto">
        <a:xfrm>
          <a:off x="2435186" y="17524"/>
          <a:ext cx="1259147" cy="11999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700" b="1" kern="1200">
              <a:solidFill>
                <a:schemeClr val="tx1"/>
              </a:solidFill>
            </a:rPr>
            <a:t>Экономика</a:t>
          </a:r>
          <a:endParaRPr kern="1200"/>
        </a:p>
      </dsp:txBody>
      <dsp:txXfrm>
        <a:off x="2619584" y="193254"/>
        <a:ext cx="890351" cy="84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6332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7"/>
            <a:ext cx="2945659" cy="496332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36" y="9430307"/>
            <a:ext cx="2945659" cy="496332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EAA0AA24-DF34-40EA-AE7A-609BD7F6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195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9" y="0"/>
            <a:ext cx="2945659" cy="498056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107031" tIns="53515" rIns="107031" bIns="535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9" y="9428584"/>
            <a:ext cx="2945659" cy="498055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E6D9B511-C5B8-43BA-8356-E78815A1A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085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9B511-C5B8-43BA-8356-E78815A1AB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7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9B511-C5B8-43BA-8356-E78815A1AB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1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9B511-C5B8-43BA-8356-E78815A1AB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5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9B511-C5B8-43BA-8356-E78815A1AB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5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Заголовок и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20134"/>
          <a:stretch/>
        </p:blipFill>
        <p:spPr bwMode="auto"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/>
              </a:defRPr>
            </a:lvl1pPr>
            <a:lvl2pPr marL="0" indent="0" algn="l">
              <a:spcBef>
                <a:spcPts val="0"/>
              </a:spcBef>
              <a:buSzTx/>
              <a:buNone/>
              <a:defRPr sz="1800"/>
            </a:lvl2pPr>
            <a:lvl3pPr marL="0" indent="0" algn="l">
              <a:spcBef>
                <a:spcPts val="0"/>
              </a:spcBef>
              <a:buSzTx/>
              <a:buNone/>
              <a:defRPr sz="1800"/>
            </a:lvl3pPr>
            <a:lvl4pPr marL="0" indent="0" algn="l">
              <a:spcBef>
                <a:spcPts val="0"/>
              </a:spcBef>
              <a:buSzTx/>
              <a:buNone/>
              <a:defRPr sz="1800"/>
            </a:lvl4pPr>
            <a:lvl5pPr marL="0" indent="0" algn="l">
              <a:spcBef>
                <a:spcPts val="0"/>
              </a:spcBef>
              <a:buSzTx/>
              <a:buNone/>
              <a:defRPr sz="1800"/>
            </a:lvl5pPr>
          </a:lstStyle>
          <a:p>
            <a:pPr>
              <a:defRPr/>
            </a:pPr>
            <a:r>
              <a:rPr lang="ru-RU"/>
              <a:t>Текст лида</a:t>
            </a:r>
            <a:endParaRPr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590907" y="1427357"/>
            <a:ext cx="3984704" cy="1185165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/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42482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5" y="1181099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 bwMode="auto">
          <a:xfrm>
            <a:off x="4651375" y="1181099"/>
            <a:ext cx="3863975" cy="3962400"/>
          </a:xfrm>
        </p:spPr>
        <p:txBody>
          <a:bodyPr>
            <a:no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7733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1941566"/>
            <a:ext cx="3306685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2059259"/>
            <a:ext cx="3306685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10061" y="4667250"/>
            <a:ext cx="214801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marL="0" marR="0" indent="0" algn="l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>
          <a:solidFill>
            <a:srgbClr val="000000"/>
          </a:solidFill>
          <a:latin typeface="Proxima Nova Rg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21431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1pPr>
      <a:lvl2pPr marL="428625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2pPr>
      <a:lvl3pPr marL="642938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3pPr>
      <a:lvl4pPr marL="857250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4pPr>
      <a:lvl5pPr marL="107156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5pPr>
      <a:lvl6pPr marL="1285875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44@so.belregio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WiR3MQCYt-N3j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 bwMode="auto">
          <a:xfrm>
            <a:off x="1254779" y="3721959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sz="110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 bwMode="auto">
          <a:xfrm>
            <a:off x="268937" y="3828845"/>
            <a:ext cx="6350680" cy="8025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dirty="0"/>
              <a:t>Направление практики: </a:t>
            </a:r>
            <a:r>
              <a:rPr lang="ru-RU" sz="1200" dirty="0" smtClean="0"/>
              <a:t>цифровые </a:t>
            </a:r>
            <a:r>
              <a:rPr lang="ru-RU" sz="1200" dirty="0"/>
              <a:t>продукты по финансовой грамотности</a:t>
            </a:r>
            <a:endParaRPr dirty="0"/>
          </a:p>
          <a:p>
            <a:pPr>
              <a:defRPr/>
            </a:pPr>
            <a:r>
              <a:rPr lang="ru-RU" sz="1200" dirty="0"/>
              <a:t>Наименование субъекта: Белгородская область  </a:t>
            </a:r>
            <a:endParaRPr dirty="0"/>
          </a:p>
          <a:p>
            <a:pPr>
              <a:defRPr/>
            </a:pPr>
            <a:r>
              <a:rPr lang="ru-RU" sz="1200" dirty="0"/>
              <a:t>Автор практики: МБДОУ ДС </a:t>
            </a:r>
            <a:r>
              <a:rPr lang="ru-RU" sz="1200" dirty="0" smtClean="0"/>
              <a:t>№ 44 </a:t>
            </a:r>
            <a:r>
              <a:rPr lang="ru-RU" sz="1200" dirty="0"/>
              <a:t>«Золушка», Симонова Алена Александровна</a:t>
            </a:r>
            <a:endParaRPr dirty="0"/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</a:rPr>
              <a:t>8(4725)31-22-68, </a:t>
            </a:r>
            <a:r>
              <a:rPr lang="en-US" sz="1200" u="sng" dirty="0">
                <a:solidFill>
                  <a:srgbClr val="0000FF"/>
                </a:solidFill>
                <a:latin typeface="Proxima Nova Rg"/>
                <a:ea typeface="Calibri"/>
                <a:hlinkClick r:id="rId3" tooltip="mailto:dou44@so.belregion.ru"/>
              </a:rPr>
              <a:t>dou44@so.belregion.ru</a:t>
            </a:r>
            <a:r>
              <a:rPr lang="en-US" sz="1200" dirty="0">
                <a:solidFill>
                  <a:srgbClr val="000000"/>
                </a:solidFill>
                <a:latin typeface="Proxima Nova Rg"/>
                <a:ea typeface="Calibri"/>
              </a:rPr>
              <a:t> </a:t>
            </a:r>
            <a:endParaRPr lang="ru-RU" sz="1200" dirty="0">
              <a:latin typeface="Calibri"/>
              <a:ea typeface="Calibri"/>
            </a:endParaRPr>
          </a:p>
          <a:p>
            <a:pPr>
              <a:defRPr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72335" y="1063772"/>
            <a:ext cx="4483322" cy="11851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Интерактивная азбука </a:t>
            </a:r>
            <a:br>
              <a:rPr lang="ru-RU"/>
            </a:br>
            <a:r>
              <a:rPr lang="ru-RU"/>
              <a:t>Феечки Копеечки</a:t>
            </a:r>
            <a:endParaRPr/>
          </a:p>
        </p:txBody>
      </p:sp>
      <p:pic>
        <p:nvPicPr>
          <p:cNvPr id="1651196988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10224"/>
            <a:ext cx="1947425" cy="1377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54295" y="142773"/>
            <a:ext cx="6888265" cy="682727"/>
          </a:xfrm>
        </p:spPr>
        <p:txBody>
          <a:bodyPr/>
          <a:lstStyle/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122500" y="856527"/>
            <a:ext cx="5400186" cy="117021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/>
              <a:t>Интерактивные технологии все больше и больше завоевывают сферу дошкольного образования, позволив использовать в процессе обучения и воспитания наглядные, содержательные и эффективные материалы.</a:t>
            </a:r>
            <a:endParaRPr/>
          </a:p>
          <a:p>
            <a:pPr marL="0" indent="0">
              <a:buNone/>
              <a:defRPr/>
            </a:pPr>
            <a:endParaRPr lang="ru-RU" b="1"/>
          </a:p>
        </p:txBody>
      </p:sp>
      <p:sp>
        <p:nvSpPr>
          <p:cNvPr id="8" name="TextBox 7"/>
          <p:cNvSpPr txBox="1"/>
          <p:nvPr/>
        </p:nvSpPr>
        <p:spPr bwMode="auto">
          <a:xfrm>
            <a:off x="4484913" y="2334308"/>
            <a:ext cx="1313579" cy="137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</a:rPr>
              <a:t>Привлечение внимания детей: движения, мультипликация и звук надолго привлекают внимание малышей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12504" y="2669383"/>
            <a:ext cx="1618380" cy="96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Преподавание информации в игровой форме: это вызывает интерес у детей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79599" y="4442436"/>
            <a:ext cx="2605349" cy="701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/>
                </a:solidFill>
              </a:rPr>
              <a:t>Участие детей в диалогах с педагогом и сверстниками: ребёнок не замыкается в себе, а участвует в диалогах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082652" y="1348085"/>
            <a:ext cx="42511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П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Р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Е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И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М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У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Щ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Е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С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Т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dirty="0">
                <a:ln w="0"/>
                <a:solidFill>
                  <a:schemeClr val="bg1"/>
                </a:solidFill>
              </a:rPr>
              <a:t>В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bg1"/>
                </a:solidFill>
              </a:rPr>
              <a:t>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8010" y="2263981"/>
            <a:ext cx="4456938" cy="1188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Интерактивный плакат позволяет ускорить процесс познания, при этом повышая эффективность образовательного процесса за счет:</a:t>
            </a:r>
            <a:endParaRPr/>
          </a:p>
          <a:p>
            <a:pPr algn="l">
              <a:defRPr/>
            </a:pPr>
            <a:r>
              <a:rPr lang="ru-RU" sz="1200"/>
              <a:t>- богатого визуального материала;</a:t>
            </a:r>
            <a:endParaRPr/>
          </a:p>
          <a:p>
            <a:pPr algn="l">
              <a:defRPr/>
            </a:pPr>
            <a:r>
              <a:rPr lang="ru-RU" sz="1200"/>
              <a:t>- логически завершенных отдельных информационных фрагментов</a:t>
            </a:r>
            <a:endParaRPr/>
          </a:p>
        </p:txBody>
      </p:sp>
      <p:sp>
        <p:nvSpPr>
          <p:cNvPr id="1477715920" name="TextBox 1477715919"/>
          <p:cNvSpPr txBox="1"/>
          <p:nvPr/>
        </p:nvSpPr>
        <p:spPr bwMode="auto">
          <a:xfrm>
            <a:off x="122499" y="3851948"/>
            <a:ext cx="4203492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169" marR="123189" indent="269874" algn="l">
              <a:defRPr/>
            </a:pPr>
            <a:r>
              <a:rPr sz="1200">
                <a:latin typeface="Times New Roman"/>
                <a:cs typeface="Times New Roman"/>
              </a:rPr>
              <a:t>Ссылка для знакомства с серией плакатов </a:t>
            </a:r>
            <a:r>
              <a:rPr sz="1200" u="sng">
                <a:solidFill>
                  <a:schemeClr val="hlink"/>
                </a:solidFill>
                <a:latin typeface="Times New Roman"/>
                <a:cs typeface="Times New Roman"/>
                <a:hlinkClick r:id="rId3" tooltip="https://disk.yandex.ru/d/WiR3MQCYt-N3jw"/>
              </a:rPr>
              <a:t>https://disk.yandex.ru/d/WiR3MQCYt-N3jw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341380" y="389516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>
                <a:solidFill>
                  <a:srgbClr val="000000"/>
                </a:solidFill>
                <a:latin typeface="Proxima Nova Rg"/>
                <a:ea typeface="+mn-ea"/>
                <a:cs typeface="+mn-cs"/>
              </a:defRPr>
            </a:lvl1pPr>
            <a:lvl2pPr marL="0" marR="0" indent="15430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30861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46291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61722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77152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92583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08013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23444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245427" y="1072243"/>
            <a:ext cx="449217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ea typeface="Calibri"/>
              </a:rPr>
              <a:t>Ценность практики в поддержании интереса детей к финансово-экономической стороне, </a:t>
            </a:r>
            <a:endParaRPr/>
          </a:p>
          <a:p>
            <a:pPr>
              <a:defRPr/>
            </a:pPr>
            <a:r>
              <a:rPr lang="ru-RU" sz="1200">
                <a:latin typeface="Times New Roman"/>
                <a:ea typeface="Calibri"/>
              </a:rPr>
              <a:t>оптимизации интеллектуальной нагрузки.</a:t>
            </a:r>
            <a:endParaRPr lang="ru-RU" sz="1200"/>
          </a:p>
        </p:txBody>
      </p:sp>
      <p:graphicFrame>
        <p:nvGraphicFramePr>
          <p:cNvPr id="7" name="Схема 6"/>
          <p:cNvGraphicFramePr>
            <a:graphicFrameLocks/>
          </p:cNvGraphicFramePr>
          <p:nvPr/>
        </p:nvGraphicFramePr>
        <p:xfrm>
          <a:off x="-1574801" y="926821"/>
          <a:ext cx="7903030" cy="392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4681760" y="2271138"/>
            <a:ext cx="3743781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</a:rPr>
              <a:t>С помощью данных интерактивных плакатов дети узнают, что такое деньги, как было раньше без денег, что деньги бывают разные: монеты и банкноты, рубли, доллары, юани и т.д., знакомятся с основными профессиями и понятиями финансовой сферы. Интеграция знаний происходит во время сюжетно-ролевых игр.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341380" y="389516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>
                <a:solidFill>
                  <a:srgbClr val="000000"/>
                </a:solidFill>
                <a:latin typeface="Proxima Nova Rg"/>
                <a:ea typeface="+mn-ea"/>
                <a:cs typeface="+mn-cs"/>
              </a:defRPr>
            </a:lvl1pPr>
            <a:lvl2pPr marL="0" marR="0" indent="15430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30861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46291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61722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77152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92583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08013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23444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79829" y="730879"/>
            <a:ext cx="449217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ea typeface="Calibri"/>
              </a:rPr>
              <a:t>Навигация интерактивных плакатов проста в использовании</a:t>
            </a:r>
            <a:endParaRPr lang="ru-RU" sz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6742" y="967846"/>
            <a:ext cx="3468913" cy="1951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097532" y="1078708"/>
            <a:ext cx="2386067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ea typeface="Calibri"/>
              </a:rPr>
              <a:t>В режиме «Слайд-шоу» при наведении  на кнопки-переходы автоматически осуществляется перенос на тематический слайд.</a:t>
            </a:r>
            <a:endParaRPr/>
          </a:p>
          <a:p>
            <a:pPr>
              <a:defRPr/>
            </a:pPr>
            <a:endParaRPr lang="ru-RU" sz="1200">
              <a:latin typeface="Times New Roman"/>
            </a:endParaRPr>
          </a:p>
          <a:p>
            <a:pPr>
              <a:defRPr/>
            </a:pPr>
            <a:r>
              <a:rPr lang="ru-RU" sz="1200">
                <a:latin typeface="Times New Roman"/>
              </a:rPr>
              <a:t>С каждого слайда можно вернуться в «МЕНЮ»</a:t>
            </a:r>
            <a:endParaRPr/>
          </a:p>
          <a:p>
            <a:pPr>
              <a:defRPr/>
            </a:pPr>
            <a:endParaRPr lang="ru-RU" sz="1200">
              <a:latin typeface="Times New Roman"/>
            </a:endParaRPr>
          </a:p>
          <a:p>
            <a:pPr>
              <a:defRPr/>
            </a:pPr>
            <a:r>
              <a:rPr lang="ru-RU" sz="1200">
                <a:latin typeface="Times New Roman"/>
              </a:rPr>
              <a:t>Каждый интерактивный плакат предполагает закрепление пройденного материала в разделе «Поиграем?»</a:t>
            </a:r>
            <a:endParaRPr lang="ru-RU" sz="12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24048" t="22135" r="9364" b="10405"/>
          <a:stretch/>
        </p:blipFill>
        <p:spPr bwMode="auto">
          <a:xfrm>
            <a:off x="246742" y="2972895"/>
            <a:ext cx="3396343" cy="1935467"/>
          </a:xfrm>
          <a:prstGeom prst="rect">
            <a:avLst/>
          </a:prstGeom>
        </p:spPr>
      </p:pic>
      <p:pic>
        <p:nvPicPr>
          <p:cNvPr id="11" name="Трехмерная модель 10" descr="Галочка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 bwMode="auto">
          <a:xfrm>
            <a:off x="4031000" y="1141900"/>
            <a:ext cx="2139102" cy="2859699"/>
          </a:xfrm>
          <a:prstGeom prst="rect">
            <a:avLst/>
          </a:prstGeom>
        </p:spPr>
      </p:pic>
      <p:sp>
        <p:nvSpPr>
          <p:cNvPr id="12" name="Стрелка: вправо 11"/>
          <p:cNvSpPr/>
          <p:nvPr/>
        </p:nvSpPr>
        <p:spPr bwMode="auto">
          <a:xfrm>
            <a:off x="40208" y="2302140"/>
            <a:ext cx="301171" cy="2307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: вправо 13"/>
          <p:cNvSpPr/>
          <p:nvPr/>
        </p:nvSpPr>
        <p:spPr bwMode="auto">
          <a:xfrm>
            <a:off x="40208" y="3827193"/>
            <a:ext cx="301171" cy="2307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: изогнутая вверх 14"/>
          <p:cNvSpPr/>
          <p:nvPr/>
        </p:nvSpPr>
        <p:spPr bwMode="auto">
          <a:xfrm>
            <a:off x="3643085" y="2302140"/>
            <a:ext cx="301171" cy="23206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341380" y="389516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>
                <a:solidFill>
                  <a:srgbClr val="000000"/>
                </a:solidFill>
                <a:latin typeface="Proxima Nova Rg"/>
                <a:ea typeface="+mn-ea"/>
                <a:cs typeface="+mn-cs"/>
              </a:defRPr>
            </a:lvl1pPr>
            <a:lvl2pPr marL="0" marR="0" indent="15430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30861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46291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61722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77152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92583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08013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23444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-1891378" y="851565"/>
            <a:ext cx="729342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Достигнутые</a:t>
            </a:r>
            <a:endParaRPr/>
          </a:p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результаты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51712" y="1386426"/>
            <a:ext cx="3583403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180000" marR="123189" lvl="0" indent="-180000" algn="l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1200">
                <a:latin typeface="Times New Roman"/>
                <a:cs typeface="Times New Roman"/>
              </a:rPr>
              <a:t>повышение компетентности дошкольников 5-7 лет в области финансовой грамотности на 35%;</a:t>
            </a:r>
            <a:endParaRPr/>
          </a:p>
          <a:p>
            <a:pPr marL="180000" marR="123189" lvl="0" indent="-180000" algn="l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1200">
                <a:latin typeface="Times New Roman"/>
                <a:cs typeface="Times New Roman"/>
              </a:rPr>
              <a:t>реализация индивидуального подхода с целью определения выбора индивидуального темпа, объема, сложности получаемой информации и времени обучения (построение индивидуального маршрута);</a:t>
            </a:r>
            <a:endParaRPr/>
          </a:p>
          <a:p>
            <a:pPr marL="180000" marR="123189" lvl="0" indent="-180000" algn="l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1200">
                <a:latin typeface="Times New Roman"/>
                <a:cs typeface="Times New Roman"/>
              </a:rPr>
              <a:t>новый уровень реализации принципа научности с использованием изображений, видеороликов, позволяющими демонстрировать реальные объекты, явления, которые нельзя увидеть в повседневной жизни;</a:t>
            </a:r>
            <a:endParaRPr/>
          </a:p>
          <a:p>
            <a:pPr marL="180000" marR="123189" lvl="0" indent="-180000" algn="l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1200">
                <a:latin typeface="Times New Roman"/>
                <a:cs typeface="Times New Roman"/>
              </a:rPr>
              <a:t>возможность фиксирования содержания с многократным возвращением к нему.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952420" y="789916"/>
            <a:ext cx="6554448" cy="5965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194945" marR="123189" indent="-635" algn="ctr">
              <a:lnSpc>
                <a:spcPct val="91000"/>
              </a:lnSpc>
              <a:spcBef>
                <a:spcPts val="465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Возможности</a:t>
            </a:r>
            <a:r>
              <a:rPr lang="ru-RU" sz="1200" spc="5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br>
              <a:rPr lang="ru-RU" sz="1200" spc="5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1200" spc="5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инструменты</a:t>
            </a:r>
            <a:r>
              <a:rPr lang="ru-RU" sz="1200" spc="2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br>
              <a:rPr lang="ru-RU" sz="1200" spc="2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1200" spc="-3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тиражирования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741231" y="1445941"/>
            <a:ext cx="3402802" cy="137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171450" marR="123189" indent="-171450" algn="l">
              <a:buFont typeface="Wingdings"/>
              <a:buChar char="Ø"/>
              <a:defRPr/>
            </a:pP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Электронный формат позволяет распространить практику в любой субъект Российской Федерации без дополнительных финансовых затрат. </a:t>
            </a:r>
            <a:endParaRPr lang="ru-RU" sz="1200">
              <a:latin typeface="Times New Roman"/>
              <a:ea typeface="Calibri"/>
              <a:cs typeface="Times New Roman"/>
            </a:endParaRPr>
          </a:p>
          <a:p>
            <a:pPr marL="171450" marR="123189" indent="-171450" algn="l">
              <a:buFont typeface="Wingdings"/>
              <a:buChar char="Ø"/>
              <a:defRPr/>
            </a:pP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 условии доработки, практикой можно охватить иные группы </a:t>
            </a:r>
            <a:b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населения – учеников начальной школы.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08840" y="1472643"/>
            <a:ext cx="2232392" cy="29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388</Words>
  <Application>Microsoft Office PowerPoint</Application>
  <DocSecurity>0</DocSecurity>
  <PresentationFormat>Экран (16:9)</PresentationFormat>
  <Paragraphs>64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Helvetica Neue</vt:lpstr>
      <vt:lpstr>Helvetica Neue Light</vt:lpstr>
      <vt:lpstr>Helvetica Neue Medium</vt:lpstr>
      <vt:lpstr>Proxima Nova Rg</vt:lpstr>
      <vt:lpstr>Times New Roman</vt:lpstr>
      <vt:lpstr>Wingdings</vt:lpstr>
      <vt:lpstr>White</vt:lpstr>
      <vt:lpstr>Интерактивная азбука  Феечки Копеечки</vt:lpstr>
      <vt:lpstr>Краткое описание практики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Чечина Оксана Юрьевна</dc:creator>
  <cp:keywords/>
  <dc:description/>
  <cp:lastModifiedBy>Сафонова Оксана Юрьевна</cp:lastModifiedBy>
  <cp:revision>73</cp:revision>
  <cp:lastPrinted>2024-04-12T13:31:55Z</cp:lastPrinted>
  <dcterms:modified xsi:type="dcterms:W3CDTF">2024-04-12T13:32:01Z</dcterms:modified>
  <cp:category/>
  <dc:identifier/>
  <cp:contentStatus/>
  <dc:language/>
  <cp:version/>
</cp:coreProperties>
</file>