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4x3"/>
  <p:notesSz cx="9144000" cy="5143500"/>
  <p:defaultTextStyle>
    <a:lvl1pPr marL="0" indent="0" algn="ctr" defTabSz="320675">
      <a:lnSpc>
        <a:spcPct val="100000"/>
      </a:lnSpc>
      <a:spcBef>
        <a:spcPts val="0"/>
      </a:spcBef>
      <a:spcAft>
        <a:spcPts val="0"/>
      </a:spcAft>
      <a:buNone/>
      <a:defRPr sz="1100" b="1" i="0">
        <a:solidFill>
          <a:srgbClr val="000000"/>
        </a:solidFill>
        <a:latin typeface="Helvetica Neue"/>
        <a:ea typeface="Helvetica Neue"/>
      </a:defRPr>
    </a:lvl1pPr>
    <a:lvl2pPr marL="0" indent="177800" algn="ctr" defTabSz="320675">
      <a:lnSpc>
        <a:spcPct val="100000"/>
      </a:lnSpc>
      <a:spcBef>
        <a:spcPts val="0"/>
      </a:spcBef>
      <a:spcAft>
        <a:spcPts val="0"/>
      </a:spcAft>
      <a:buNone/>
      <a:defRPr sz="1100" b="1" i="0">
        <a:solidFill>
          <a:srgbClr val="000000"/>
        </a:solidFill>
        <a:latin typeface="Helvetica Neue"/>
        <a:ea typeface="Helvetica Neue"/>
      </a:defRPr>
    </a:lvl2pPr>
    <a:lvl3pPr marL="0" indent="355600" algn="ctr" defTabSz="320675">
      <a:lnSpc>
        <a:spcPct val="100000"/>
      </a:lnSpc>
      <a:spcBef>
        <a:spcPts val="0"/>
      </a:spcBef>
      <a:spcAft>
        <a:spcPts val="0"/>
      </a:spcAft>
      <a:buNone/>
      <a:defRPr sz="1100" b="1" i="0">
        <a:solidFill>
          <a:srgbClr val="000000"/>
        </a:solidFill>
        <a:latin typeface="Helvetica Neue"/>
        <a:ea typeface="Helvetica Neue"/>
      </a:defRPr>
    </a:lvl3pPr>
    <a:lvl4pPr marL="0" indent="533400" algn="ctr" defTabSz="320675">
      <a:lnSpc>
        <a:spcPct val="100000"/>
      </a:lnSpc>
      <a:spcBef>
        <a:spcPts val="0"/>
      </a:spcBef>
      <a:spcAft>
        <a:spcPts val="0"/>
      </a:spcAft>
      <a:buNone/>
      <a:defRPr sz="1100" b="1" i="0">
        <a:solidFill>
          <a:srgbClr val="000000"/>
        </a:solidFill>
        <a:latin typeface="Helvetica Neue"/>
        <a:ea typeface="Helvetica Neue"/>
      </a:defRPr>
    </a:lvl4pPr>
    <a:lvl5pPr marL="0" indent="712787" algn="ctr" defTabSz="320675">
      <a:lnSpc>
        <a:spcPct val="100000"/>
      </a:lnSpc>
      <a:spcBef>
        <a:spcPts val="0"/>
      </a:spcBef>
      <a:spcAft>
        <a:spcPts val="0"/>
      </a:spcAft>
      <a:buNone/>
      <a:defRPr sz="1100" b="1" i="0">
        <a:solidFill>
          <a:srgbClr val="000000"/>
        </a:solidFill>
        <a:latin typeface="Helvetica Neue"/>
        <a:ea typeface="Helvetica Neue"/>
      </a:defRPr>
    </a:lvl5pPr>
    <a:lvl6pPr>
      <a:defRPr sz="1800"/>
    </a:lvl6pPr>
    <a:lvl7pPr>
      <a:defRPr sz="1800"/>
    </a:lvl7pPr>
    <a:lvl8pPr>
      <a:defRPr sz="1800"/>
    </a:lvl8pPr>
    <a:lvl9pPr>
      <a:defRPr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and Object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7" name="Shape 1027" hidden="0"/>
          <p:cNvSpPr txBox="1">
            <a:spLocks noChangeShapeType="1" noGrp="1"/>
          </p:cNvSpPr>
          <p:nvPr isPhoto="0" userDrawn="0">
            <p:ph type="title" idx="0" hasCustomPrompt="0"/>
          </p:nvPr>
        </p:nvSpPr>
        <p:spPr bwMode="auto">
          <a:xfrm>
            <a:off x="633412" y="382587"/>
            <a:ext cx="6888162" cy="682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1028" name="Shape 1028" hidden="0"/>
          <p:cNvSpPr txBox="1">
            <a:spLocks noChangeShapeType="1" noGrp="1"/>
          </p:cNvSpPr>
          <p:nvPr isPhoto="0" userDrawn="0">
            <p:ph idx="1" hasCustomPrompt="0"/>
          </p:nvPr>
        </p:nvSpPr>
        <p:spPr bwMode="auto">
          <a:xfrm>
            <a:off x="633412" y="1181099"/>
            <a:ext cx="7877175" cy="3486150"/>
          </a:xfrm>
          <a:prstGeom prst="rect">
            <a:avLst/>
          </a:prstGeom>
          <a:noFill/>
        </p:spPr>
        <p:txBody>
          <a:bodyPr lIns="0" tIns="0" rIns="0" bIns="0"/>
          <a:lstStyle>
            <a:lvl1pPr marL="214312" indent="-214312" algn="l" defTabSz="27781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200" b="0" i="0">
                <a:solidFill>
                  <a:srgbClr val="000000"/>
                </a:solidFill>
                <a:latin typeface="Proxima Nova Rg"/>
                <a:ea typeface="Helvetica Neue"/>
              </a:defRPr>
            </a:lvl1pPr>
            <a:lvl2pPr marL="428625" indent="-214313" algn="l" defTabSz="27781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200" b="0" i="0">
                <a:solidFill>
                  <a:srgbClr val="000000"/>
                </a:solidFill>
                <a:latin typeface="Proxima Nova Rg"/>
                <a:ea typeface="Helvetica Neue"/>
              </a:defRPr>
            </a:lvl2pPr>
            <a:lvl3pPr marL="642936" indent="-214312" algn="l" defTabSz="27781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200" b="0" i="0">
                <a:solidFill>
                  <a:srgbClr val="000000"/>
                </a:solidFill>
                <a:latin typeface="Proxima Nova Rg"/>
                <a:ea typeface="Helvetica Neue"/>
              </a:defRPr>
            </a:lvl3pPr>
            <a:lvl4pPr marL="857250" indent="-214313" algn="l" defTabSz="27781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200" b="0" i="0">
                <a:solidFill>
                  <a:srgbClr val="000000"/>
                </a:solidFill>
                <a:latin typeface="Proxima Nova Rg"/>
                <a:ea typeface="Helvetica Neue"/>
              </a:defRPr>
            </a:lvl4pPr>
            <a:lvl5pPr marL="1071562" indent="-214312" algn="l" defTabSz="27781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200" b="0" i="0">
                <a:solidFill>
                  <a:srgbClr val="000000"/>
                </a:solidFill>
                <a:latin typeface="Proxima Nova Rg"/>
                <a:ea typeface="Helvetica Neue"/>
              </a:defRPr>
            </a:lvl5pPr>
          </a:lstStyle>
          <a:p>
            <a:pPr marL="214312" lvl="0" indent="-214312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1</a:t>
            </a:r>
            <a:endParaRPr/>
          </a:p>
          <a:p>
            <a:pPr marL="428625" lvl="1" indent="-642938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2</a:t>
            </a:r>
            <a:endParaRPr/>
          </a:p>
          <a:p>
            <a:pPr marL="642936" lvl="2" indent="-857249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3</a:t>
            </a:r>
            <a:endParaRPr/>
          </a:p>
          <a:p>
            <a:pPr marL="857250" lvl="3" indent="-107156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4</a:t>
            </a:r>
            <a:endParaRPr/>
          </a:p>
          <a:p>
            <a:pPr marL="1071562" lvl="4" indent="-128587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006" name="Shape 1006" hidden="0"/>
          <p:cNvSpPr>
            <a:spLocks noChangeShapeType="1" noGrp="1"/>
          </p:cNvSpPr>
          <p:nvPr isPhoto="0" userDrawn="0">
            <p:ph type="dt" hasCustomPrompt="0"/>
          </p:nvPr>
        </p:nvSpPr>
        <p:spPr bwMode="auto">
          <a:prstGeom prst="rect">
            <a:avLst/>
          </a:prstGeom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07" name="Shape 1007" hidden="0"/>
          <p:cNvSpPr>
            <a:spLocks noChangeShapeType="1" noGrp="1"/>
          </p:cNvSpPr>
          <p:nvPr isPhoto="0" userDrawn="0">
            <p:ph type="ftr" hasCustomPrompt="0"/>
          </p:nvPr>
        </p:nvSpPr>
        <p:spPr bwMode="auto">
          <a:prstGeom prst="rect">
            <a:avLst/>
          </a:prstGeom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29" name="Shape 1029" hidden="0"/>
          <p:cNvSpPr txBox="1">
            <a:spLocks noChangeShapeType="1" noGrp="1"/>
          </p:cNvSpPr>
          <p:nvPr isPhoto="0" userDrawn="0">
            <p:ph type="sldNum" idx="2" hasCustomPrompt="0"/>
          </p:nvPr>
        </p:nvSpPr>
        <p:spPr bwMode="auto">
          <a:xfrm>
            <a:off x="8710612" y="4667250"/>
            <a:ext cx="214312" cy="2270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 algn="ctr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Helvetica Neue Medium"/>
                <a:ea typeface="Helvetica Neue Medium"/>
              </a:defRPr>
            </a:lvl1pPr>
            <a:lvl2pPr marL="0" indent="153987" algn="ctr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Helvetica Neue Medium"/>
                <a:ea typeface="Helvetica Neue Medium"/>
              </a:defRPr>
            </a:lvl2pPr>
            <a:lvl3pPr marL="0" indent="307975" algn="ctr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Helvetica Neue Medium"/>
                <a:ea typeface="Helvetica Neue Medium"/>
              </a:defRPr>
            </a:lvl3pPr>
            <a:lvl4pPr marL="0" indent="461962" algn="ctr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Helvetica Neue Medium"/>
                <a:ea typeface="Helvetica Neue Medium"/>
              </a:defRPr>
            </a:lvl4pPr>
            <a:lvl5pPr marL="0" indent="615950" algn="ctr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Helvetica Neue Medium"/>
                <a:ea typeface="Helvetica Neue Medium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fld id="{D038279B-FC19-497E-A7D1-5ADD9CAF016F}" type="slidenum">
              <a:rPr sz="800" b="0" i="0" u="none">
                <a:latin typeface="Helvetica Neue Light"/>
                <a:ea typeface="Helvetica Neue Light"/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9_White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42" name="Рисунок 6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1587" y="-1587"/>
            <a:ext cx="9145587" cy="5145087"/>
          </a:xfrm>
          <a:prstGeom prst="rect">
            <a:avLst/>
          </a:prstGeom>
          <a:noFill/>
        </p:spPr>
      </p:pic>
      <p:sp>
        <p:nvSpPr>
          <p:cNvPr id="10243" name="Текст заголовка" hidden="0"/>
          <p:cNvSpPr txBox="1">
            <a:spLocks noChangeShapeType="1" noGrp="1"/>
          </p:cNvSpPr>
          <p:nvPr isPhoto="0" userDrawn="0">
            <p:ph type="title" idx="0" hasCustomPrompt="0"/>
          </p:nvPr>
        </p:nvSpPr>
        <p:spPr bwMode="auto">
          <a:xfrm>
            <a:off x="633412" y="382587"/>
            <a:ext cx="6888162" cy="682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10244" name="Уровень текста 1…" hidden="0"/>
          <p:cNvSpPr txBox="1"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633412" y="1181099"/>
            <a:ext cx="7877175" cy="34861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14312" lvl="0" indent="-214312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1</a:t>
            </a:r>
            <a:endParaRPr/>
          </a:p>
          <a:p>
            <a:pPr marL="428625" lvl="1" indent="-642938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2</a:t>
            </a:r>
            <a:endParaRPr/>
          </a:p>
          <a:p>
            <a:pPr marL="642936" lvl="2" indent="-857249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3</a:t>
            </a:r>
            <a:endParaRPr/>
          </a:p>
          <a:p>
            <a:pPr marL="857250" lvl="3" indent="-107156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4</a:t>
            </a:r>
            <a:endParaRPr/>
          </a:p>
          <a:p>
            <a:pPr marL="1071562" lvl="4" indent="-128587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0245" name="Номер слайда" hidden="0"/>
          <p:cNvSpPr txBox="1"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8710612" y="4667250"/>
            <a:ext cx="214312" cy="227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fld id="{D038279B-FC19-497E-A7D1-5ADD9CAF016F}" type="slidenum">
              <a:rPr sz="800" b="0" i="0" u="none">
                <a:latin typeface="Helvetica Neue Light"/>
                <a:ea typeface="Helvetica Neue Light"/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1_White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Рисунок 6" hidden="0"/>
          <p:cNvPicPr>
            <a:picLocks noChangeAspect="1" noGrp="1"/>
          </p:cNvPicPr>
          <p:nvPr isPhoto="0" userDrawn="0"/>
        </p:nvPicPr>
        <p:blipFill>
          <a:blip r:embed="rId2"/>
          <a:srcRect l="0" t="19792" r="0" b="0"/>
          <a:stretch/>
        </p:blipFill>
        <p:spPr bwMode="auto">
          <a:xfrm>
            <a:off x="0" y="1035050"/>
            <a:ext cx="9144000" cy="4108450"/>
          </a:xfrm>
          <a:prstGeom prst="rect">
            <a:avLst/>
          </a:prstGeom>
          <a:noFill/>
        </p:spPr>
      </p:pic>
      <p:pic>
        <p:nvPicPr>
          <p:cNvPr id="2051" name="Рисунок 7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>
            <a:off x="6942137" y="322262"/>
            <a:ext cx="1911350" cy="482600"/>
          </a:xfrm>
          <a:prstGeom prst="rect">
            <a:avLst/>
          </a:prstGeom>
          <a:noFill/>
        </p:spPr>
      </p:pic>
      <p:sp>
        <p:nvSpPr>
          <p:cNvPr id="2052" name="Текст заголовка" hidden="0"/>
          <p:cNvSpPr txBox="1">
            <a:spLocks noChangeShapeType="1" noGrp="1"/>
          </p:cNvSpPr>
          <p:nvPr isPhoto="0" userDrawn="0">
            <p:ph type="title" idx="0" hasCustomPrompt="0"/>
          </p:nvPr>
        </p:nvSpPr>
        <p:spPr bwMode="auto">
          <a:xfrm>
            <a:off x="633412" y="382587"/>
            <a:ext cx="6888162" cy="682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2053" name="Уровень текста 1…" hidden="0"/>
          <p:cNvSpPr txBox="1"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633412" y="1181099"/>
            <a:ext cx="7877175" cy="34861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14312" lvl="0" indent="-214312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1</a:t>
            </a:r>
            <a:endParaRPr/>
          </a:p>
          <a:p>
            <a:pPr marL="428625" lvl="1" indent="-642938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2</a:t>
            </a:r>
            <a:endParaRPr/>
          </a:p>
          <a:p>
            <a:pPr marL="642936" lvl="2" indent="-857249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3</a:t>
            </a:r>
            <a:endParaRPr/>
          </a:p>
          <a:p>
            <a:pPr marL="857250" lvl="3" indent="-107156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4</a:t>
            </a:r>
            <a:endParaRPr/>
          </a:p>
          <a:p>
            <a:pPr marL="1071562" lvl="4" indent="-128587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5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2_White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Рисунок 6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-14287" y="3175"/>
            <a:ext cx="9158287" cy="5149850"/>
          </a:xfrm>
          <a:prstGeom prst="rect">
            <a:avLst/>
          </a:prstGeom>
          <a:noFill/>
        </p:spPr>
      </p:pic>
      <p:sp>
        <p:nvSpPr>
          <p:cNvPr id="3075" name="Текст заголовка" hidden="0"/>
          <p:cNvSpPr txBox="1">
            <a:spLocks noChangeShapeType="1" noGrp="1"/>
          </p:cNvSpPr>
          <p:nvPr isPhoto="0" userDrawn="0">
            <p:ph type="title" idx="0" hasCustomPrompt="0"/>
          </p:nvPr>
        </p:nvSpPr>
        <p:spPr bwMode="auto">
          <a:xfrm>
            <a:off x="633412" y="382587"/>
            <a:ext cx="6888162" cy="682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3076" name="Уровень текста 1…" hidden="0"/>
          <p:cNvSpPr txBox="1"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633412" y="1181099"/>
            <a:ext cx="7877175" cy="34861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14312" lvl="0" indent="-214312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1</a:t>
            </a:r>
            <a:endParaRPr/>
          </a:p>
          <a:p>
            <a:pPr marL="428625" lvl="1" indent="-642938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2</a:t>
            </a:r>
            <a:endParaRPr/>
          </a:p>
          <a:p>
            <a:pPr marL="642936" lvl="2" indent="-857249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3</a:t>
            </a:r>
            <a:endParaRPr/>
          </a:p>
          <a:p>
            <a:pPr marL="857250" lvl="3" indent="-107156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4</a:t>
            </a:r>
            <a:endParaRPr/>
          </a:p>
          <a:p>
            <a:pPr marL="1071562" lvl="4" indent="-128587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3077" name="Номер слайда" hidden="0"/>
          <p:cNvSpPr txBox="1"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8710612" y="4667250"/>
            <a:ext cx="214312" cy="227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fld id="{D038279B-FC19-497E-A7D1-5ADD9CAF016F}" type="slidenum">
              <a:rPr sz="800" b="0" i="0" u="none">
                <a:latin typeface="Helvetica Neue Light"/>
                <a:ea typeface="Helvetica Neue Light"/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3_White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Рисунок 6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-3175" y="0"/>
            <a:ext cx="9147175" cy="5145087"/>
          </a:xfrm>
          <a:prstGeom prst="rect">
            <a:avLst/>
          </a:prstGeom>
          <a:noFill/>
        </p:spPr>
      </p:pic>
      <p:sp>
        <p:nvSpPr>
          <p:cNvPr id="4099" name="Текст заголовка" hidden="0"/>
          <p:cNvSpPr txBox="1">
            <a:spLocks noChangeShapeType="1" noGrp="1"/>
          </p:cNvSpPr>
          <p:nvPr isPhoto="0" userDrawn="0">
            <p:ph type="title" idx="0" hasCustomPrompt="0"/>
          </p:nvPr>
        </p:nvSpPr>
        <p:spPr bwMode="auto">
          <a:xfrm>
            <a:off x="633412" y="382587"/>
            <a:ext cx="6888162" cy="682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4100" name="Уровень текста 1…" hidden="0"/>
          <p:cNvSpPr txBox="1"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633412" y="1181099"/>
            <a:ext cx="7877175" cy="34861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14312" lvl="0" indent="-214312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1</a:t>
            </a:r>
            <a:endParaRPr/>
          </a:p>
          <a:p>
            <a:pPr marL="428625" lvl="1" indent="-642938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2</a:t>
            </a:r>
            <a:endParaRPr/>
          </a:p>
          <a:p>
            <a:pPr marL="642936" lvl="2" indent="-857249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3</a:t>
            </a:r>
            <a:endParaRPr/>
          </a:p>
          <a:p>
            <a:pPr marL="857250" lvl="3" indent="-107156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4</a:t>
            </a:r>
            <a:endParaRPr/>
          </a:p>
          <a:p>
            <a:pPr marL="1071562" lvl="4" indent="-128587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101" name="Номер слайда" hidden="0"/>
          <p:cNvSpPr txBox="1"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8710612" y="4667250"/>
            <a:ext cx="214312" cy="227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fld id="{D038279B-FC19-497E-A7D1-5ADD9CAF016F}" type="slidenum">
              <a:rPr sz="800" b="0" i="0" u="none">
                <a:latin typeface="Helvetica Neue Light"/>
                <a:ea typeface="Helvetica Neue Light"/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4_White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Рисунок 6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123" name="Текст заголовка" hidden="0"/>
          <p:cNvSpPr txBox="1">
            <a:spLocks noChangeShapeType="1" noGrp="1"/>
          </p:cNvSpPr>
          <p:nvPr isPhoto="0" userDrawn="0">
            <p:ph type="title" idx="0" hasCustomPrompt="0"/>
          </p:nvPr>
        </p:nvSpPr>
        <p:spPr bwMode="auto">
          <a:xfrm>
            <a:off x="633412" y="382587"/>
            <a:ext cx="6888162" cy="682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5124" name="Уровень текста 1…" hidden="0"/>
          <p:cNvSpPr txBox="1"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633412" y="1181099"/>
            <a:ext cx="7877175" cy="34861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14312" lvl="0" indent="-214312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1</a:t>
            </a:r>
            <a:endParaRPr/>
          </a:p>
          <a:p>
            <a:pPr marL="428625" lvl="1" indent="-642938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2</a:t>
            </a:r>
            <a:endParaRPr/>
          </a:p>
          <a:p>
            <a:pPr marL="642936" lvl="2" indent="-857249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3</a:t>
            </a:r>
            <a:endParaRPr/>
          </a:p>
          <a:p>
            <a:pPr marL="857250" lvl="3" indent="-107156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4</a:t>
            </a:r>
            <a:endParaRPr/>
          </a:p>
          <a:p>
            <a:pPr marL="1071562" lvl="4" indent="-128587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5125" name="Номер слайда" hidden="0"/>
          <p:cNvSpPr txBox="1"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8710612" y="4667250"/>
            <a:ext cx="214312" cy="227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fld id="{D038279B-FC19-497E-A7D1-5ADD9CAF016F}" type="slidenum">
              <a:rPr sz="800" b="0" i="0" u="none">
                <a:latin typeface="Helvetica Neue Light"/>
                <a:ea typeface="Helvetica Neue Light"/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5_White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46" name="Рисунок 6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147" name="Текст заголовка" hidden="0"/>
          <p:cNvSpPr txBox="1">
            <a:spLocks noChangeShapeType="1" noGrp="1"/>
          </p:cNvSpPr>
          <p:nvPr isPhoto="0" userDrawn="0">
            <p:ph type="title" idx="0" hasCustomPrompt="0"/>
          </p:nvPr>
        </p:nvSpPr>
        <p:spPr bwMode="auto">
          <a:xfrm>
            <a:off x="633412" y="382587"/>
            <a:ext cx="6888162" cy="682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6148" name="Уровень текста 1…" hidden="0"/>
          <p:cNvSpPr txBox="1"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633412" y="1181099"/>
            <a:ext cx="7877175" cy="34861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14312" lvl="0" indent="-214312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1</a:t>
            </a:r>
            <a:endParaRPr/>
          </a:p>
          <a:p>
            <a:pPr marL="428625" lvl="1" indent="-642938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2</a:t>
            </a:r>
            <a:endParaRPr/>
          </a:p>
          <a:p>
            <a:pPr marL="642936" lvl="2" indent="-857249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3</a:t>
            </a:r>
            <a:endParaRPr/>
          </a:p>
          <a:p>
            <a:pPr marL="857250" lvl="3" indent="-107156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4</a:t>
            </a:r>
            <a:endParaRPr/>
          </a:p>
          <a:p>
            <a:pPr marL="1071562" lvl="4" indent="-128587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6149" name="Номер слайда" hidden="0"/>
          <p:cNvSpPr txBox="1"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8710612" y="4667250"/>
            <a:ext cx="214312" cy="227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fld id="{D038279B-FC19-497E-A7D1-5ADD9CAF016F}" type="slidenum">
              <a:rPr sz="800" b="0" i="0" u="none">
                <a:latin typeface="Helvetica Neue Light"/>
                <a:ea typeface="Helvetica Neue Light"/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6_White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70" name="Рисунок 6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171" name="Текст заголовка" hidden="0"/>
          <p:cNvSpPr txBox="1">
            <a:spLocks noChangeShapeType="1" noGrp="1"/>
          </p:cNvSpPr>
          <p:nvPr isPhoto="0" userDrawn="0">
            <p:ph type="title" idx="0" hasCustomPrompt="0"/>
          </p:nvPr>
        </p:nvSpPr>
        <p:spPr bwMode="auto">
          <a:xfrm>
            <a:off x="633412" y="382587"/>
            <a:ext cx="6888162" cy="682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7172" name="Уровень текста 1…" hidden="0"/>
          <p:cNvSpPr txBox="1"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633412" y="1181099"/>
            <a:ext cx="7877175" cy="34861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14312" lvl="0" indent="-214312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1</a:t>
            </a:r>
            <a:endParaRPr/>
          </a:p>
          <a:p>
            <a:pPr marL="428625" lvl="1" indent="-642938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2</a:t>
            </a:r>
            <a:endParaRPr/>
          </a:p>
          <a:p>
            <a:pPr marL="642936" lvl="2" indent="-857249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3</a:t>
            </a:r>
            <a:endParaRPr/>
          </a:p>
          <a:p>
            <a:pPr marL="857250" lvl="3" indent="-107156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4</a:t>
            </a:r>
            <a:endParaRPr/>
          </a:p>
          <a:p>
            <a:pPr marL="1071562" lvl="4" indent="-128587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7173" name="Номер слайда" hidden="0"/>
          <p:cNvSpPr txBox="1"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8710612" y="4667250"/>
            <a:ext cx="214312" cy="227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fld id="{D038279B-FC19-497E-A7D1-5ADD9CAF016F}" type="slidenum">
              <a:rPr sz="800" b="0" i="0" u="none">
                <a:latin typeface="Helvetica Neue Light"/>
                <a:ea typeface="Helvetica Neue Light"/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7_White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4" name="Рисунок 6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8195" name="Текст заголовка" hidden="0"/>
          <p:cNvSpPr txBox="1">
            <a:spLocks noChangeShapeType="1" noGrp="1"/>
          </p:cNvSpPr>
          <p:nvPr isPhoto="0" userDrawn="0">
            <p:ph type="title" idx="0" hasCustomPrompt="0"/>
          </p:nvPr>
        </p:nvSpPr>
        <p:spPr bwMode="auto">
          <a:xfrm>
            <a:off x="633412" y="382587"/>
            <a:ext cx="6888162" cy="682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8196" name="Уровень текста 1…" hidden="0"/>
          <p:cNvSpPr txBox="1"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633412" y="1181099"/>
            <a:ext cx="7877175" cy="34861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14312" lvl="0" indent="-214312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1</a:t>
            </a:r>
            <a:endParaRPr/>
          </a:p>
          <a:p>
            <a:pPr marL="428625" lvl="1" indent="-642938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2</a:t>
            </a:r>
            <a:endParaRPr/>
          </a:p>
          <a:p>
            <a:pPr marL="642936" lvl="2" indent="-857249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3</a:t>
            </a:r>
            <a:endParaRPr/>
          </a:p>
          <a:p>
            <a:pPr marL="857250" lvl="3" indent="-107156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4</a:t>
            </a:r>
            <a:endParaRPr/>
          </a:p>
          <a:p>
            <a:pPr marL="1071562" lvl="4" indent="-128587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8197" name="Номер слайда" hidden="0"/>
          <p:cNvSpPr txBox="1"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8710612" y="4667250"/>
            <a:ext cx="214312" cy="227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fld id="{D038279B-FC19-497E-A7D1-5ADD9CAF016F}" type="slidenum">
              <a:rPr sz="800" b="0" i="0" u="none">
                <a:latin typeface="Helvetica Neue Light"/>
                <a:ea typeface="Helvetica Neue Light"/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8_White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Рисунок 6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1587" y="-7937"/>
            <a:ext cx="9142412" cy="5156200"/>
          </a:xfrm>
          <a:prstGeom prst="rect">
            <a:avLst/>
          </a:prstGeom>
          <a:noFill/>
        </p:spPr>
      </p:pic>
      <p:sp>
        <p:nvSpPr>
          <p:cNvPr id="9219" name="Текст заголовка" hidden="0"/>
          <p:cNvSpPr txBox="1">
            <a:spLocks noChangeShapeType="1" noGrp="1"/>
          </p:cNvSpPr>
          <p:nvPr isPhoto="0" userDrawn="0">
            <p:ph type="title" idx="0" hasCustomPrompt="0"/>
          </p:nvPr>
        </p:nvSpPr>
        <p:spPr bwMode="auto">
          <a:xfrm>
            <a:off x="633412" y="382587"/>
            <a:ext cx="6888162" cy="682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9220" name="Уровень текста 1…" hidden="0"/>
          <p:cNvSpPr txBox="1"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633412" y="1181099"/>
            <a:ext cx="7877175" cy="34861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14312" lvl="0" indent="-214312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1</a:t>
            </a:r>
            <a:endParaRPr/>
          </a:p>
          <a:p>
            <a:pPr marL="428625" lvl="1" indent="-642938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2</a:t>
            </a:r>
            <a:endParaRPr/>
          </a:p>
          <a:p>
            <a:pPr marL="642936" lvl="2" indent="-857249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3</a:t>
            </a:r>
            <a:endParaRPr/>
          </a:p>
          <a:p>
            <a:pPr marL="857250" lvl="3" indent="-107156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4</a:t>
            </a:r>
            <a:endParaRPr/>
          </a:p>
          <a:p>
            <a:pPr marL="1071562" lvl="4" indent="-128587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9221" name="Номер слайда" hidden="0"/>
          <p:cNvSpPr txBox="1">
            <a:spLocks noChangeShapeType="1" noGrp="1"/>
          </p:cNvSpPr>
          <p:nvPr isPhoto="0" userDrawn="0">
            <p:ph type="sldNum" idx="4" hasCustomPrompt="0"/>
          </p:nvPr>
        </p:nvSpPr>
        <p:spPr bwMode="auto">
          <a:xfrm>
            <a:off x="8710612" y="4667250"/>
            <a:ext cx="214312" cy="227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fld id="{D038279B-FC19-497E-A7D1-5ADD9CAF016F}" type="slidenum">
              <a:rPr sz="800" b="0" i="0" u="none">
                <a:latin typeface="Helvetica Neue Light"/>
                <a:ea typeface="Helvetica Neue Light"/>
              </a:rPr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Рисунок 5" hidden="0"/>
          <p:cNvPicPr>
            <a:picLocks noChangeAspect="1" noGrp="1"/>
          </p:cNvPicPr>
          <p:nvPr isPhoto="0" userDrawn="0"/>
        </p:nvPicPr>
        <p:blipFill>
          <a:blip r:embed="rId12"/>
          <a:stretch/>
        </p:blipFill>
        <p:spPr bwMode="auto">
          <a:xfrm>
            <a:off x="-6350" y="0"/>
            <a:ext cx="9155112" cy="5149850"/>
          </a:xfrm>
          <a:prstGeom prst="rect">
            <a:avLst/>
          </a:prstGeom>
          <a:noFill/>
        </p:spPr>
      </p:pic>
      <p:sp>
        <p:nvSpPr>
          <p:cNvPr id="1027" name="Текст заголовка" hidden="0"/>
          <p:cNvSpPr txBox="1">
            <a:spLocks noChangeShapeType="1" noGrp="1"/>
          </p:cNvSpPr>
          <p:nvPr isPhoto="0" userDrawn="0">
            <p:ph type="title" idx="0" hasCustomPrompt="0"/>
          </p:nvPr>
        </p:nvSpPr>
        <p:spPr bwMode="auto">
          <a:xfrm>
            <a:off x="633412" y="382587"/>
            <a:ext cx="6888162" cy="6826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ТЕКСТ ЗАГОЛОВКА</a:t>
            </a:r>
            <a:endParaRPr/>
          </a:p>
        </p:txBody>
      </p:sp>
      <p:sp>
        <p:nvSpPr>
          <p:cNvPr id="1028" name="Уровень текста 1…" hidden="0"/>
          <p:cNvSpPr txBox="1">
            <a:spLocks noChangeShapeType="1" noGrp="1"/>
          </p:cNvSpPr>
          <p:nvPr isPhoto="0" userDrawn="0">
            <p:ph type="body" idx="1" hasCustomPrompt="0"/>
          </p:nvPr>
        </p:nvSpPr>
        <p:spPr bwMode="auto">
          <a:xfrm>
            <a:off x="633412" y="1181099"/>
            <a:ext cx="7877175" cy="3486150"/>
          </a:xfrm>
          <a:prstGeom prst="rect">
            <a:avLst/>
          </a:prstGeom>
          <a:noFill/>
        </p:spPr>
        <p:txBody>
          <a:bodyPr lIns="0" tIns="0" rIns="0" bIns="0"/>
          <a:lstStyle>
            <a:lvl1pPr marL="214312" indent="-214312" algn="l" defTabSz="27781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200" b="0" i="0">
                <a:solidFill>
                  <a:srgbClr val="000000"/>
                </a:solidFill>
                <a:latin typeface="Proxima Nova Rg"/>
                <a:ea typeface="Helvetica Neue"/>
              </a:defRPr>
            </a:lvl1pPr>
            <a:lvl2pPr marL="428625" indent="-214313" algn="l" defTabSz="27781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200" b="0" i="0">
                <a:solidFill>
                  <a:srgbClr val="000000"/>
                </a:solidFill>
                <a:latin typeface="Proxima Nova Rg"/>
                <a:ea typeface="Helvetica Neue"/>
              </a:defRPr>
            </a:lvl2pPr>
            <a:lvl3pPr marL="642936" indent="-214312" algn="l" defTabSz="27781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200" b="0" i="0">
                <a:solidFill>
                  <a:srgbClr val="000000"/>
                </a:solidFill>
                <a:latin typeface="Proxima Nova Rg"/>
                <a:ea typeface="Helvetica Neue"/>
              </a:defRPr>
            </a:lvl3pPr>
            <a:lvl4pPr marL="857250" indent="-214313" algn="l" defTabSz="27781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200" b="0" i="0">
                <a:solidFill>
                  <a:srgbClr val="000000"/>
                </a:solidFill>
                <a:latin typeface="Proxima Nova Rg"/>
                <a:ea typeface="Helvetica Neue"/>
              </a:defRPr>
            </a:lvl4pPr>
            <a:lvl5pPr marL="1071562" indent="-214312" algn="l" defTabSz="27781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200" b="0" i="0">
                <a:solidFill>
                  <a:srgbClr val="000000"/>
                </a:solidFill>
                <a:latin typeface="Proxima Nova Rg"/>
                <a:ea typeface="Helvetica Neue"/>
              </a:defRPr>
            </a:lvl5pPr>
          </a:lstStyle>
          <a:p>
            <a:pPr marL="214312" lvl="0" indent="-214312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1</a:t>
            </a:r>
            <a:endParaRPr/>
          </a:p>
          <a:p>
            <a:pPr marL="428625" lvl="1" indent="-642938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2</a:t>
            </a:r>
            <a:endParaRPr/>
          </a:p>
          <a:p>
            <a:pPr marL="642936" lvl="2" indent="-857249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3</a:t>
            </a:r>
            <a:endParaRPr/>
          </a:p>
          <a:p>
            <a:pPr marL="857250" lvl="3" indent="-107156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4</a:t>
            </a:r>
            <a:endParaRPr/>
          </a:p>
          <a:p>
            <a:pPr marL="1071562" lvl="4" indent="-1285873">
              <a:spcBef>
                <a:spcPts val="400"/>
              </a:spcBef>
              <a:buSzPct val="125000"/>
              <a:buChar char="•"/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1029" name="Номер слайда" hidden="0"/>
          <p:cNvSpPr txBox="1">
            <a:spLocks noChangeShapeType="1" noGrp="1"/>
          </p:cNvSpPr>
          <p:nvPr isPhoto="0" userDrawn="0">
            <p:ph type="sldNum" idx="2" hasCustomPrompt="0"/>
          </p:nvPr>
        </p:nvSpPr>
        <p:spPr bwMode="auto">
          <a:xfrm>
            <a:off x="8710612" y="4667250"/>
            <a:ext cx="214312" cy="2270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0" indent="0" algn="ctr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Helvetica Neue Medium"/>
                <a:ea typeface="Helvetica Neue Medium"/>
              </a:defRPr>
            </a:lvl1pPr>
            <a:lvl2pPr marL="0" indent="153987" algn="ctr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Helvetica Neue Medium"/>
                <a:ea typeface="Helvetica Neue Medium"/>
              </a:defRPr>
            </a:lvl2pPr>
            <a:lvl3pPr marL="0" indent="307975" algn="ctr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Helvetica Neue Medium"/>
                <a:ea typeface="Helvetica Neue Medium"/>
              </a:defRPr>
            </a:lvl3pPr>
            <a:lvl4pPr marL="0" indent="461962" algn="ctr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Helvetica Neue Medium"/>
                <a:ea typeface="Helvetica Neue Medium"/>
              </a:defRPr>
            </a:lvl4pPr>
            <a:lvl5pPr marL="0" indent="615950" algn="ctr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>
                <a:solidFill>
                  <a:schemeClr val="dk1"/>
                </a:solidFill>
                <a:latin typeface="Helvetica Neue Medium"/>
                <a:ea typeface="Helvetica Neue Medium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fld id="{D038279B-FC19-497E-A7D1-5ADD9CAF016F}" type="slidenum">
              <a:rPr sz="800" b="0" i="0" u="none">
                <a:latin typeface="Helvetica Neue Light"/>
                <a:ea typeface="Helvetica Neue Light"/>
              </a:rPr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marL="0" indent="0" algn="l" defTabSz="277812">
        <a:lnSpc>
          <a:spcPct val="100000"/>
        </a:lnSpc>
        <a:spcBef>
          <a:spcPts val="0"/>
        </a:spcBef>
        <a:spcAft>
          <a:spcPts val="0"/>
        </a:spcAft>
        <a:buNone/>
        <a:defRPr sz="1800" b="1" i="0">
          <a:solidFill>
            <a:srgbClr val="000000"/>
          </a:solidFill>
          <a:latin typeface="Proxima Nova Rg"/>
          <a:ea typeface="Helvetica Neue Medium"/>
        </a:defRPr>
      </a:lvl1pPr>
      <a:lvl2pPr marL="0" indent="0" algn="l" defTabSz="277812">
        <a:lnSpc>
          <a:spcPct val="100000"/>
        </a:lnSpc>
        <a:spcBef>
          <a:spcPts val="0"/>
        </a:spcBef>
        <a:spcAft>
          <a:spcPts val="0"/>
        </a:spcAft>
        <a:buNone/>
        <a:defRPr sz="1800" b="1" i="0">
          <a:solidFill>
            <a:srgbClr val="000000"/>
          </a:solidFill>
          <a:latin typeface="Proxima Nova Rg"/>
          <a:ea typeface="Helvetica Neue Medium"/>
        </a:defRPr>
      </a:lvl2pPr>
      <a:lvl3pPr marL="0" indent="0" algn="l" defTabSz="277812">
        <a:lnSpc>
          <a:spcPct val="100000"/>
        </a:lnSpc>
        <a:spcBef>
          <a:spcPts val="0"/>
        </a:spcBef>
        <a:spcAft>
          <a:spcPts val="0"/>
        </a:spcAft>
        <a:buNone/>
        <a:defRPr sz="1800" b="1" i="0">
          <a:solidFill>
            <a:srgbClr val="000000"/>
          </a:solidFill>
          <a:latin typeface="Proxima Nova Rg"/>
          <a:ea typeface="Helvetica Neue Medium"/>
        </a:defRPr>
      </a:lvl3pPr>
      <a:lvl4pPr marL="0" indent="0" algn="l" defTabSz="277812">
        <a:lnSpc>
          <a:spcPct val="100000"/>
        </a:lnSpc>
        <a:spcBef>
          <a:spcPts val="0"/>
        </a:spcBef>
        <a:spcAft>
          <a:spcPts val="0"/>
        </a:spcAft>
        <a:buNone/>
        <a:defRPr sz="1800" b="1" i="0">
          <a:solidFill>
            <a:srgbClr val="000000"/>
          </a:solidFill>
          <a:latin typeface="Proxima Nova Rg"/>
          <a:ea typeface="Helvetica Neue Medium"/>
        </a:defRPr>
      </a:lvl4pPr>
      <a:lvl5pPr marL="0" indent="0" algn="l" defTabSz="277812">
        <a:lnSpc>
          <a:spcPct val="100000"/>
        </a:lnSpc>
        <a:spcBef>
          <a:spcPts val="0"/>
        </a:spcBef>
        <a:spcAft>
          <a:spcPts val="0"/>
        </a:spcAft>
        <a:buNone/>
        <a:defRPr sz="1800" b="1" i="0">
          <a:solidFill>
            <a:srgbClr val="000000"/>
          </a:solidFill>
          <a:latin typeface="Proxima Nova Rg"/>
          <a:ea typeface="Helvetica Neue Medium"/>
        </a:defRPr>
      </a:lvl5pPr>
      <a:lvl6pPr>
        <a:defRPr sz="1800"/>
      </a:lvl6pPr>
      <a:lvl7pPr>
        <a:defRPr sz="1800"/>
      </a:lvl7pPr>
      <a:lvl8pPr>
        <a:defRPr sz="1800"/>
      </a:lvl8pPr>
      <a:lvl9pPr>
        <a:defRPr sz="1800"/>
      </a:lvl9pPr>
    </p:titleStyle>
    <p:bodyStyle>
      <a:lvl1pPr marL="214312" indent="-214312" algn="l" defTabSz="277812">
        <a:lnSpc>
          <a:spcPct val="100000"/>
        </a:lnSpc>
        <a:spcBef>
          <a:spcPts val="400"/>
        </a:spcBef>
        <a:spcAft>
          <a:spcPts val="400"/>
        </a:spcAft>
        <a:buSzPct val="125000"/>
        <a:buChar char="•"/>
        <a:defRPr sz="1200" b="0" i="0">
          <a:solidFill>
            <a:srgbClr val="000000"/>
          </a:solidFill>
          <a:latin typeface="Proxima Nova Rg"/>
          <a:ea typeface="Helvetica Neue"/>
        </a:defRPr>
      </a:lvl1pPr>
      <a:lvl2pPr marL="428625" indent="-214313" algn="l" defTabSz="277812">
        <a:lnSpc>
          <a:spcPct val="100000"/>
        </a:lnSpc>
        <a:spcBef>
          <a:spcPts val="400"/>
        </a:spcBef>
        <a:spcAft>
          <a:spcPts val="400"/>
        </a:spcAft>
        <a:buSzPct val="125000"/>
        <a:buChar char="•"/>
        <a:defRPr sz="1200" b="0" i="0">
          <a:solidFill>
            <a:srgbClr val="000000"/>
          </a:solidFill>
          <a:latin typeface="Proxima Nova Rg"/>
          <a:ea typeface="Helvetica Neue"/>
        </a:defRPr>
      </a:lvl2pPr>
      <a:lvl3pPr marL="642936" indent="-214312" algn="l" defTabSz="277812">
        <a:lnSpc>
          <a:spcPct val="100000"/>
        </a:lnSpc>
        <a:spcBef>
          <a:spcPts val="400"/>
        </a:spcBef>
        <a:spcAft>
          <a:spcPts val="400"/>
        </a:spcAft>
        <a:buSzPct val="125000"/>
        <a:buChar char="•"/>
        <a:defRPr sz="1200" b="0" i="0">
          <a:solidFill>
            <a:srgbClr val="000000"/>
          </a:solidFill>
          <a:latin typeface="Proxima Nova Rg"/>
          <a:ea typeface="Helvetica Neue"/>
        </a:defRPr>
      </a:lvl3pPr>
      <a:lvl4pPr marL="857250" indent="-214313" algn="l" defTabSz="277812">
        <a:lnSpc>
          <a:spcPct val="100000"/>
        </a:lnSpc>
        <a:spcBef>
          <a:spcPts val="400"/>
        </a:spcBef>
        <a:spcAft>
          <a:spcPts val="400"/>
        </a:spcAft>
        <a:buSzPct val="125000"/>
        <a:buChar char="•"/>
        <a:defRPr sz="1200" b="0" i="0">
          <a:solidFill>
            <a:srgbClr val="000000"/>
          </a:solidFill>
          <a:latin typeface="Proxima Nova Rg"/>
          <a:ea typeface="Helvetica Neue"/>
        </a:defRPr>
      </a:lvl4pPr>
      <a:lvl5pPr marL="1071562" indent="-214312" algn="l" defTabSz="277812">
        <a:lnSpc>
          <a:spcPct val="100000"/>
        </a:lnSpc>
        <a:spcBef>
          <a:spcPts val="400"/>
        </a:spcBef>
        <a:spcAft>
          <a:spcPts val="400"/>
        </a:spcAft>
        <a:buSzPct val="125000"/>
        <a:buChar char="•"/>
        <a:defRPr sz="1200" b="0" i="0">
          <a:solidFill>
            <a:srgbClr val="000000"/>
          </a:solidFill>
          <a:latin typeface="Proxima Nova Rg"/>
          <a:ea typeface="Helvetica Neue"/>
        </a:defRPr>
      </a:lvl5pPr>
      <a:lvl6pPr>
        <a:defRPr sz="1800"/>
      </a:lvl6pPr>
      <a:lvl7pPr>
        <a:defRPr sz="1800"/>
      </a:lvl7pPr>
      <a:lvl8pPr>
        <a:defRPr sz="1800"/>
      </a:lvl8pPr>
      <a:lvl9pPr>
        <a:defRPr sz="1800"/>
      </a:lvl9pPr>
    </p:bodyStyle>
    <p:otherStyle>
      <a:lvl1pPr marL="0" indent="0" algn="ctr" defTabSz="320675">
        <a:lnSpc>
          <a:spcPct val="100000"/>
        </a:lnSpc>
        <a:spcBef>
          <a:spcPts val="0"/>
        </a:spcBef>
        <a:spcAft>
          <a:spcPts val="0"/>
        </a:spcAft>
        <a:buNone/>
        <a:defRPr sz="1100" b="1" i="0">
          <a:solidFill>
            <a:srgbClr val="000000"/>
          </a:solidFill>
          <a:latin typeface="Helvetica Neue"/>
          <a:ea typeface="Helvetica Neue"/>
        </a:defRPr>
      </a:lvl1pPr>
      <a:lvl2pPr marL="0" indent="177800" algn="ctr" defTabSz="320675">
        <a:lnSpc>
          <a:spcPct val="100000"/>
        </a:lnSpc>
        <a:spcBef>
          <a:spcPts val="0"/>
        </a:spcBef>
        <a:spcAft>
          <a:spcPts val="0"/>
        </a:spcAft>
        <a:buNone/>
        <a:defRPr sz="1100" b="1" i="0">
          <a:solidFill>
            <a:srgbClr val="000000"/>
          </a:solidFill>
          <a:latin typeface="Helvetica Neue"/>
          <a:ea typeface="Helvetica Neue"/>
        </a:defRPr>
      </a:lvl2pPr>
      <a:lvl3pPr marL="0" indent="355600" algn="ctr" defTabSz="320675">
        <a:lnSpc>
          <a:spcPct val="100000"/>
        </a:lnSpc>
        <a:spcBef>
          <a:spcPts val="0"/>
        </a:spcBef>
        <a:spcAft>
          <a:spcPts val="0"/>
        </a:spcAft>
        <a:buNone/>
        <a:defRPr sz="1100" b="1" i="0">
          <a:solidFill>
            <a:srgbClr val="000000"/>
          </a:solidFill>
          <a:latin typeface="Helvetica Neue"/>
          <a:ea typeface="Helvetica Neue"/>
        </a:defRPr>
      </a:lvl3pPr>
      <a:lvl4pPr marL="0" indent="533400" algn="ctr" defTabSz="320675">
        <a:lnSpc>
          <a:spcPct val="100000"/>
        </a:lnSpc>
        <a:spcBef>
          <a:spcPts val="0"/>
        </a:spcBef>
        <a:spcAft>
          <a:spcPts val="0"/>
        </a:spcAft>
        <a:buNone/>
        <a:defRPr sz="1100" b="1" i="0">
          <a:solidFill>
            <a:srgbClr val="000000"/>
          </a:solidFill>
          <a:latin typeface="Helvetica Neue"/>
          <a:ea typeface="Helvetica Neue"/>
        </a:defRPr>
      </a:lvl4pPr>
      <a:lvl5pPr marL="0" indent="712787" algn="ctr" defTabSz="320675">
        <a:lnSpc>
          <a:spcPct val="100000"/>
        </a:lnSpc>
        <a:spcBef>
          <a:spcPts val="0"/>
        </a:spcBef>
        <a:spcAft>
          <a:spcPts val="0"/>
        </a:spcAft>
        <a:buNone/>
        <a:defRPr sz="1100" b="1" i="0">
          <a:solidFill>
            <a:srgbClr val="000000"/>
          </a:solidFill>
          <a:latin typeface="Helvetica Neue"/>
          <a:ea typeface="Helvetica Neue"/>
        </a:defRPr>
      </a:lvl5pPr>
      <a:lvl6pPr>
        <a:defRPr sz="1800"/>
      </a:lvl6pPr>
      <a:lvl7pPr>
        <a:defRPr sz="1800"/>
      </a:lvl7pPr>
      <a:lvl8pPr>
        <a:defRPr sz="1800"/>
      </a:lvl8pPr>
      <a:lvl9pPr>
        <a:defRPr sz="1800"/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hyperlink" Target="https://vrnlib.ru/vebinar-biblioteka-i-finansy-na-puti-k-sblizheniyu" TargetMode="Externa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hyperlink" Target="https://vrnlib.ru/onlajn-vstrecha-biblioteka-i-finansy-na-puti-k-sblizheniyu" TargetMode="Externa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" hidden="0"/>
          <p:cNvSpPr>
            <a:spLocks noChangeShapeType="1" noGrp="1"/>
          </p:cNvSpPr>
          <p:nvPr isPhoto="0" userDrawn="0"/>
        </p:nvSpPr>
        <p:spPr bwMode="auto">
          <a:xfrm>
            <a:off x="1254125" y="3722687"/>
            <a:ext cx="4379912" cy="635000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1267" name="Текст 2" hidden="0"/>
          <p:cNvSpPr txBox="1">
            <a:spLocks noChangeShapeType="1" noGrp="1"/>
          </p:cNvSpPr>
          <p:nvPr isPhoto="0" userDrawn="0">
            <p:ph type="body" hasCustomPrompt="0"/>
          </p:nvPr>
        </p:nvSpPr>
        <p:spPr bwMode="auto">
          <a:xfrm>
            <a:off x="407987" y="4141787"/>
            <a:ext cx="7450137" cy="892175"/>
          </a:xfrm>
          <a:prstGeom prst="rect">
            <a:avLst/>
          </a:prstGeom>
        </p:spPr>
        <p:txBody>
          <a:bodyPr lIns="0" tIns="0" rIns="0" bIns="0" anchor="t"/>
          <a:lstStyle>
            <a:lvl1pPr marL="214312" indent="-214312" algn="l" defTabSz="27781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900" b="0" i="0">
                <a:solidFill>
                  <a:srgbClr val="000000"/>
                </a:solidFill>
                <a:latin typeface="Proxima Nova Rg"/>
                <a:ea typeface="Helvetica Neue"/>
              </a:defRPr>
            </a:lvl1pPr>
            <a:lvl2pPr marL="428625" indent="-214313" algn="l" defTabSz="27781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900" b="0" i="0">
                <a:solidFill>
                  <a:srgbClr val="000000"/>
                </a:solidFill>
                <a:latin typeface="Proxima Nova Rg"/>
                <a:ea typeface="Helvetica Neue"/>
              </a:defRPr>
            </a:lvl2pPr>
            <a:lvl3pPr marL="642936" indent="-214312" algn="l" defTabSz="27781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900" b="0" i="0">
                <a:solidFill>
                  <a:srgbClr val="000000"/>
                </a:solidFill>
                <a:latin typeface="Proxima Nova Rg"/>
                <a:ea typeface="Helvetica Neue"/>
              </a:defRPr>
            </a:lvl3pPr>
            <a:lvl4pPr marL="857250" indent="-214313" algn="l" defTabSz="27781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900" b="0" i="0">
                <a:solidFill>
                  <a:srgbClr val="000000"/>
                </a:solidFill>
                <a:latin typeface="Proxima Nova Rg"/>
                <a:ea typeface="Helvetica Neue"/>
              </a:defRPr>
            </a:lvl4pPr>
            <a:lvl5pPr marL="1071562" indent="-214312" algn="l" defTabSz="277812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900" b="0" i="0">
                <a:solidFill>
                  <a:srgbClr val="000000"/>
                </a:solidFill>
                <a:latin typeface="Proxima Nova Rg"/>
                <a:ea typeface="Helvetica Neue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1200" b="1" i="0" u="none">
                <a:latin typeface="Times New Roman"/>
                <a:ea typeface="Times New Roman"/>
              </a:rPr>
              <a:t>Направление практики: </a:t>
            </a:r>
            <a:r>
              <a:rPr lang="ru-RU" sz="1200" b="0" i="0" u="none">
                <a:latin typeface="Times New Roman"/>
                <a:ea typeface="Times New Roman"/>
              </a:rPr>
              <a:t>образовательные и просветительские проекты финансовой грамотности для взрослых</a:t>
            </a:r>
            <a:endParaRPr lang="en-US" sz="140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1200" b="1" i="0" u="none">
                <a:latin typeface="Times New Roman"/>
                <a:ea typeface="Times New Roman"/>
              </a:rPr>
              <a:t>Наименование субъекта: </a:t>
            </a:r>
            <a:r>
              <a:rPr lang="ru-RU" sz="1200" b="0" i="0" u="none">
                <a:latin typeface="Times New Roman"/>
                <a:ea typeface="Times New Roman"/>
              </a:rPr>
              <a:t>Воронежская область </a:t>
            </a:r>
            <a:endParaRPr lang="en-US" sz="140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1200" b="1" i="0" u="none">
                <a:latin typeface="Times New Roman"/>
                <a:ea typeface="Times New Roman"/>
              </a:rPr>
              <a:t>Автор практики: </a:t>
            </a:r>
            <a:r>
              <a:rPr lang="ru-RU" sz="1200" b="0" i="0" u="none">
                <a:latin typeface="Times New Roman"/>
                <a:ea typeface="Times New Roman"/>
              </a:rPr>
              <a:t>Горбушина Екатерина Дмитриевна, заведующий справочно-библиографическим отделом </a:t>
            </a:r>
            <a:r>
              <a:rPr lang="ru-RU" sz="1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ГБУК ВО «Воронежская областная универсальная научная библиотека им. И. С. Никитина»</a:t>
            </a:r>
            <a:endParaRPr/>
          </a:p>
        </p:txBody>
      </p:sp>
      <p:sp>
        <p:nvSpPr>
          <p:cNvPr id="11268" name="Заголовок 1" hidden="0"/>
          <p:cNvSpPr txBox="1">
            <a:spLocks noChangeShapeType="1" noGrp="1"/>
          </p:cNvSpPr>
          <p:nvPr isPhoto="0" userDrawn="0">
            <p:ph type="title" hasCustomPrompt="0"/>
          </p:nvPr>
        </p:nvSpPr>
        <p:spPr bwMode="auto">
          <a:xfrm flipH="0" flipV="0">
            <a:off x="1673224" y="1427161"/>
            <a:ext cx="5181903" cy="1357489"/>
          </a:xfrm>
          <a:prstGeom prst="rect">
            <a:avLst/>
          </a:prstGeom>
          <a:solidFill>
            <a:schemeClr val="lt1"/>
          </a:solidFill>
        </p:spPr>
        <p:txBody>
          <a:bodyPr lIns="360000" tIns="0" rIns="180000" bIns="36000" anchor="b"/>
          <a:lstStyle>
            <a:lvl1pPr marL="0" indent="0" algn="l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rgbClr val="000000"/>
                </a:solidFill>
                <a:latin typeface="Proxima Nova Rg"/>
                <a:ea typeface="Helvetica Neue Medium"/>
              </a:defRPr>
            </a:lvl1pPr>
            <a:lvl2pPr marL="0" indent="0" algn="l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rgbClr val="000000"/>
                </a:solidFill>
                <a:latin typeface="Proxima Nova Rg"/>
                <a:ea typeface="Helvetica Neue Medium"/>
              </a:defRPr>
            </a:lvl2pPr>
            <a:lvl3pPr marL="0" indent="0" algn="l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rgbClr val="000000"/>
                </a:solidFill>
                <a:latin typeface="Proxima Nova Rg"/>
                <a:ea typeface="Helvetica Neue Medium"/>
              </a:defRPr>
            </a:lvl3pPr>
            <a:lvl4pPr marL="0" indent="0" algn="l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rgbClr val="000000"/>
                </a:solidFill>
                <a:latin typeface="Proxima Nova Rg"/>
                <a:ea typeface="Helvetica Neue Medium"/>
              </a:defRPr>
            </a:lvl4pPr>
            <a:lvl5pPr marL="0" indent="0" algn="l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rgbClr val="000000"/>
                </a:solidFill>
                <a:latin typeface="Proxima Nova Rg"/>
                <a:ea typeface="Helvetica Neue Medium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600" b="0" i="0" u="none">
                <a:latin typeface="Times New Roman"/>
                <a:ea typeface="Times New Roman"/>
              </a:rPr>
              <a:t>Мероприятия в рамках сотрудничества с библиотеками </a:t>
            </a:r>
            <a:r>
              <a:rPr lang="en-US" sz="1600" b="0" i="0" u="none">
                <a:latin typeface="Times New Roman"/>
                <a:ea typeface="Times New Roman"/>
              </a:rPr>
              <a:t>Марковского, Меловского, Новопсковского районов Л</a:t>
            </a:r>
            <a:r>
              <a:rPr lang="ru-RU" sz="1600" b="0" i="0" u="none">
                <a:latin typeface="Times New Roman"/>
                <a:ea typeface="Times New Roman"/>
              </a:rPr>
              <a:t>уганской </a:t>
            </a:r>
            <a:r>
              <a:rPr lang="en-US" sz="1600" b="0" i="0" u="none">
                <a:latin typeface="Times New Roman"/>
                <a:ea typeface="Times New Roman"/>
              </a:rPr>
              <a:t>Н</a:t>
            </a:r>
            <a:r>
              <a:rPr lang="ru-RU" sz="1600" b="0" i="0" u="none">
                <a:latin typeface="Times New Roman"/>
                <a:ea typeface="Times New Roman"/>
              </a:rPr>
              <a:t>ародной </a:t>
            </a:r>
            <a:r>
              <a:rPr lang="en-US" sz="1600" b="0" i="0" u="none">
                <a:latin typeface="Times New Roman"/>
                <a:ea typeface="Times New Roman"/>
              </a:rPr>
              <a:t>Р</a:t>
            </a:r>
            <a:r>
              <a:rPr lang="ru-RU" sz="1600" b="0" i="0" u="none">
                <a:latin typeface="Times New Roman"/>
                <a:ea typeface="Times New Roman"/>
              </a:rPr>
              <a:t>еспублики</a:t>
            </a:r>
            <a:endParaRPr sz="1600"/>
          </a:p>
        </p:txBody>
      </p:sp>
      <p:sp>
        <p:nvSpPr>
          <p:cNvPr id="11269" name=" 308158477" hidden="0"/>
          <p:cNvSpPr>
            <a:spLocks noChangeShapeType="1" noGrp="1"/>
          </p:cNvSpPr>
          <p:nvPr isPhoto="0" userDrawn="0"/>
        </p:nvSpPr>
        <p:spPr bwMode="auto">
          <a:xfrm>
            <a:off x="-1460500" y="-5715000"/>
            <a:ext cx="46037" cy="2667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>
              <a:defRPr/>
            </a:pPr>
            <a:endParaRPr sz="1400"/>
          </a:p>
        </p:txBody>
      </p:sp>
      <p:pic>
        <p:nvPicPr>
          <p:cNvPr id="11270" name="Рисунок 1320654280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336550" y="142875"/>
            <a:ext cx="1336675" cy="1284287"/>
          </a:xfrm>
          <a:prstGeom prst="rect">
            <a:avLst/>
          </a:prstGeom>
          <a:noFill/>
        </p:spPr>
      </p:pic>
      <p:sp>
        <p:nvSpPr>
          <p:cNvPr id="11271" name="Прямоугольник 7" hidden="0"/>
          <p:cNvSpPr>
            <a:spLocks noChangeShapeType="1" noGrp="1"/>
          </p:cNvSpPr>
          <p:nvPr isPhoto="0" userDrawn="0"/>
        </p:nvSpPr>
        <p:spPr bwMode="auto">
          <a:xfrm flipH="0" flipV="0">
            <a:off x="1755285" y="357187"/>
            <a:ext cx="4306414" cy="14630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ru-RU" sz="1800">
              <a:latin typeface="Times New Roman"/>
              <a:ea typeface="Times New Roman"/>
            </a:endParaRPr>
          </a:p>
          <a:p>
            <a:pPr lvl="0">
              <a:defRPr/>
            </a:pPr>
            <a:endParaRPr lang="ru-RU" sz="1800">
              <a:latin typeface="Times New Roman"/>
              <a:ea typeface="Times New Roman"/>
            </a:endParaRPr>
          </a:p>
          <a:p>
            <a:pPr lvl="0">
              <a:defRPr/>
            </a:pPr>
            <a:r>
              <a:rPr lang="ru-RU" sz="1800">
                <a:latin typeface="Times New Roman"/>
                <a:ea typeface="Times New Roman"/>
              </a:rPr>
              <a:t>Цикл онлайн-встреч </a:t>
            </a:r>
            <a:endParaRPr lang="ru-RU" sz="1800">
              <a:latin typeface="Times New Roman"/>
              <a:ea typeface="Times New Roman"/>
            </a:endParaRPr>
          </a:p>
          <a:p>
            <a:pPr lvl="0">
              <a:defRPr/>
            </a:pPr>
            <a:r>
              <a:rPr lang="ru-RU" sz="1800">
                <a:latin typeface="Times New Roman"/>
                <a:ea typeface="Times New Roman"/>
              </a:rPr>
              <a:t>«Библиотека и финансы. На пути к сближению»</a:t>
            </a:r>
            <a:endParaRPr lang="ru-RU" sz="1800"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0" name="Заголовок 2" hidden="0"/>
          <p:cNvSpPr txBox="1">
            <a:spLocks noChangeShapeType="1" noGrp="1"/>
          </p:cNvSpPr>
          <p:nvPr isPhoto="0" userDrawn="0">
            <p:ph type="title" hasCustomPrompt="0"/>
          </p:nvPr>
        </p:nvSpPr>
        <p:spPr bwMode="auto">
          <a:xfrm flipH="0" flipV="0">
            <a:off x="384322" y="382586"/>
            <a:ext cx="7084334" cy="55668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rgbClr val="000000"/>
                </a:solidFill>
                <a:latin typeface="Proxima Nova Rg"/>
                <a:ea typeface="Helvetica Neue Medium"/>
              </a:defRPr>
            </a:lvl1pPr>
            <a:lvl2pPr marL="0" indent="0" algn="l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rgbClr val="000000"/>
                </a:solidFill>
                <a:latin typeface="Proxima Nova Rg"/>
                <a:ea typeface="Helvetica Neue Medium"/>
              </a:defRPr>
            </a:lvl2pPr>
            <a:lvl3pPr marL="0" indent="0" algn="l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rgbClr val="000000"/>
                </a:solidFill>
                <a:latin typeface="Proxima Nova Rg"/>
                <a:ea typeface="Helvetica Neue Medium"/>
              </a:defRPr>
            </a:lvl3pPr>
            <a:lvl4pPr marL="0" indent="0" algn="l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rgbClr val="000000"/>
                </a:solidFill>
                <a:latin typeface="Proxima Nova Rg"/>
                <a:ea typeface="Helvetica Neue Medium"/>
              </a:defRPr>
            </a:lvl4pPr>
            <a:lvl5pPr marL="0" indent="0" algn="l" defTabSz="2778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>
                <a:solidFill>
                  <a:srgbClr val="000000"/>
                </a:solidFill>
                <a:latin typeface="Proxima Nova Rg"/>
                <a:ea typeface="Helvetica Neue Medium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br>
              <a:rPr lang="ru-RU" b="1" i="0" u="none">
                <a:solidFill>
                  <a:schemeClr val="dk1"/>
                </a:solidFill>
                <a:latin typeface="Times New Roman"/>
                <a:ea typeface="Times New Roman"/>
              </a:rPr>
            </a:br>
            <a:br>
              <a:rPr lang="ru-RU" b="1" i="0" u="none">
                <a:solidFill>
                  <a:schemeClr val="dk1"/>
                </a:solidFill>
                <a:latin typeface="Times New Roman"/>
                <a:ea typeface="Times New Roman"/>
              </a:rPr>
            </a:br>
            <a:br>
              <a:rPr lang="ru-RU" b="1" i="0" u="none">
                <a:solidFill>
                  <a:schemeClr val="dk1"/>
                </a:solidFill>
                <a:latin typeface="Times New Roman"/>
                <a:ea typeface="Times New Roman"/>
              </a:rPr>
            </a:br>
            <a:br>
              <a:rPr lang="ru-RU" b="1" i="0" u="none">
                <a:solidFill>
                  <a:schemeClr val="dk1"/>
                </a:solidFill>
                <a:latin typeface="Times New Roman"/>
                <a:ea typeface="Times New Roman"/>
              </a:rPr>
            </a:br>
            <a:br>
              <a:rPr lang="ru-RU" b="1" i="0" u="none">
                <a:solidFill>
                  <a:schemeClr val="dk1"/>
                </a:solidFill>
                <a:latin typeface="Times New Roman"/>
                <a:ea typeface="Times New Roman"/>
              </a:rPr>
            </a:br>
            <a:br>
              <a:rPr lang="ru-RU" b="1" i="0" u="none">
                <a:solidFill>
                  <a:schemeClr val="dk1"/>
                </a:solidFill>
                <a:latin typeface="Times New Roman"/>
                <a:ea typeface="Times New Roman"/>
              </a:rPr>
            </a:br>
            <a:br>
              <a:rPr lang="ru-RU" b="1" i="0" u="none">
                <a:solidFill>
                  <a:schemeClr val="dk1"/>
                </a:solidFill>
                <a:latin typeface="Times New Roman"/>
                <a:ea typeface="Times New Roman"/>
              </a:rPr>
            </a:br>
            <a:br>
              <a:rPr lang="ru-RU" b="1" i="0" u="none">
                <a:solidFill>
                  <a:schemeClr val="dk1"/>
                </a:solidFill>
                <a:latin typeface="Times New Roman"/>
                <a:ea typeface="Times New Roman"/>
              </a:rPr>
            </a:br>
            <a:br>
              <a:rPr lang="ru-RU" b="1" i="0" u="none">
                <a:solidFill>
                  <a:schemeClr val="dk1"/>
                </a:solidFill>
                <a:latin typeface="Times New Roman"/>
                <a:ea typeface="Times New Roman"/>
              </a:rPr>
            </a:br>
            <a:br>
              <a:rPr lang="ru-RU" b="1" i="0" u="none">
                <a:solidFill>
                  <a:schemeClr val="dk1"/>
                </a:solidFill>
                <a:latin typeface="Times New Roman"/>
                <a:ea typeface="Times New Roman"/>
              </a:rPr>
            </a:br>
            <a:br>
              <a:rPr lang="ru-RU" b="1" i="0" u="none">
                <a:solidFill>
                  <a:schemeClr val="dk1"/>
                </a:solidFill>
                <a:latin typeface="Times New Roman"/>
                <a:ea typeface="Times New Roman"/>
              </a:rPr>
            </a:br>
            <a:br>
              <a:rPr lang="ru-RU" b="1" i="0" u="none">
                <a:solidFill>
                  <a:schemeClr val="dk1"/>
                </a:solidFill>
                <a:latin typeface="Times New Roman"/>
                <a:ea typeface="Times New Roman"/>
              </a:rPr>
            </a:br>
            <a:br>
              <a:rPr lang="ru-RU" b="1" i="0" u="none">
                <a:solidFill>
                  <a:schemeClr val="dk1"/>
                </a:solidFill>
                <a:latin typeface="Times New Roman"/>
                <a:ea typeface="Times New Roman"/>
              </a:rPr>
            </a:br>
            <a:br>
              <a:rPr lang="ru-RU" b="1" i="0" u="none">
                <a:solidFill>
                  <a:schemeClr val="dk1"/>
                </a:solidFill>
                <a:latin typeface="Times New Roman"/>
                <a:ea typeface="Times New Roman"/>
              </a:rPr>
            </a:br>
            <a:br>
              <a:rPr lang="ru-RU" b="1" i="0" u="none">
                <a:solidFill>
                  <a:schemeClr val="dk1"/>
                </a:solidFill>
                <a:latin typeface="Times New Roman"/>
                <a:ea typeface="Times New Roman"/>
              </a:rPr>
            </a:br>
            <a:endParaRPr lang="en-US"/>
          </a:p>
        </p:txBody>
      </p:sp>
      <p:sp>
        <p:nvSpPr>
          <p:cNvPr id="12291" name="Прямоугольник 5" hidden="0"/>
          <p:cNvSpPr>
            <a:spLocks noChangeShapeType="1" noGrp="1"/>
          </p:cNvSpPr>
          <p:nvPr isPhoto="0" userDrawn="0"/>
        </p:nvSpPr>
        <p:spPr bwMode="auto">
          <a:xfrm flipH="0" flipV="0">
            <a:off x="500058" y="714375"/>
            <a:ext cx="3717522" cy="350523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>
                <a:solidFill>
                  <a:srgbClr val="000000"/>
                </a:solidFill>
                <a:latin typeface="Helvetica Neue"/>
                <a:ea typeface="Helvetica Neue"/>
              </a:defRPr>
            </a:lvl1pPr>
            <a:lvl2pPr marL="0" indent="1778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>
                <a:solidFill>
                  <a:srgbClr val="000000"/>
                </a:solidFill>
                <a:latin typeface="Helvetica Neue"/>
                <a:ea typeface="Helvetica Neue"/>
              </a:defRPr>
            </a:lvl2pPr>
            <a:lvl3pPr marL="0" indent="3556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>
                <a:solidFill>
                  <a:srgbClr val="000000"/>
                </a:solidFill>
                <a:latin typeface="Helvetica Neue"/>
                <a:ea typeface="Helvetica Neue"/>
              </a:defRPr>
            </a:lvl3pPr>
            <a:lvl4pPr marL="0" indent="5334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>
                <a:solidFill>
                  <a:srgbClr val="000000"/>
                </a:solidFill>
                <a:latin typeface="Helvetica Neue"/>
                <a:ea typeface="Helvetica Neue"/>
              </a:defRPr>
            </a:lvl4pPr>
            <a:lvl5pPr marL="0" indent="712787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>
                <a:solidFill>
                  <a:srgbClr val="000000"/>
                </a:solidFill>
                <a:latin typeface="Helvetica Neue"/>
                <a:ea typeface="Helvetica Neue"/>
              </a:defRPr>
            </a:lvl5pPr>
            <a:lvl6pPr defTabSz="914400">
              <a:defRPr sz="1800"/>
            </a:lvl6pPr>
            <a:lvl7pPr defTabSz="914400">
              <a:defRPr sz="1800"/>
            </a:lvl7pPr>
            <a:lvl8pPr defTabSz="914400">
              <a:defRPr sz="1800"/>
            </a:lvl8pPr>
            <a:lvl9pPr defTabSz="914400">
              <a:defRPr sz="1800"/>
            </a:lvl9pPr>
          </a:lstStyle>
          <a:p>
            <a:pPr lvl="0" algn="just" defTabSz="914400">
              <a:defRPr/>
            </a:pPr>
            <a:endParaRPr lang="ru-RU" sz="1400" b="0" i="0" u="none">
              <a:solidFill>
                <a:schemeClr val="dk1"/>
              </a:solidFill>
              <a:latin typeface="Times New Roman"/>
              <a:ea typeface="Calibri"/>
            </a:endParaRPr>
          </a:p>
          <a:p>
            <a:pPr lvl="0" algn="just" defTabSz="914400">
              <a:defRPr/>
            </a:pPr>
            <a:r>
              <a:rPr lang="ru-RU" sz="1400" b="1" i="0" u="none" strike="noStrike" cap="none" spc="0">
                <a:solidFill>
                  <a:schemeClr val="dk1"/>
                </a:solidFill>
                <a:latin typeface="Times New Roman"/>
                <a:ea typeface="Calibri"/>
                <a:cs typeface="Times New Roman"/>
              </a:rPr>
              <a:t>Главные задачи:</a:t>
            </a:r>
            <a:endParaRPr lang="ru-RU" sz="1400" b="0" i="0" u="none">
              <a:solidFill>
                <a:schemeClr val="dk1"/>
              </a:solidFill>
              <a:latin typeface="Times New Roman"/>
              <a:ea typeface="Calibri"/>
            </a:endParaRPr>
          </a:p>
          <a:p>
            <a:pPr lvl="0" algn="just" defTabSz="914400">
              <a:defRPr/>
            </a:pPr>
            <a:r>
              <a:rPr lang="ru-RU" sz="1400" b="0" i="0" u="none">
                <a:solidFill>
                  <a:schemeClr val="dk1"/>
                </a:solidFill>
                <a:latin typeface="Times New Roman"/>
                <a:ea typeface="Calibri"/>
              </a:rPr>
              <a:t>–      информирование библиотекарей вновь</a:t>
            </a:r>
            <a:endParaRPr lang="ru-RU" sz="1400" b="0" i="0" u="none">
              <a:solidFill>
                <a:schemeClr val="dk1"/>
              </a:solidFill>
              <a:latin typeface="Times New Roman"/>
              <a:ea typeface="Calibri"/>
            </a:endParaRPr>
          </a:p>
          <a:p>
            <a:pPr lvl="0" algn="just" defTabSz="914400">
              <a:defRPr/>
            </a:pPr>
            <a:r>
              <a:rPr lang="ru-RU" sz="1400" b="0" i="0" u="none">
                <a:solidFill>
                  <a:schemeClr val="dk1"/>
                </a:solidFill>
                <a:latin typeface="Times New Roman"/>
                <a:ea typeface="Calibri"/>
              </a:rPr>
              <a:t> присоединившихся районов  по вопросам финансовой грамотности взрослых и детей;</a:t>
            </a:r>
            <a:endParaRPr lang="ru-RU" sz="1400" b="0" i="0" u="none">
              <a:solidFill>
                <a:schemeClr val="dk1"/>
              </a:solidFill>
              <a:latin typeface="Times New Roman"/>
              <a:ea typeface="Calibri"/>
            </a:endParaRPr>
          </a:p>
          <a:p>
            <a:pPr lvl="0" algn="just" defTabSz="914400">
              <a:defRPr/>
            </a:pPr>
            <a:endParaRPr lang="en-US" sz="1400"/>
          </a:p>
          <a:p>
            <a:pPr lvl="0" algn="just" defTabSz="914400">
              <a:defRPr/>
            </a:pPr>
            <a:r>
              <a:rPr lang="ru-RU" sz="1400" b="0" i="0" u="none">
                <a:solidFill>
                  <a:schemeClr val="dk1"/>
                </a:solidFill>
                <a:latin typeface="Times New Roman"/>
                <a:ea typeface="Calibri"/>
              </a:rPr>
              <a:t> –    распространение доступной, актуальной и проверенной информации в области финансовой грамотности;</a:t>
            </a:r>
            <a:endParaRPr lang="en-US" sz="1400"/>
          </a:p>
          <a:p>
            <a:pPr lvl="0" algn="just" defTabSz="914400">
              <a:defRPr/>
            </a:pPr>
            <a:endParaRPr lang="en-US" sz="1400"/>
          </a:p>
          <a:p>
            <a:pPr lvl="0" algn="just" defTabSz="914400">
              <a:defRPr/>
            </a:pPr>
            <a:r>
              <a:rPr lang="ru-RU" sz="1400" b="0" i="0" u="none">
                <a:solidFill>
                  <a:schemeClr val="dk1"/>
                </a:solidFill>
                <a:latin typeface="Times New Roman"/>
                <a:ea typeface="Calibri"/>
              </a:rPr>
              <a:t> – оказание консультативной помощи библиотекам подшефных районов в проведении мероприятий, направленных на повышение финансовой грамотности пользователей, в том числе подрастающего поколения. </a:t>
            </a:r>
            <a:endParaRPr/>
          </a:p>
        </p:txBody>
      </p:sp>
      <p:sp>
        <p:nvSpPr>
          <p:cNvPr id="1293978955" name="" hidden="0"/>
          <p:cNvSpPr txBox="1"/>
          <p:nvPr isPhoto="0" userDrawn="0"/>
        </p:nvSpPr>
        <p:spPr bwMode="auto">
          <a:xfrm flipH="0" flipV="0">
            <a:off x="973020" y="231510"/>
            <a:ext cx="5903198" cy="30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ru-RU" sz="1400">
                <a:latin typeface="Times New Roman"/>
                <a:ea typeface="Times New Roman"/>
              </a:rPr>
              <a:t>Цикл онлайн-встреч «Библиотека и финансы. На пути к сближению»</a:t>
            </a: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14" name="Объект 2" hidden="0"/>
          <p:cNvSpPr txBox="1">
            <a:spLocks noChangeShapeType="1" noGrp="1"/>
          </p:cNvSpPr>
          <p:nvPr isPhoto="0" userDrawn="0">
            <p:ph type="obj" hasCustomPrompt="0"/>
          </p:nvPr>
        </p:nvSpPr>
        <p:spPr bwMode="auto">
          <a:xfrm flipH="0" flipV="0">
            <a:off x="143160" y="2714625"/>
            <a:ext cx="5838537" cy="1951035"/>
          </a:xfrm>
          <a:prstGeom prst="rect">
            <a:avLst/>
          </a:prstGeom>
        </p:spPr>
        <p:txBody>
          <a:bodyPr vertOverflow="overflow" horzOverflow="clip" vert="horz" wrap="square" lIns="0" tIns="0" rIns="0" bIns="0" numCol="1" spcCol="0" rtlCol="0" fromWordArt="0" anchor="ctr" anchorCtr="0" forceAA="0" upright="0" compatLnSpc="0"/>
          <a:lstStyle>
            <a:lvl1pPr marL="214312" indent="-214312" algn="l" defTabSz="9144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200" b="0" i="0">
                <a:solidFill>
                  <a:srgbClr val="000000"/>
                </a:solidFill>
                <a:latin typeface="Proxima Nova Rg"/>
                <a:ea typeface="Helvetica Neue"/>
              </a:defRPr>
            </a:lvl1pPr>
            <a:lvl2pPr marL="428625" indent="-214313" algn="l" defTabSz="9144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200" b="0" i="0">
                <a:solidFill>
                  <a:srgbClr val="000000"/>
                </a:solidFill>
                <a:latin typeface="Proxima Nova Rg"/>
                <a:ea typeface="Helvetica Neue"/>
              </a:defRPr>
            </a:lvl2pPr>
            <a:lvl3pPr marL="642936" indent="-214312" algn="l" defTabSz="9144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200" b="0" i="0">
                <a:solidFill>
                  <a:srgbClr val="000000"/>
                </a:solidFill>
                <a:latin typeface="Proxima Nova Rg"/>
                <a:ea typeface="Helvetica Neue"/>
              </a:defRPr>
            </a:lvl3pPr>
            <a:lvl4pPr marL="857250" indent="-214313" algn="l" defTabSz="9144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200" b="0" i="0">
                <a:solidFill>
                  <a:srgbClr val="000000"/>
                </a:solidFill>
                <a:latin typeface="Proxima Nova Rg"/>
                <a:ea typeface="Helvetica Neue"/>
              </a:defRPr>
            </a:lvl4pPr>
            <a:lvl5pPr marL="1071562" indent="-214312" algn="l" defTabSz="9144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200" b="0" i="0">
                <a:solidFill>
                  <a:srgbClr val="000000"/>
                </a:solidFill>
                <a:latin typeface="Proxima Nova Rg"/>
                <a:ea typeface="Helvetica Neue"/>
              </a:defRPr>
            </a:lvl5pPr>
            <a:lvl6pPr defTabSz="914400">
              <a:defRPr sz="1800"/>
            </a:lvl6pPr>
            <a:lvl7pPr defTabSz="914400">
              <a:defRPr sz="1800"/>
            </a:lvl7pPr>
            <a:lvl8pPr defTabSz="914400">
              <a:defRPr sz="1800"/>
            </a:lvl8pPr>
            <a:lvl9pPr defTabSz="914400">
              <a:defRPr sz="1800"/>
            </a:lvl9pPr>
          </a:lstStyle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SzPct val="125000"/>
              <a:buNone/>
              <a:defRPr/>
            </a:pPr>
            <a:r>
              <a:rPr lang="ru-RU" sz="14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Для реализации проекта приглашаются эксперты, специалисты в области финансовой грамотности, представители научного сообщества, волонтеры.</a:t>
            </a:r>
            <a:endParaRPr sz="1400" b="1" i="0" u="none" strike="noStrike" cap="none" spc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 </a:t>
            </a:r>
            <a:endParaRPr sz="1400" b="1" i="0" u="none" strike="noStrike" cap="none" spc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Коллеги из библиотек Луганской Народной Республики проявляют  большую заинтересованность в проведении данных мероприятий.</a:t>
            </a:r>
            <a:endParaRPr lang="ru-RU" sz="1400" b="1" i="0" u="none" strike="noStrike" cap="none" spc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 defTabSz="91440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315" name="Rectangle 1" hidden="0"/>
          <p:cNvSpPr>
            <a:spLocks noChangeShapeType="1" noGrp="1"/>
          </p:cNvSpPr>
          <p:nvPr isPhoto="0" userDrawn="0"/>
        </p:nvSpPr>
        <p:spPr bwMode="auto">
          <a:xfrm flipH="0" flipV="0">
            <a:off x="443853" y="969119"/>
            <a:ext cx="5200282" cy="594396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>
                <a:solidFill>
                  <a:srgbClr val="000000"/>
                </a:solidFill>
                <a:latin typeface="Helvetica Neue"/>
                <a:ea typeface="Helvetica Neue"/>
              </a:defRPr>
            </a:lvl1pPr>
            <a:lvl2pPr marL="0" indent="1778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>
                <a:solidFill>
                  <a:srgbClr val="000000"/>
                </a:solidFill>
                <a:latin typeface="Helvetica Neue"/>
                <a:ea typeface="Helvetica Neue"/>
              </a:defRPr>
            </a:lvl2pPr>
            <a:lvl3pPr marL="0" indent="3556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>
                <a:solidFill>
                  <a:srgbClr val="000000"/>
                </a:solidFill>
                <a:latin typeface="Helvetica Neue"/>
                <a:ea typeface="Helvetica Neue"/>
              </a:defRPr>
            </a:lvl3pPr>
            <a:lvl4pPr marL="0" indent="5334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>
                <a:solidFill>
                  <a:srgbClr val="000000"/>
                </a:solidFill>
                <a:latin typeface="Helvetica Neue"/>
                <a:ea typeface="Helvetica Neue"/>
              </a:defRPr>
            </a:lvl4pPr>
            <a:lvl5pPr marL="0" indent="712787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 i="0">
                <a:solidFill>
                  <a:srgbClr val="000000"/>
                </a:solidFill>
                <a:latin typeface="Helvetica Neue"/>
                <a:ea typeface="Helvetica Neue"/>
              </a:defRPr>
            </a:lvl5pPr>
            <a:lvl6pPr defTabSz="914400">
              <a:defRPr sz="1800"/>
            </a:lvl6pPr>
            <a:lvl7pPr defTabSz="914400">
              <a:defRPr sz="1800"/>
            </a:lvl7pPr>
            <a:lvl8pPr defTabSz="914400">
              <a:defRPr sz="1800"/>
            </a:lvl8pPr>
            <a:lvl9pPr defTabSz="914400">
              <a:defRPr sz="1800"/>
            </a:lvl9pPr>
          </a:lstStyle>
          <a:p>
            <a:pPr lvl="0" algn="just" defTabSz="914400">
              <a:defRPr/>
            </a:pPr>
            <a:endParaRPr lang="en-US"/>
          </a:p>
          <a:p>
            <a:pPr lvl="0" algn="just" defTabSz="914400">
              <a:defRPr/>
            </a:pPr>
            <a:endParaRPr lang="en-US"/>
          </a:p>
          <a:p>
            <a:pPr lvl="0" algn="just" defTabSz="914400">
              <a:defRPr/>
            </a:pPr>
            <a:r>
              <a:rPr lang="ru-RU" b="0" i="0" u="none">
                <a:solidFill>
                  <a:schemeClr val="dk1"/>
                </a:solidFill>
                <a:latin typeface="Times New Roman"/>
                <a:ea typeface="Calibri"/>
              </a:rPr>
              <a:t>. </a:t>
            </a:r>
            <a:endParaRPr/>
          </a:p>
        </p:txBody>
      </p:sp>
      <p:pic>
        <p:nvPicPr>
          <p:cNvPr id="1234310882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43161" y="74212"/>
            <a:ext cx="2516577" cy="387880"/>
          </a:xfrm>
          <a:prstGeom prst="rect">
            <a:avLst/>
          </a:prstGeom>
        </p:spPr>
      </p:pic>
      <p:pic>
        <p:nvPicPr>
          <p:cNvPr id="268495071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508800" y="462093"/>
            <a:ext cx="3591718" cy="2130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1" descr="C:\Users\bibl00\Desktop\vbfgr5.jpg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5367411" y="2857500"/>
            <a:ext cx="3052613" cy="1831446"/>
          </a:xfrm>
          <a:prstGeom prst="rect">
            <a:avLst/>
          </a:prstGeom>
          <a:noFill/>
        </p:spPr>
      </p:pic>
      <p:pic>
        <p:nvPicPr>
          <p:cNvPr id="14339" name="Picture 2" descr="C:\Users\bibl00\Desktop\vbfgr4.jpg" hidden="0"/>
          <p:cNvPicPr>
            <a:picLocks noChangeAspect="1" noGrp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5367411" y="952694"/>
            <a:ext cx="3052613" cy="1785936"/>
          </a:xfrm>
          <a:prstGeom prst="rect">
            <a:avLst/>
          </a:prstGeom>
          <a:noFill/>
        </p:spPr>
      </p:pic>
      <p:sp>
        <p:nvSpPr>
          <p:cNvPr id="14341" name="Прямоугольник 9" hidden="0"/>
          <p:cNvSpPr>
            <a:spLocks noChangeShapeType="1" noGrp="1"/>
          </p:cNvSpPr>
          <p:nvPr isPhoto="0" userDrawn="0"/>
        </p:nvSpPr>
        <p:spPr bwMode="auto">
          <a:xfrm flipH="0" flipV="0">
            <a:off x="93280" y="693613"/>
            <a:ext cx="4140909" cy="2438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lang="en-US" sz="1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hlinkClick r:id="rId4" tooltip="https://vrnlib.ru/vebinar-biblioteka-i-finansy-na-puti-k-sblizheniyu"/>
              </a:rPr>
              <a:t>https://vrnlib.ru/vebinar-biblioteka-i-finansy-na-puti-k-sblizheniyu</a:t>
            </a:r>
            <a:r>
              <a:rPr lang="en-US" sz="1000">
                <a:latin typeface="Times New Roman"/>
                <a:ea typeface="Times New Roman"/>
                <a:cs typeface="Times New Roman"/>
              </a:rPr>
              <a:t> </a:t>
            </a:r>
            <a:endParaRPr sz="1000"/>
          </a:p>
        </p:txBody>
      </p:sp>
      <p:sp>
        <p:nvSpPr>
          <p:cNvPr id="14342" name="Прямоугольник 10" hidden="0"/>
          <p:cNvSpPr>
            <a:spLocks noChangeShapeType="1" noGrp="1"/>
          </p:cNvSpPr>
          <p:nvPr isPhoto="0" userDrawn="0"/>
        </p:nvSpPr>
        <p:spPr bwMode="auto">
          <a:xfrm flipH="0" flipV="0">
            <a:off x="258645" y="2857500"/>
            <a:ext cx="4815323" cy="45723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l">
              <a:defRPr/>
            </a:pPr>
            <a:b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29299433" name="" hidden="0"/>
          <p:cNvSpPr txBox="1"/>
          <p:nvPr isPhoto="0" userDrawn="0"/>
        </p:nvSpPr>
        <p:spPr bwMode="auto">
          <a:xfrm flipH="0" flipV="0">
            <a:off x="1700623" y="99217"/>
            <a:ext cx="5968153" cy="685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0" algn="l">
              <a:defRPr/>
            </a:pPr>
            <a:r>
              <a:rPr lang="ru-RU" sz="1400">
                <a:latin typeface="Times New Roman"/>
                <a:ea typeface="Times New Roman"/>
              </a:rPr>
              <a:t>                   </a:t>
            </a:r>
            <a:r>
              <a:rPr lang="ru-RU" sz="1400">
                <a:latin typeface="Times New Roman"/>
                <a:ea typeface="Times New Roman"/>
              </a:rPr>
              <a:t>     </a:t>
            </a:r>
            <a:r>
              <a:rPr lang="en-US" sz="1400">
                <a:latin typeface="Times New Roman"/>
                <a:ea typeface="Times New Roman"/>
              </a:rPr>
              <a:t>Межрегиональный вебинар</a:t>
            </a:r>
            <a:br>
              <a:rPr lang="en-US" sz="1400">
                <a:latin typeface="Times New Roman"/>
                <a:ea typeface="Times New Roman"/>
              </a:rPr>
            </a:br>
            <a:r>
              <a:rPr lang="en-US" sz="1400">
                <a:latin typeface="Times New Roman"/>
                <a:ea typeface="Times New Roman"/>
              </a:rPr>
              <a:t>«Библиотека и финансы. На пути к сближению»</a:t>
            </a:r>
            <a:r>
              <a:rPr lang="ru-RU" sz="1400"/>
              <a:t> </a:t>
            </a:r>
            <a:r>
              <a:rPr lang="ru-RU"/>
              <a:t> </a:t>
            </a:r>
            <a:endParaRPr lang="ru-RU"/>
          </a:p>
          <a:p>
            <a:pPr algn="l">
              <a:defRPr/>
            </a:pPr>
            <a:r>
              <a:rPr lang="ru-RU" b="0" i="0" u="none"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  </a:t>
            </a:r>
            <a:endParaRPr/>
          </a:p>
        </p:txBody>
      </p:sp>
      <p:sp>
        <p:nvSpPr>
          <p:cNvPr id="1537337174" name="" hidden="0"/>
          <p:cNvSpPr/>
          <p:nvPr isPhoto="0" userDrawn="0"/>
        </p:nvSpPr>
        <p:spPr bwMode="auto">
          <a:xfrm flipH="0" flipV="0">
            <a:off x="33745" y="1405885"/>
            <a:ext cx="5231493" cy="29565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 algn="l">
              <a:defRPr/>
            </a:pPr>
            <a:r>
              <a:rPr lang="ru-RU" sz="1100">
                <a:latin typeface="Times New Roman"/>
                <a:ea typeface="Times New Roman"/>
                <a:cs typeface="Times New Roman"/>
              </a:rPr>
              <a:t> </a:t>
            </a:r>
            <a:r>
              <a:rPr sz="11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Спикер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ы: 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Савченко И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- 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руководитель Регионального центра финансовой грамотности Воронежской области, Андреева О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федеральный эксперт Ассоциации развития финансовой грамотности, финансовый консультант, кандидат филологических наук, автор книг по финансовой грамотности,  Малимон Л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юрисконсульт Публичного центра правовой информации 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библиотеки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имени </a:t>
            </a:r>
            <a:endParaRPr sz="11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И. С. Никитина.</a:t>
            </a:r>
            <a:b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1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sz="11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Вопросы для обсуждения:</a:t>
            </a:r>
            <a:endParaRPr sz="11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роль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библиотек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повышении финансовой грамотности  всех категорий населения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b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ем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финансовой осознанности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среди подростков и молод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жи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b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опыт Воронежской областной универсальной научной библиотеки в проведении мероприятий по повышению финансовой грамотности населения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b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11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Коллеги из библиотек Луганской 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ародной </a:t>
            </a:r>
            <a:r>
              <a:rPr lang="ru-RU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еспублики проявили большую заинтересованность и поблагодарили спикеров за содержательные и интересные выступления.</a:t>
            </a:r>
            <a:endParaRPr sz="11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6639013" name="" hidden="0"/>
          <p:cNvSpPr txBox="1"/>
          <p:nvPr isPhoto="0" userDrawn="0"/>
        </p:nvSpPr>
        <p:spPr bwMode="auto">
          <a:xfrm flipH="0" flipV="0">
            <a:off x="33748" y="952693"/>
            <a:ext cx="5228794" cy="45793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1100">
                <a:latin typeface="Times New Roman"/>
                <a:ea typeface="Times New Roman"/>
                <a:cs typeface="Times New Roman"/>
              </a:rPr>
              <a:t>Тема встречи:</a:t>
            </a:r>
            <a:r>
              <a:rPr lang="ru-RU" sz="1200"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1200" b="0">
                <a:latin typeface="Times New Roman"/>
                <a:ea typeface="Times New Roman"/>
                <a:cs typeface="Times New Roman"/>
              </a:rPr>
              <a:t>Участие библиотеки  в повышении финансовой грамотности населения</a:t>
            </a:r>
            <a:r>
              <a:rPr lang="ru-RU" sz="1200" b="0"/>
              <a:t>»</a:t>
            </a:r>
            <a:endParaRPr sz="1200" b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62" name="Picture 1" hidden="0"/>
          <p:cNvPicPr>
            <a:picLocks noChangeAspect="1" noGrp="1"/>
          </p:cNvPicPr>
          <p:nvPr isPhoto="0" userDrawn="0"/>
        </p:nvPicPr>
        <p:blipFill>
          <a:blip r:embed="rId2"/>
          <a:stretch/>
        </p:blipFill>
        <p:spPr bwMode="auto">
          <a:xfrm>
            <a:off x="4787072" y="1508124"/>
            <a:ext cx="3816350" cy="2143125"/>
          </a:xfrm>
          <a:prstGeom prst="rect">
            <a:avLst/>
          </a:prstGeom>
          <a:noFill/>
        </p:spPr>
      </p:pic>
      <p:sp>
        <p:nvSpPr>
          <p:cNvPr id="15363" name="Прямоугольник 6" hidden="0"/>
          <p:cNvSpPr>
            <a:spLocks noChangeShapeType="1" noGrp="1"/>
          </p:cNvSpPr>
          <p:nvPr isPhoto="0" userDrawn="0"/>
        </p:nvSpPr>
        <p:spPr bwMode="auto">
          <a:xfrm flipH="0" flipV="0">
            <a:off x="214310" y="690174"/>
            <a:ext cx="4572468" cy="57915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ru-RU"/>
          </a:p>
          <a:p>
            <a:pPr lvl="0">
              <a:defRPr/>
            </a:pPr>
            <a:endParaRPr lang="ru-RU"/>
          </a:p>
          <a:p>
            <a:pPr lvl="0">
              <a:defRPr/>
            </a:pPr>
            <a:r>
              <a:rPr lang="ru-RU" sz="1000" u="sng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hlinkClick r:id="rId3" tooltip="https://vrnlib.ru/onlajn-vstrecha-biblioteka-i-finansy-na-puti-k-sblizheniyu"/>
              </a:rPr>
              <a:t>https://vrnlib.ru/onlajn-vstrecha-biblioteka-i-finansy-na-puti-k-sblizheniyu</a:t>
            </a:r>
            <a:r>
              <a:rPr lang="ru-RU" sz="1000">
                <a:latin typeface="Times New Roman"/>
                <a:ea typeface="Times New Roman"/>
                <a:cs typeface="Times New Roman"/>
              </a:rPr>
              <a:t> </a:t>
            </a:r>
            <a:endParaRPr sz="10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5364" name="Прямоугольник 9" hidden="0"/>
          <p:cNvSpPr>
            <a:spLocks noChangeShapeType="1" noGrp="1"/>
          </p:cNvSpPr>
          <p:nvPr isPhoto="0" userDrawn="0"/>
        </p:nvSpPr>
        <p:spPr bwMode="auto">
          <a:xfrm>
            <a:off x="857250" y="3500436"/>
            <a:ext cx="4572036" cy="25911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040621625" name="" hidden="0"/>
          <p:cNvSpPr txBox="1"/>
          <p:nvPr isPhoto="0" userDrawn="0"/>
        </p:nvSpPr>
        <p:spPr bwMode="auto">
          <a:xfrm flipH="0" flipV="0">
            <a:off x="602604" y="171977"/>
            <a:ext cx="6941144" cy="685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lvl="0" algn="ctr">
              <a:defRPr/>
            </a:pPr>
            <a:r>
              <a:rPr lang="ru-RU" sz="1400">
                <a:latin typeface="Times New Roman"/>
                <a:ea typeface="Times New Roman"/>
              </a:rPr>
              <a:t>Онлайн-встреча </a:t>
            </a:r>
            <a:endParaRPr lang="ru-RU" sz="1400">
              <a:latin typeface="Times New Roman"/>
              <a:ea typeface="Times New Roman"/>
            </a:endParaRPr>
          </a:p>
          <a:p>
            <a:pPr lvl="0" algn="ctr">
              <a:defRPr/>
            </a:pPr>
            <a:r>
              <a:rPr lang="ru-RU" sz="1400">
                <a:latin typeface="Times New Roman"/>
                <a:ea typeface="Times New Roman"/>
              </a:rPr>
              <a:t>«Библиотека и финансы. На пути к сближению»</a:t>
            </a:r>
            <a:endParaRPr lang="ru-RU" sz="1400">
              <a:latin typeface="Times New Roman"/>
              <a:ea typeface="Times New Roman"/>
            </a:endParaRPr>
          </a:p>
          <a:p>
            <a:pPr lvl="0" algn="ctr">
              <a:defRPr/>
            </a:pPr>
            <a:r>
              <a:rPr lang="ru-RU" sz="1400"/>
              <a:t> </a:t>
            </a:r>
            <a:r>
              <a:rPr lang="ru-RU"/>
              <a:t>                                                </a:t>
            </a:r>
            <a:endParaRPr/>
          </a:p>
        </p:txBody>
      </p:sp>
      <p:sp>
        <p:nvSpPr>
          <p:cNvPr id="1083032126" name="" hidden="0"/>
          <p:cNvSpPr txBox="1"/>
          <p:nvPr isPhoto="0" userDrawn="0"/>
        </p:nvSpPr>
        <p:spPr bwMode="auto">
          <a:xfrm flipH="0" flipV="0">
            <a:off x="5847967" y="469175"/>
            <a:ext cx="1695096" cy="259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b="0" i="0" u="none">
                <a:latin typeface="Times New Roman"/>
                <a:ea typeface="Times New Roman"/>
              </a:rPr>
              <a:t>                         </a:t>
            </a:r>
            <a:endParaRPr b="0"/>
          </a:p>
        </p:txBody>
      </p:sp>
      <p:sp>
        <p:nvSpPr>
          <p:cNvPr id="2060191583" name="" hidden="0"/>
          <p:cNvSpPr/>
          <p:nvPr isPhoto="0" userDrawn="0"/>
        </p:nvSpPr>
        <p:spPr bwMode="auto">
          <a:xfrm flipH="0" flipV="0">
            <a:off x="214309" y="1508122"/>
            <a:ext cx="4504916" cy="246891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 algn="l">
              <a:defRPr/>
            </a:pPr>
            <a:r>
              <a:rPr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Тема встречи</a:t>
            </a:r>
            <a:r>
              <a:rPr lang="ru-RU"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«Финансовая стабильность на пенсии»</a:t>
            </a: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Приглаш</a:t>
            </a:r>
            <a:r>
              <a:rPr lang="ru-RU"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</a:t>
            </a:r>
            <a:r>
              <a:rPr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нны</a:t>
            </a:r>
            <a:r>
              <a:rPr lang="ru-RU"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й</a:t>
            </a:r>
            <a:r>
              <a:rPr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спикер</a:t>
            </a:r>
            <a:r>
              <a:rPr lang="ru-RU"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общественный деятель, финансовый эксперт</a:t>
            </a:r>
            <a:r>
              <a:rPr lang="ru-RU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Оксана Бурыка</a:t>
            </a:r>
            <a:r>
              <a:rPr lang="ru-RU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b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Вопросы</a:t>
            </a:r>
            <a:r>
              <a:rPr lang="ru-RU"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для обсуждения</a:t>
            </a:r>
            <a:r>
              <a:rPr sz="1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b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из чего складывается пенсия;</a:t>
            </a:r>
            <a:b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что такое баллы, как их считают исходя из зарплаты;</a:t>
            </a:r>
            <a:b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 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где взять недостающие баллы;</a:t>
            </a:r>
            <a:b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что такое фиксированная часть пенсии и </a:t>
            </a:r>
            <a:r>
              <a:rPr lang="ru-RU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др.</a:t>
            </a:r>
            <a:b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Тема вызвала живой интерес у слушателей, специалист ответил на заданные вопросы</a:t>
            </a:r>
            <a:r>
              <a:rPr lang="ru-RU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7862282" name="Текст заголовка" hidden="0"/>
          <p:cNvSpPr txBox="1">
            <a:spLocks noChangeShapeType="1" noGrp="1"/>
          </p:cNvSpPr>
          <p:nvPr isPhoto="0" userDrawn="0">
            <p:ph type="title" idx="0" hasCustomPrompt="0"/>
          </p:nvPr>
        </p:nvSpPr>
        <p:spPr bwMode="auto">
          <a:xfrm flipH="0" flipV="0">
            <a:off x="686328" y="382586"/>
            <a:ext cx="6888161" cy="2170641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r>
              <a:rPr lang="ru-RU" sz="1400">
                <a:latin typeface="Times New Roman"/>
                <a:ea typeface="Times New Roman"/>
                <a:cs typeface="Times New Roman"/>
              </a:rPr>
              <a:t>Достигнутые результаты:</a:t>
            </a:r>
            <a:br>
              <a:rPr lang="ru-RU" sz="1400">
                <a:latin typeface="Times New Roman"/>
                <a:ea typeface="Times New Roman"/>
                <a:cs typeface="Times New Roman"/>
              </a:rPr>
            </a:br>
            <a:br>
              <a:rPr lang="ru-RU" sz="1400">
                <a:latin typeface="Times New Roman"/>
                <a:ea typeface="Times New Roman"/>
                <a:cs typeface="Times New Roman"/>
              </a:rPr>
            </a:br>
            <a: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проект разработан и реализуется с сентября 2023 года;</a:t>
            </a:r>
            <a:b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проведено несколько встреч; </a:t>
            </a:r>
            <a:br>
              <a:rPr sz="1400" b="0"/>
            </a:br>
            <a: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аудитория проекта – около 200 человек. </a:t>
            </a:r>
            <a:endParaRPr sz="1400" b="0" i="0" u="none" strike="noStrike" cap="none" spc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lang="ru-RU" sz="1400" b="1" i="0" u="none" strike="noStrike" cap="none" spc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39441248" name="" hidden="0"/>
          <p:cNvSpPr txBox="1"/>
          <p:nvPr isPhoto="0" userDrawn="0"/>
        </p:nvSpPr>
        <p:spPr bwMode="auto">
          <a:xfrm flipH="0" flipV="0">
            <a:off x="582759" y="2685519"/>
            <a:ext cx="6004869" cy="17526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91440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b="1" i="0" u="none" strike="noStrike" cap="none" spc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l" defTabSz="91440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Планируется:</a:t>
            </a:r>
            <a:endParaRPr lang="en-US" sz="1400" b="1" i="0" u="none" strike="noStrike" cap="none" spc="0">
              <a:solidFill>
                <a:srgbClr val="000000"/>
              </a:solidFill>
              <a:latin typeface="Proxima Nova Rg"/>
              <a:ea typeface="Helvetica Neue Medium"/>
              <a:cs typeface="Proxima Nova Rg"/>
            </a:endParaRPr>
          </a:p>
          <a:p>
            <a:pPr marL="0" lvl="0" indent="0" algn="l" defTabSz="914400">
              <a:spcBef>
                <a:spcPts val="0"/>
              </a:spcBef>
              <a:spcAft>
                <a:spcPts val="0"/>
              </a:spcAft>
              <a:buNone/>
              <a:defRPr/>
            </a:pPr>
            <a:br>
              <a:rPr lang="en-US" sz="1400" b="1" i="0" u="none" strike="noStrike" cap="none" spc="0">
                <a:solidFill>
                  <a:srgbClr val="000000"/>
                </a:solidFill>
                <a:latin typeface="Proxima Nova Rg"/>
                <a:ea typeface="Helvetica Neue Medium"/>
                <a:cs typeface="Proxima Nova Rg"/>
              </a:rPr>
            </a:br>
            <a:r>
              <a:rPr lang="ru-RU" sz="14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- увеличение количества встреч;</a:t>
            </a:r>
            <a:endParaRPr lang="ru-RU" sz="1400" b="0" i="0" u="none" strike="noStrike" cap="none" spc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l" defTabSz="91440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- формирование тем встреч по запросу библиотек подшефных районов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br>
              <a:rPr lang="en-US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-  запись и размещение материалов  последующих встреч в </a:t>
            </a:r>
            <a:br>
              <a:rPr lang="ru-RU" sz="14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социальных сетях.</a:t>
            </a:r>
            <a:endParaRPr sz="1400" b="0" i="0" u="none" strike="noStrike" cap="none" spc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endParaRPr sz="1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White">
  <a:themeElements>
    <a:clrScheme name="Defaul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33B5BA"/>
      </a:hlink>
      <a:folHlink>
        <a:srgbClr val="E12058"/>
      </a:folHlink>
    </a:clrScheme>
    <a:fontScheme name="default">
      <a:majorFont>
        <a:latin typeface="Helvetica Neue"/>
        <a:ea typeface="Arial"/>
        <a:cs typeface="Arial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White 1">
        <a:dk1>
          <a:srgbClr val="000000"/>
        </a:dk1>
        <a:lt1>
          <a:srgbClr val="FFFFFF"/>
        </a:lt1>
        <a:dk2>
          <a:srgbClr val="5E5E5E"/>
        </a:dk2>
        <a:lt2>
          <a:srgbClr val="D5D5D5"/>
        </a:lt2>
        <a:accent1>
          <a:srgbClr val="009655"/>
        </a:accent1>
        <a:accent2>
          <a:srgbClr val="ED7D0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33B5BA"/>
        </a:hlink>
        <a:folHlink>
          <a:srgbClr val="E1205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Р7-Офис/7.1.1.35</Application>
  <DocSecurity>0</DocSecurity>
  <PresentationFormat>On-screen Show (4:3)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dc:identifier/>
  <dc:language/>
  <cp:lastModifiedBy/>
  <cp:revision>8</cp:revision>
  <dcterms:modified xsi:type="dcterms:W3CDTF">2024-04-17T12:28:19Z</dcterms:modified>
  <cp:category/>
  <cp:contentStatus/>
  <cp:version/>
</cp:coreProperties>
</file>