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0" r:id="rId5"/>
    <p:sldId id="266" r:id="rId6"/>
    <p:sldId id="261" r:id="rId7"/>
    <p:sldId id="265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6E8"/>
    <a:srgbClr val="B7E3E1"/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20" d="100"/>
          <a:sy n="120" d="100"/>
        </p:scale>
        <p:origin x="-1374" y="-6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EDBB2-FAD3-4D88-8A33-64BB25DA674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2841D2-58DE-4525-B89B-327D98B4941C}">
      <dgm:prSet phldrT="[Текст]" custT="1"/>
      <dgm:spPr>
        <a:xfrm rot="5400000">
          <a:off x="-128011" y="129627"/>
          <a:ext cx="853407" cy="597385"/>
        </a:xfrm>
      </dgm:spPr>
      <dgm:t>
        <a:bodyPr/>
        <a:lstStyle/>
        <a:p>
          <a:r>
            <a:rPr lang="ru-RU" sz="1200" smtClean="0">
              <a:latin typeface="Times New Roman"/>
              <a:ea typeface="+mn-ea"/>
              <a:cs typeface="+mn-cs"/>
            </a:rPr>
            <a:t>1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ECA5826E-B600-456A-A620-C901770AE0BE}" type="parTrans" cxnId="{776A024E-8AAE-450F-AED8-10F89541542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632EE6C-95FC-43B8-A945-783914410594}" type="sibTrans" cxnId="{776A024E-8AAE-450F-AED8-10F89541542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2345C28-AC83-48F7-AD12-32E340BB202E}">
      <dgm:prSet phldrT="[Текст]" custT="1"/>
      <dgm:spPr>
        <a:xfrm rot="5400000">
          <a:off x="2073563" y="-1474561"/>
          <a:ext cx="554714" cy="3507071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Повышение мотивации детей к освоению финансовой грамотности.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98337C30-039F-41F3-AE38-56BE992C0770}" type="parTrans" cxnId="{1C2C6070-BC54-4C05-896C-1340A58EC64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4C7C198-FED0-490E-ADB0-5050752081A7}" type="sibTrans" cxnId="{1C2C6070-BC54-4C05-896C-1340A58EC64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12E278D-171A-43BC-9D09-CF8364C403FA}">
      <dgm:prSet phldrT="[Текст]" custT="1"/>
      <dgm:spPr>
        <a:xfrm rot="5400000">
          <a:off x="-128011" y="828190"/>
          <a:ext cx="853407" cy="597385"/>
        </a:xfrm>
      </dgm:spPr>
      <dgm:t>
        <a:bodyPr/>
        <a:lstStyle/>
        <a:p>
          <a:r>
            <a:rPr lang="ru-RU" sz="1200" smtClean="0">
              <a:latin typeface="Times New Roman"/>
              <a:ea typeface="+mn-ea"/>
              <a:cs typeface="+mn-cs"/>
            </a:rPr>
            <a:t>2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35C785AF-7134-43C5-9149-A91CD4016FA9}" type="parTrans" cxnId="{00544A0B-420C-47FE-94E4-32CF33623AE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BC3CA7A-52CC-4B7E-B464-A2238B88A549}" type="sibTrans" cxnId="{00544A0B-420C-47FE-94E4-32CF33623AE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22830AE6-ED37-4377-9539-613F3440D3E4}">
      <dgm:prSet phldrT="[Текст]" custT="1"/>
      <dgm:spPr>
        <a:xfrm rot="5400000">
          <a:off x="2073563" y="-775999"/>
          <a:ext cx="554714" cy="3507071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Приобретение</a:t>
          </a:r>
          <a:r>
            <a:rPr lang="ru-RU" sz="1200" baseline="0" dirty="0" smtClean="0">
              <a:latin typeface="Times New Roman"/>
              <a:ea typeface="+mn-ea"/>
              <a:cs typeface="+mn-cs"/>
            </a:rPr>
            <a:t> знаний по финансовой грамотности.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AD0BB08B-4DE1-437B-B5A6-1AF9D4581BFE}" type="parTrans" cxnId="{D181084E-BB63-42B6-972D-ACA08BC338F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EBC467D-97AF-4106-8DCF-B6AB8FD4CC86}" type="sibTrans" cxnId="{D181084E-BB63-42B6-972D-ACA08BC338F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07F695F-7742-4B9F-85C6-756F042534BA}">
      <dgm:prSet phldrT="[Текст]" custT="1"/>
      <dgm:spPr>
        <a:xfrm rot="5400000">
          <a:off x="-128011" y="1526752"/>
          <a:ext cx="853407" cy="597385"/>
        </a:xfrm>
      </dgm:spPr>
      <dgm:t>
        <a:bodyPr/>
        <a:lstStyle/>
        <a:p>
          <a:r>
            <a:rPr lang="ru-RU" sz="1200" smtClean="0">
              <a:latin typeface="Times New Roman"/>
              <a:ea typeface="+mn-ea"/>
              <a:cs typeface="+mn-cs"/>
            </a:rPr>
            <a:t>3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B81415C7-5FE2-43B1-A44B-79E106432FD7}" type="parTrans" cxnId="{F00BAAA2-F3A8-4A42-92AA-ACE2205326E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921015C-CD00-4961-9325-005A9393ADA5}" type="sibTrans" cxnId="{F00BAAA2-F3A8-4A42-92AA-ACE2205326E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280D78A-9538-452F-91DC-34D444D38823}">
      <dgm:prSet phldrT="[Текст]" custT="1"/>
      <dgm:spPr>
        <a:xfrm rot="5400000">
          <a:off x="2073563" y="-77437"/>
          <a:ext cx="554714" cy="3507071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Развитие умений пользоваться полученной информацией в процессе принятия финансовых решений.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65B22946-885E-4081-8152-76AD51CD6135}" type="parTrans" cxnId="{207EAEB6-4792-4FBF-B87D-6CFE6008177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D51276E-DA37-4CD9-A84A-C4982A7724EE}" type="sibTrans" cxnId="{207EAEB6-4792-4FBF-B87D-6CFE6008177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48AF63B-AAA8-416A-A05A-AC69A8372953}">
      <dgm:prSet phldrT="[Текст]" custT="1"/>
      <dgm:spPr>
        <a:xfrm rot="5400000">
          <a:off x="-128011" y="2225314"/>
          <a:ext cx="853407" cy="597385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4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0927F470-A12C-42C1-926A-C9A7CB517C44}" type="parTrans" cxnId="{26925C2F-CDF3-43D2-BC9A-BD27671D003A}">
      <dgm:prSet/>
      <dgm:spPr/>
      <dgm:t>
        <a:bodyPr/>
        <a:lstStyle/>
        <a:p>
          <a:endParaRPr lang="ru-RU" sz="1200"/>
        </a:p>
      </dgm:t>
    </dgm:pt>
    <dgm:pt modelId="{C3B28E4B-A2C2-42E4-9B92-5239C9E9A170}" type="sibTrans" cxnId="{26925C2F-CDF3-43D2-BC9A-BD27671D003A}">
      <dgm:prSet/>
      <dgm:spPr/>
      <dgm:t>
        <a:bodyPr/>
        <a:lstStyle/>
        <a:p>
          <a:endParaRPr lang="ru-RU" sz="1200"/>
        </a:p>
      </dgm:t>
    </dgm:pt>
    <dgm:pt modelId="{88F94A83-B207-4F1F-8335-9DAE7179EE4F}">
      <dgm:prSet custT="1"/>
      <dgm:spPr>
        <a:xfrm rot="5400000">
          <a:off x="2073563" y="621125"/>
          <a:ext cx="554714" cy="3507071"/>
        </a:xfrm>
      </dgm:spPr>
      <dgm:t>
        <a:bodyPr/>
        <a:lstStyle/>
        <a:p>
          <a:r>
            <a:rPr lang="ru-RU" sz="1200" dirty="0" smtClean="0">
              <a:latin typeface="Times New Roman"/>
              <a:ea typeface="+mn-ea"/>
              <a:cs typeface="+mn-cs"/>
            </a:rPr>
            <a:t>Раскрытие творческой индивидуальности и развитие воображения обучающихся.</a:t>
          </a:r>
          <a:endParaRPr lang="ru-RU" sz="1200" dirty="0">
            <a:latin typeface="Times New Roman"/>
            <a:ea typeface="+mn-ea"/>
            <a:cs typeface="+mn-cs"/>
          </a:endParaRPr>
        </a:p>
      </dgm:t>
    </dgm:pt>
    <dgm:pt modelId="{CF108E45-E203-42E4-BB1E-49D08CCC05EB}" type="parTrans" cxnId="{DB019E4A-20CC-4F80-8D16-61F9421281DF}">
      <dgm:prSet/>
      <dgm:spPr/>
      <dgm:t>
        <a:bodyPr/>
        <a:lstStyle/>
        <a:p>
          <a:endParaRPr lang="ru-RU" sz="1200"/>
        </a:p>
      </dgm:t>
    </dgm:pt>
    <dgm:pt modelId="{68BAF092-E2F7-49F6-AB6A-C3B1C610B5BB}" type="sibTrans" cxnId="{DB019E4A-20CC-4F80-8D16-61F9421281DF}">
      <dgm:prSet/>
      <dgm:spPr/>
      <dgm:t>
        <a:bodyPr/>
        <a:lstStyle/>
        <a:p>
          <a:endParaRPr lang="ru-RU" sz="1200"/>
        </a:p>
      </dgm:t>
    </dgm:pt>
    <dgm:pt modelId="{B2D1C190-8103-4EA5-8E7E-D43A7874AEF9}" type="pres">
      <dgm:prSet presAssocID="{C1EEDBB2-FAD3-4D88-8A33-64BB25DA67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7B580-2793-4438-A2C6-AA083F006A29}" type="pres">
      <dgm:prSet presAssocID="{8B2841D2-58DE-4525-B89B-327D98B4941C}" presName="composite" presStyleCnt="0"/>
      <dgm:spPr/>
      <dgm:t>
        <a:bodyPr/>
        <a:lstStyle/>
        <a:p>
          <a:endParaRPr lang="ru-RU"/>
        </a:p>
      </dgm:t>
    </dgm:pt>
    <dgm:pt modelId="{4140E3D0-75C4-42CC-8155-AD1B83CEAA10}" type="pres">
      <dgm:prSet presAssocID="{8B2841D2-58DE-4525-B89B-327D98B4941C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A598579-C0CA-4EEF-A4A2-3B27955037B7}" type="pres">
      <dgm:prSet presAssocID="{8B2841D2-58DE-4525-B89B-327D98B4941C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E48BA38-E23D-41D3-9731-7C250BCFC6ED}" type="pres">
      <dgm:prSet presAssocID="{E632EE6C-95FC-43B8-A945-783914410594}" presName="sp" presStyleCnt="0"/>
      <dgm:spPr/>
      <dgm:t>
        <a:bodyPr/>
        <a:lstStyle/>
        <a:p>
          <a:endParaRPr lang="ru-RU"/>
        </a:p>
      </dgm:t>
    </dgm:pt>
    <dgm:pt modelId="{EB4641AA-5B75-4737-B11F-DA04570DBCA7}" type="pres">
      <dgm:prSet presAssocID="{812E278D-171A-43BC-9D09-CF8364C403FA}" presName="composite" presStyleCnt="0"/>
      <dgm:spPr/>
      <dgm:t>
        <a:bodyPr/>
        <a:lstStyle/>
        <a:p>
          <a:endParaRPr lang="ru-RU"/>
        </a:p>
      </dgm:t>
    </dgm:pt>
    <dgm:pt modelId="{0F426835-B94A-4957-A380-5F2D479478F7}" type="pres">
      <dgm:prSet presAssocID="{812E278D-171A-43BC-9D09-CF8364C403FA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8CE2205-6B16-4FE2-89C6-234FEB346FBC}" type="pres">
      <dgm:prSet presAssocID="{812E278D-171A-43BC-9D09-CF8364C403FA}" presName="descendantText" presStyleLbl="alignAcc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02DABB4-D656-4442-A97F-72899E9A5C03}" type="pres">
      <dgm:prSet presAssocID="{4BC3CA7A-52CC-4B7E-B464-A2238B88A549}" presName="sp" presStyleCnt="0"/>
      <dgm:spPr/>
      <dgm:t>
        <a:bodyPr/>
        <a:lstStyle/>
        <a:p>
          <a:endParaRPr lang="ru-RU"/>
        </a:p>
      </dgm:t>
    </dgm:pt>
    <dgm:pt modelId="{E3E550D0-9CC1-4B06-BA53-C98F3B45D9AC}" type="pres">
      <dgm:prSet presAssocID="{A07F695F-7742-4B9F-85C6-756F042534BA}" presName="composite" presStyleCnt="0"/>
      <dgm:spPr/>
      <dgm:t>
        <a:bodyPr/>
        <a:lstStyle/>
        <a:p>
          <a:endParaRPr lang="ru-RU"/>
        </a:p>
      </dgm:t>
    </dgm:pt>
    <dgm:pt modelId="{194139F1-49EF-40A6-8515-9962A8BE1420}" type="pres">
      <dgm:prSet presAssocID="{A07F695F-7742-4B9F-85C6-756F042534BA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DE71581-FE37-45A4-91EC-36FDC91C2635}" type="pres">
      <dgm:prSet presAssocID="{A07F695F-7742-4B9F-85C6-756F042534BA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B9F33D4-64CE-4DC5-8488-F49A8664A3DE}" type="pres">
      <dgm:prSet presAssocID="{7921015C-CD00-4961-9325-005A9393ADA5}" presName="sp" presStyleCnt="0"/>
      <dgm:spPr/>
      <dgm:t>
        <a:bodyPr/>
        <a:lstStyle/>
        <a:p>
          <a:endParaRPr lang="ru-RU"/>
        </a:p>
      </dgm:t>
    </dgm:pt>
    <dgm:pt modelId="{7A090961-5031-41AB-8275-0E0069195667}" type="pres">
      <dgm:prSet presAssocID="{F48AF63B-AAA8-416A-A05A-AC69A8372953}" presName="composite" presStyleCnt="0"/>
      <dgm:spPr/>
      <dgm:t>
        <a:bodyPr/>
        <a:lstStyle/>
        <a:p>
          <a:endParaRPr lang="ru-RU"/>
        </a:p>
      </dgm:t>
    </dgm:pt>
    <dgm:pt modelId="{91A81151-0102-4120-9E11-BC147FD6A54E}" type="pres">
      <dgm:prSet presAssocID="{F48AF63B-AAA8-416A-A05A-AC69A8372953}" presName="parentText" presStyleLbl="alignNode1" presStyleIdx="3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08C9E1A2-DB94-49BF-923D-6A53A76A8C94}" type="pres">
      <dgm:prSet presAssocID="{F48AF63B-AAA8-416A-A05A-AC69A8372953}" presName="descendantText" presStyleLbl="alignAcc1" presStyleIdx="3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1C2C6070-BC54-4C05-896C-1340A58EC645}" srcId="{8B2841D2-58DE-4525-B89B-327D98B4941C}" destId="{72345C28-AC83-48F7-AD12-32E340BB202E}" srcOrd="0" destOrd="0" parTransId="{98337C30-039F-41F3-AE38-56BE992C0770}" sibTransId="{54C7C198-FED0-490E-ADB0-5050752081A7}"/>
    <dgm:cxn modelId="{53C28FB1-BD81-4165-A036-4529221FC4F1}" type="presOf" srcId="{C1EEDBB2-FAD3-4D88-8A33-64BB25DA6742}" destId="{B2D1C190-8103-4EA5-8E7E-D43A7874AEF9}" srcOrd="0" destOrd="0" presId="urn:microsoft.com/office/officeart/2005/8/layout/chevron2"/>
    <dgm:cxn modelId="{1AAD147B-F554-4650-B430-25FB73343D77}" type="presOf" srcId="{F48AF63B-AAA8-416A-A05A-AC69A8372953}" destId="{91A81151-0102-4120-9E11-BC147FD6A54E}" srcOrd="0" destOrd="0" presId="urn:microsoft.com/office/officeart/2005/8/layout/chevron2"/>
    <dgm:cxn modelId="{F00BAAA2-F3A8-4A42-92AA-ACE2205326ED}" srcId="{C1EEDBB2-FAD3-4D88-8A33-64BB25DA6742}" destId="{A07F695F-7742-4B9F-85C6-756F042534BA}" srcOrd="2" destOrd="0" parTransId="{B81415C7-5FE2-43B1-A44B-79E106432FD7}" sibTransId="{7921015C-CD00-4961-9325-005A9393ADA5}"/>
    <dgm:cxn modelId="{26925C2F-CDF3-43D2-BC9A-BD27671D003A}" srcId="{C1EEDBB2-FAD3-4D88-8A33-64BB25DA6742}" destId="{F48AF63B-AAA8-416A-A05A-AC69A8372953}" srcOrd="3" destOrd="0" parTransId="{0927F470-A12C-42C1-926A-C9A7CB517C44}" sibTransId="{C3B28E4B-A2C2-42E4-9B92-5239C9E9A170}"/>
    <dgm:cxn modelId="{08210A0C-6B02-4F1A-A291-69D9EB3D81FF}" type="presOf" srcId="{22830AE6-ED37-4377-9539-613F3440D3E4}" destId="{28CE2205-6B16-4FE2-89C6-234FEB346FBC}" srcOrd="0" destOrd="0" presId="urn:microsoft.com/office/officeart/2005/8/layout/chevron2"/>
    <dgm:cxn modelId="{6F72DEA3-9928-44F6-8243-E68E7D30BDC7}" type="presOf" srcId="{88F94A83-B207-4F1F-8335-9DAE7179EE4F}" destId="{08C9E1A2-DB94-49BF-923D-6A53A76A8C94}" srcOrd="0" destOrd="0" presId="urn:microsoft.com/office/officeart/2005/8/layout/chevron2"/>
    <dgm:cxn modelId="{776A024E-8AAE-450F-AED8-10F89541542D}" srcId="{C1EEDBB2-FAD3-4D88-8A33-64BB25DA6742}" destId="{8B2841D2-58DE-4525-B89B-327D98B4941C}" srcOrd="0" destOrd="0" parTransId="{ECA5826E-B600-456A-A620-C901770AE0BE}" sibTransId="{E632EE6C-95FC-43B8-A945-783914410594}"/>
    <dgm:cxn modelId="{8E91C214-F09C-44B3-A7AA-91988771EBE8}" type="presOf" srcId="{72345C28-AC83-48F7-AD12-32E340BB202E}" destId="{DA598579-C0CA-4EEF-A4A2-3B27955037B7}" srcOrd="0" destOrd="0" presId="urn:microsoft.com/office/officeart/2005/8/layout/chevron2"/>
    <dgm:cxn modelId="{D181084E-BB63-42B6-972D-ACA08BC338F6}" srcId="{812E278D-171A-43BC-9D09-CF8364C403FA}" destId="{22830AE6-ED37-4377-9539-613F3440D3E4}" srcOrd="0" destOrd="0" parTransId="{AD0BB08B-4DE1-437B-B5A6-1AF9D4581BFE}" sibTransId="{7EBC467D-97AF-4106-8DCF-B6AB8FD4CC86}"/>
    <dgm:cxn modelId="{00544A0B-420C-47FE-94E4-32CF33623AE6}" srcId="{C1EEDBB2-FAD3-4D88-8A33-64BB25DA6742}" destId="{812E278D-171A-43BC-9D09-CF8364C403FA}" srcOrd="1" destOrd="0" parTransId="{35C785AF-7134-43C5-9149-A91CD4016FA9}" sibTransId="{4BC3CA7A-52CC-4B7E-B464-A2238B88A549}"/>
    <dgm:cxn modelId="{DB019E4A-20CC-4F80-8D16-61F9421281DF}" srcId="{F48AF63B-AAA8-416A-A05A-AC69A8372953}" destId="{88F94A83-B207-4F1F-8335-9DAE7179EE4F}" srcOrd="0" destOrd="0" parTransId="{CF108E45-E203-42E4-BB1E-49D08CCC05EB}" sibTransId="{68BAF092-E2F7-49F6-AB6A-C3B1C610B5BB}"/>
    <dgm:cxn modelId="{6E6360EA-17EB-404F-AC0A-FF807374F2F5}" type="presOf" srcId="{812E278D-171A-43BC-9D09-CF8364C403FA}" destId="{0F426835-B94A-4957-A380-5F2D479478F7}" srcOrd="0" destOrd="0" presId="urn:microsoft.com/office/officeart/2005/8/layout/chevron2"/>
    <dgm:cxn modelId="{85CCE4E0-FD64-4B1E-8A85-4EF4E33B7346}" type="presOf" srcId="{8B2841D2-58DE-4525-B89B-327D98B4941C}" destId="{4140E3D0-75C4-42CC-8155-AD1B83CEAA10}" srcOrd="0" destOrd="0" presId="urn:microsoft.com/office/officeart/2005/8/layout/chevron2"/>
    <dgm:cxn modelId="{8397D503-F471-4BAF-AD81-8B6D46E4DB5C}" type="presOf" srcId="{9280D78A-9538-452F-91DC-34D444D38823}" destId="{BDE71581-FE37-45A4-91EC-36FDC91C2635}" srcOrd="0" destOrd="0" presId="urn:microsoft.com/office/officeart/2005/8/layout/chevron2"/>
    <dgm:cxn modelId="{DC161B01-66B4-4A07-A535-498FDCFD0DE8}" type="presOf" srcId="{A07F695F-7742-4B9F-85C6-756F042534BA}" destId="{194139F1-49EF-40A6-8515-9962A8BE1420}" srcOrd="0" destOrd="0" presId="urn:microsoft.com/office/officeart/2005/8/layout/chevron2"/>
    <dgm:cxn modelId="{207EAEB6-4792-4FBF-B87D-6CFE6008177D}" srcId="{A07F695F-7742-4B9F-85C6-756F042534BA}" destId="{9280D78A-9538-452F-91DC-34D444D38823}" srcOrd="0" destOrd="0" parTransId="{65B22946-885E-4081-8152-76AD51CD6135}" sibTransId="{6D51276E-DA37-4CD9-A84A-C4982A7724EE}"/>
    <dgm:cxn modelId="{8AD79C78-1DE4-41B7-BC95-1FAB5B7E1AE2}" type="presParOf" srcId="{B2D1C190-8103-4EA5-8E7E-D43A7874AEF9}" destId="{EEB7B580-2793-4438-A2C6-AA083F006A29}" srcOrd="0" destOrd="0" presId="urn:microsoft.com/office/officeart/2005/8/layout/chevron2"/>
    <dgm:cxn modelId="{3844D054-B76D-4B00-B247-3843173723AA}" type="presParOf" srcId="{EEB7B580-2793-4438-A2C6-AA083F006A29}" destId="{4140E3D0-75C4-42CC-8155-AD1B83CEAA10}" srcOrd="0" destOrd="0" presId="urn:microsoft.com/office/officeart/2005/8/layout/chevron2"/>
    <dgm:cxn modelId="{7746CC4D-2D44-4DED-AA6D-64CF82BA99AE}" type="presParOf" srcId="{EEB7B580-2793-4438-A2C6-AA083F006A29}" destId="{DA598579-C0CA-4EEF-A4A2-3B27955037B7}" srcOrd="1" destOrd="0" presId="urn:microsoft.com/office/officeart/2005/8/layout/chevron2"/>
    <dgm:cxn modelId="{A8FBF7F6-B8DB-44B9-BB34-C595F64540AC}" type="presParOf" srcId="{B2D1C190-8103-4EA5-8E7E-D43A7874AEF9}" destId="{2E48BA38-E23D-41D3-9731-7C250BCFC6ED}" srcOrd="1" destOrd="0" presId="urn:microsoft.com/office/officeart/2005/8/layout/chevron2"/>
    <dgm:cxn modelId="{CF532808-328C-4021-91D4-D2DA7193FA7E}" type="presParOf" srcId="{B2D1C190-8103-4EA5-8E7E-D43A7874AEF9}" destId="{EB4641AA-5B75-4737-B11F-DA04570DBCA7}" srcOrd="2" destOrd="0" presId="urn:microsoft.com/office/officeart/2005/8/layout/chevron2"/>
    <dgm:cxn modelId="{2089C712-9D2A-4FD2-A548-5EEDFC72D812}" type="presParOf" srcId="{EB4641AA-5B75-4737-B11F-DA04570DBCA7}" destId="{0F426835-B94A-4957-A380-5F2D479478F7}" srcOrd="0" destOrd="0" presId="urn:microsoft.com/office/officeart/2005/8/layout/chevron2"/>
    <dgm:cxn modelId="{9B124D88-A580-4B38-A8D2-06BBD975FB4F}" type="presParOf" srcId="{EB4641AA-5B75-4737-B11F-DA04570DBCA7}" destId="{28CE2205-6B16-4FE2-89C6-234FEB346FBC}" srcOrd="1" destOrd="0" presId="urn:microsoft.com/office/officeart/2005/8/layout/chevron2"/>
    <dgm:cxn modelId="{1A6B5C2A-8376-408C-A106-7E19A203A6B5}" type="presParOf" srcId="{B2D1C190-8103-4EA5-8E7E-D43A7874AEF9}" destId="{E02DABB4-D656-4442-A97F-72899E9A5C03}" srcOrd="3" destOrd="0" presId="urn:microsoft.com/office/officeart/2005/8/layout/chevron2"/>
    <dgm:cxn modelId="{C0EF7371-39E2-4D3F-94B2-25FE5FAD8DD2}" type="presParOf" srcId="{B2D1C190-8103-4EA5-8E7E-D43A7874AEF9}" destId="{E3E550D0-9CC1-4B06-BA53-C98F3B45D9AC}" srcOrd="4" destOrd="0" presId="urn:microsoft.com/office/officeart/2005/8/layout/chevron2"/>
    <dgm:cxn modelId="{5D38012A-F8B3-4673-9C84-734C26C1D82E}" type="presParOf" srcId="{E3E550D0-9CC1-4B06-BA53-C98F3B45D9AC}" destId="{194139F1-49EF-40A6-8515-9962A8BE1420}" srcOrd="0" destOrd="0" presId="urn:microsoft.com/office/officeart/2005/8/layout/chevron2"/>
    <dgm:cxn modelId="{82A800FA-788B-4758-B26E-925F8B2C8C3B}" type="presParOf" srcId="{E3E550D0-9CC1-4B06-BA53-C98F3B45D9AC}" destId="{BDE71581-FE37-45A4-91EC-36FDC91C2635}" srcOrd="1" destOrd="0" presId="urn:microsoft.com/office/officeart/2005/8/layout/chevron2"/>
    <dgm:cxn modelId="{40B86C11-1EAC-4B60-9C1F-1A134CD140A6}" type="presParOf" srcId="{B2D1C190-8103-4EA5-8E7E-D43A7874AEF9}" destId="{EB9F33D4-64CE-4DC5-8488-F49A8664A3DE}" srcOrd="5" destOrd="0" presId="urn:microsoft.com/office/officeart/2005/8/layout/chevron2"/>
    <dgm:cxn modelId="{77170578-F9D8-4161-BB19-34F42AD2E3C9}" type="presParOf" srcId="{B2D1C190-8103-4EA5-8E7E-D43A7874AEF9}" destId="{7A090961-5031-41AB-8275-0E0069195667}" srcOrd="6" destOrd="0" presId="urn:microsoft.com/office/officeart/2005/8/layout/chevron2"/>
    <dgm:cxn modelId="{E32D76EB-27B9-4E07-BB8C-A30907EF5814}" type="presParOf" srcId="{7A090961-5031-41AB-8275-0E0069195667}" destId="{91A81151-0102-4120-9E11-BC147FD6A54E}" srcOrd="0" destOrd="0" presId="urn:microsoft.com/office/officeart/2005/8/layout/chevron2"/>
    <dgm:cxn modelId="{A505DD1E-8414-49FB-8933-9A1FFA5CC44B}" type="presParOf" srcId="{7A090961-5031-41AB-8275-0E0069195667}" destId="{08C9E1A2-DB94-49BF-923D-6A53A76A8C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1DB07-5273-4930-BA32-C00B1908151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A32B89-83B5-4B24-AAA3-8313F73F3F0B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1. «Валюты разных стран»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8F1878D-C8EE-4096-8CC5-BBF7C55751A3}" type="parTrans" cxnId="{0B705681-328D-4402-A4C0-E5F72350ACD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67306D3-CD40-4ED2-AEF6-EE13C7AC3A84}" type="sibTrans" cxnId="{0B705681-328D-4402-A4C0-E5F72350ACD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C3712CB-F7B4-47F9-A8C2-A38B27299F53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2. «Тестирование по финансам»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129A4D48-0F23-47F1-957A-6F132D7CA022}" type="parTrans" cxnId="{77B22ECF-3676-4C5D-BA8C-2EC49C68226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C13F2FA-EA51-4835-B6C9-6410A810024F}" type="sibTrans" cxnId="{77B22ECF-3676-4C5D-BA8C-2EC49C68226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57853D7-B54E-4588-A607-B65E098D64A4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3. «</a:t>
          </a:r>
          <a:r>
            <a:rPr lang="ru-RU" sz="1300" dirty="0" err="1" smtClean="0">
              <a:latin typeface="Times New Roman" pitchFamily="18" charset="0"/>
              <a:cs typeface="Times New Roman" pitchFamily="18" charset="0"/>
            </a:rPr>
            <a:t>Филворд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D3037AD-B5D5-421D-A2CA-0D5989379D89}" type="parTrans" cxnId="{7198198F-863E-46F9-ABAC-2288358BD7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5BE5209-4C4C-40F1-BE43-53D377AB75EE}" type="sibTrans" cxnId="{7198198F-863E-46F9-ABAC-2288358BD7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59290BF-9F7F-4A49-B97F-FD839255C9DF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4. «Отгадай слово»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4D2DB89A-3AB0-4E8F-B8B3-867D592A123D}" type="parTrans" cxnId="{0D0543C7-210E-462E-9259-663A58C6F42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B455370-59C1-4C9C-9BBD-AB143B2D7C98}" type="sibTrans" cxnId="{0D0543C7-210E-462E-9259-663A58C6F423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9053A11-3F91-446C-9883-05A47BBE47B4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5. «Кроссворд»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8EC5E50E-C727-4BC8-8E8A-3C70DF4571B8}" type="parTrans" cxnId="{0570E0A1-9BD4-4FC5-9C26-01D89A41CB5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2BD7859-FD57-4CD3-9C07-4672479154E9}" type="sibTrans" cxnId="{0570E0A1-9BD4-4FC5-9C26-01D89A41CB5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CBA9D21-2EE7-4754-84C4-8A6689D2F794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6. «Задания на финансовую грамотность»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210A82B-D62B-4098-A5AF-10EAA0DDFA01}" type="parTrans" cxnId="{F247E4A4-3B53-41F1-BF15-82A74EBBA51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74239DB4-81FA-4566-968B-4116DD80F987}" type="sibTrans" cxnId="{F247E4A4-3B53-41F1-BF15-82A74EBBA51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C49A6CA-F7D9-4E30-8139-605D6E5EB150}">
      <dgm:prSet phldrT="[Текст]" custT="1"/>
      <dgm:spPr/>
      <dgm:t>
        <a:bodyPr anchor="ctr"/>
        <a:lstStyle/>
        <a:p>
          <a:pPr algn="ctr"/>
          <a:r>
            <a:rPr lang="ru-RU" sz="1200" b="1" u="none" dirty="0" smtClean="0">
              <a:latin typeface="Times New Roman" pitchFamily="18" charset="0"/>
              <a:cs typeface="Times New Roman" pitchFamily="18" charset="0"/>
            </a:rPr>
            <a:t>Тематические станции:</a:t>
          </a:r>
        </a:p>
      </dgm:t>
    </dgm:pt>
    <dgm:pt modelId="{20A11D51-19B2-478C-A28C-8B804589C78E}" type="sibTrans" cxnId="{0034A0EF-14AC-4725-AD15-4212C3410C8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19356B4-F66B-42FC-B06E-25FE80B6F958}" type="parTrans" cxnId="{0034A0EF-14AC-4725-AD15-4212C3410C8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E840A06-F43C-4882-8E71-E1BD6F783253}" type="pres">
      <dgm:prSet presAssocID="{44E1DB07-5273-4930-BA32-C00B1908151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6421564-EBA4-4A99-BB9D-B7DE14F65039}" type="pres">
      <dgm:prSet presAssocID="{8C49A6CA-F7D9-4E30-8139-605D6E5EB150}" presName="parenttextcomposite" presStyleCnt="0"/>
      <dgm:spPr/>
    </dgm:pt>
    <dgm:pt modelId="{6A81F51A-AA2C-409C-BE61-16D18DCF55A1}" type="pres">
      <dgm:prSet presAssocID="{8C49A6CA-F7D9-4E30-8139-605D6E5EB150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5FAF6-8D21-4274-A10D-E8F606C907BE}" type="pres">
      <dgm:prSet presAssocID="{8C49A6CA-F7D9-4E30-8139-605D6E5EB150}" presName="composite" presStyleCnt="0"/>
      <dgm:spPr/>
    </dgm:pt>
    <dgm:pt modelId="{32566A3D-E1EB-484C-AF4C-80544DE39A75}" type="pres">
      <dgm:prSet presAssocID="{8C49A6CA-F7D9-4E30-8139-605D6E5EB150}" presName="chevron1" presStyleLbl="alignNode1" presStyleIdx="0" presStyleCnt="28"/>
      <dgm:spPr/>
    </dgm:pt>
    <dgm:pt modelId="{BBCA01CA-17B4-43EC-84F5-23EFD681B57B}" type="pres">
      <dgm:prSet presAssocID="{8C49A6CA-F7D9-4E30-8139-605D6E5EB150}" presName="chevron2" presStyleLbl="alignNode1" presStyleIdx="1" presStyleCnt="28"/>
      <dgm:spPr/>
    </dgm:pt>
    <dgm:pt modelId="{47EE690E-1547-4418-9F3D-FB6A834EB2C7}" type="pres">
      <dgm:prSet presAssocID="{8C49A6CA-F7D9-4E30-8139-605D6E5EB150}" presName="chevron3" presStyleLbl="alignNode1" presStyleIdx="2" presStyleCnt="28"/>
      <dgm:spPr/>
    </dgm:pt>
    <dgm:pt modelId="{BEDE70E5-80B1-4420-AC4E-FC2F3BCB5BED}" type="pres">
      <dgm:prSet presAssocID="{8C49A6CA-F7D9-4E30-8139-605D6E5EB150}" presName="chevron4" presStyleLbl="alignNode1" presStyleIdx="3" presStyleCnt="28"/>
      <dgm:spPr/>
    </dgm:pt>
    <dgm:pt modelId="{653033AC-631D-4459-B14F-E13019D9BFED}" type="pres">
      <dgm:prSet presAssocID="{8C49A6CA-F7D9-4E30-8139-605D6E5EB150}" presName="chevron5" presStyleLbl="alignNode1" presStyleIdx="4" presStyleCnt="28"/>
      <dgm:spPr/>
    </dgm:pt>
    <dgm:pt modelId="{17431D9C-BE93-43E7-BE0E-4A88A3FD16C9}" type="pres">
      <dgm:prSet presAssocID="{8C49A6CA-F7D9-4E30-8139-605D6E5EB150}" presName="chevron6" presStyleLbl="alignNode1" presStyleIdx="5" presStyleCnt="28"/>
      <dgm:spPr/>
    </dgm:pt>
    <dgm:pt modelId="{3A18FDC3-5317-4703-9449-FB28EDDBF6DF}" type="pres">
      <dgm:prSet presAssocID="{8C49A6CA-F7D9-4E30-8139-605D6E5EB150}" presName="chevron7" presStyleLbl="alignNode1" presStyleIdx="6" presStyleCnt="28"/>
      <dgm:spPr/>
    </dgm:pt>
    <dgm:pt modelId="{B499B0E4-9838-4234-98E8-1E33975614BE}" type="pres">
      <dgm:prSet presAssocID="{8C49A6CA-F7D9-4E30-8139-605D6E5EB15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F3276-295D-42EA-80B1-FE029A5E8229}" type="pres">
      <dgm:prSet presAssocID="{20A11D51-19B2-478C-A28C-8B804589C78E}" presName="sibTrans" presStyleCnt="0"/>
      <dgm:spPr/>
    </dgm:pt>
    <dgm:pt modelId="{C1BCED32-DDF8-4254-A2E5-327EB1DA05A6}" type="pres">
      <dgm:prSet presAssocID="{BC3712CB-F7B4-47F9-A8C2-A38B27299F53}" presName="parenttextcomposite" presStyleCnt="0"/>
      <dgm:spPr/>
    </dgm:pt>
    <dgm:pt modelId="{AA1A493F-33B5-48A4-9B46-CEF1799A76CA}" type="pres">
      <dgm:prSet presAssocID="{BC3712CB-F7B4-47F9-A8C2-A38B27299F53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E5B6-1C61-43A9-BF49-0A47775815AC}" type="pres">
      <dgm:prSet presAssocID="{BC3712CB-F7B4-47F9-A8C2-A38B27299F53}" presName="composite" presStyleCnt="0"/>
      <dgm:spPr/>
    </dgm:pt>
    <dgm:pt modelId="{B1EF2388-8734-44A9-8142-C315E5CC3586}" type="pres">
      <dgm:prSet presAssocID="{BC3712CB-F7B4-47F9-A8C2-A38B27299F53}" presName="chevron1" presStyleLbl="alignNode1" presStyleIdx="7" presStyleCnt="28"/>
      <dgm:spPr/>
    </dgm:pt>
    <dgm:pt modelId="{520A9B4E-F902-4A3A-8887-DD60D3E2EFF0}" type="pres">
      <dgm:prSet presAssocID="{BC3712CB-F7B4-47F9-A8C2-A38B27299F53}" presName="chevron2" presStyleLbl="alignNode1" presStyleIdx="8" presStyleCnt="28"/>
      <dgm:spPr/>
    </dgm:pt>
    <dgm:pt modelId="{9D419A99-2D02-484B-B014-C6E15A5780FF}" type="pres">
      <dgm:prSet presAssocID="{BC3712CB-F7B4-47F9-A8C2-A38B27299F53}" presName="chevron3" presStyleLbl="alignNode1" presStyleIdx="9" presStyleCnt="28"/>
      <dgm:spPr/>
    </dgm:pt>
    <dgm:pt modelId="{726A4F47-3501-498B-91BC-E262462EF87E}" type="pres">
      <dgm:prSet presAssocID="{BC3712CB-F7B4-47F9-A8C2-A38B27299F53}" presName="chevron4" presStyleLbl="alignNode1" presStyleIdx="10" presStyleCnt="28"/>
      <dgm:spPr/>
    </dgm:pt>
    <dgm:pt modelId="{CF8B1F16-86F5-4771-A807-E81D74B0E40D}" type="pres">
      <dgm:prSet presAssocID="{BC3712CB-F7B4-47F9-A8C2-A38B27299F53}" presName="chevron5" presStyleLbl="alignNode1" presStyleIdx="11" presStyleCnt="28"/>
      <dgm:spPr/>
    </dgm:pt>
    <dgm:pt modelId="{D97FE8DB-E52F-47A6-AB04-F2361639C374}" type="pres">
      <dgm:prSet presAssocID="{BC3712CB-F7B4-47F9-A8C2-A38B27299F53}" presName="chevron6" presStyleLbl="alignNode1" presStyleIdx="12" presStyleCnt="28"/>
      <dgm:spPr/>
    </dgm:pt>
    <dgm:pt modelId="{DE5E629B-A270-4120-A1F6-3FA1E0BBED8E}" type="pres">
      <dgm:prSet presAssocID="{BC3712CB-F7B4-47F9-A8C2-A38B27299F53}" presName="chevron7" presStyleLbl="alignNode1" presStyleIdx="13" presStyleCnt="28"/>
      <dgm:spPr/>
    </dgm:pt>
    <dgm:pt modelId="{E2B363F7-0609-4BD3-BEAD-A64CAC79791A}" type="pres">
      <dgm:prSet presAssocID="{BC3712CB-F7B4-47F9-A8C2-A38B27299F5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7DFC1-F4BF-4694-BEB5-F1849F0D4A6C}" type="pres">
      <dgm:prSet presAssocID="{3C13F2FA-EA51-4835-B6C9-6410A810024F}" presName="sibTrans" presStyleCnt="0"/>
      <dgm:spPr/>
    </dgm:pt>
    <dgm:pt modelId="{677C4CBC-D84B-4A26-9E66-C14A0722CEE1}" type="pres">
      <dgm:prSet presAssocID="{259290BF-9F7F-4A49-B97F-FD839255C9DF}" presName="parenttextcomposite" presStyleCnt="0"/>
      <dgm:spPr/>
    </dgm:pt>
    <dgm:pt modelId="{90DFD36E-92B3-4F1A-81D2-8F6EB6B82688}" type="pres">
      <dgm:prSet presAssocID="{259290BF-9F7F-4A49-B97F-FD839255C9DF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38B13-9BC6-4116-889D-91F4108EACE5}" type="pres">
      <dgm:prSet presAssocID="{259290BF-9F7F-4A49-B97F-FD839255C9DF}" presName="composite" presStyleCnt="0"/>
      <dgm:spPr/>
    </dgm:pt>
    <dgm:pt modelId="{32A04365-E492-4E59-B21B-678E17F0BF9D}" type="pres">
      <dgm:prSet presAssocID="{259290BF-9F7F-4A49-B97F-FD839255C9DF}" presName="chevron1" presStyleLbl="alignNode1" presStyleIdx="14" presStyleCnt="28"/>
      <dgm:spPr/>
    </dgm:pt>
    <dgm:pt modelId="{78E09091-06E0-4042-AF5A-8E0B56709CF6}" type="pres">
      <dgm:prSet presAssocID="{259290BF-9F7F-4A49-B97F-FD839255C9DF}" presName="chevron2" presStyleLbl="alignNode1" presStyleIdx="15" presStyleCnt="28"/>
      <dgm:spPr/>
    </dgm:pt>
    <dgm:pt modelId="{C0AC3DE0-E0BB-41D3-BDB6-31DE76F2B10B}" type="pres">
      <dgm:prSet presAssocID="{259290BF-9F7F-4A49-B97F-FD839255C9DF}" presName="chevron3" presStyleLbl="alignNode1" presStyleIdx="16" presStyleCnt="28"/>
      <dgm:spPr/>
    </dgm:pt>
    <dgm:pt modelId="{323A55D4-2815-4647-8E0C-B3C0BECB6B13}" type="pres">
      <dgm:prSet presAssocID="{259290BF-9F7F-4A49-B97F-FD839255C9DF}" presName="chevron4" presStyleLbl="alignNode1" presStyleIdx="17" presStyleCnt="28"/>
      <dgm:spPr/>
    </dgm:pt>
    <dgm:pt modelId="{5E3FA590-97B9-4723-80FE-F75E6174D531}" type="pres">
      <dgm:prSet presAssocID="{259290BF-9F7F-4A49-B97F-FD839255C9DF}" presName="chevron5" presStyleLbl="alignNode1" presStyleIdx="18" presStyleCnt="28"/>
      <dgm:spPr/>
    </dgm:pt>
    <dgm:pt modelId="{924F7572-2BEF-495B-97D8-C01D1E4BC165}" type="pres">
      <dgm:prSet presAssocID="{259290BF-9F7F-4A49-B97F-FD839255C9DF}" presName="chevron6" presStyleLbl="alignNode1" presStyleIdx="19" presStyleCnt="28"/>
      <dgm:spPr/>
    </dgm:pt>
    <dgm:pt modelId="{CDBC9C72-872D-4412-B07F-5D574F9B36AF}" type="pres">
      <dgm:prSet presAssocID="{259290BF-9F7F-4A49-B97F-FD839255C9DF}" presName="chevron7" presStyleLbl="alignNode1" presStyleIdx="20" presStyleCnt="28"/>
      <dgm:spPr/>
    </dgm:pt>
    <dgm:pt modelId="{3C9C2638-0CC5-45C2-A926-525639A8E6E9}" type="pres">
      <dgm:prSet presAssocID="{259290BF-9F7F-4A49-B97F-FD839255C9D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16B42-02CA-4ADE-9B31-5CA1247490D4}" type="pres">
      <dgm:prSet presAssocID="{1B455370-59C1-4C9C-9BBD-AB143B2D7C98}" presName="sibTrans" presStyleCnt="0"/>
      <dgm:spPr/>
    </dgm:pt>
    <dgm:pt modelId="{FEBB3CD2-077F-40E7-8C4C-01736163E64A}" type="pres">
      <dgm:prSet presAssocID="{8CBA9D21-2EE7-4754-84C4-8A6689D2F794}" presName="parenttextcomposite" presStyleCnt="0"/>
      <dgm:spPr/>
    </dgm:pt>
    <dgm:pt modelId="{D018C23A-0F3B-4ABE-AF8A-3D04941A53C8}" type="pres">
      <dgm:prSet presAssocID="{8CBA9D21-2EE7-4754-84C4-8A6689D2F794}" presName="parenttext" presStyleLbl="revTx" presStyleIdx="3" presStyleCnt="4" custScaleX="12204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C30F0-1658-428E-8622-460289A3D1C6}" type="pres">
      <dgm:prSet presAssocID="{8CBA9D21-2EE7-4754-84C4-8A6689D2F794}" presName="parallelogramComposite" presStyleCnt="0"/>
      <dgm:spPr/>
    </dgm:pt>
    <dgm:pt modelId="{3FA85330-117E-489C-9469-3AE84FA4C9A7}" type="pres">
      <dgm:prSet presAssocID="{8CBA9D21-2EE7-4754-84C4-8A6689D2F794}" presName="parallelogram1" presStyleLbl="alignNode1" presStyleIdx="21" presStyleCnt="28"/>
      <dgm:spPr/>
    </dgm:pt>
    <dgm:pt modelId="{C030BD10-33EA-4A37-95BA-83BCB18A49F9}" type="pres">
      <dgm:prSet presAssocID="{8CBA9D21-2EE7-4754-84C4-8A6689D2F794}" presName="parallelogram2" presStyleLbl="alignNode1" presStyleIdx="22" presStyleCnt="28"/>
      <dgm:spPr/>
    </dgm:pt>
    <dgm:pt modelId="{7DD1A93F-9F5C-461E-AA77-2379587468FF}" type="pres">
      <dgm:prSet presAssocID="{8CBA9D21-2EE7-4754-84C4-8A6689D2F794}" presName="parallelogram3" presStyleLbl="alignNode1" presStyleIdx="23" presStyleCnt="28"/>
      <dgm:spPr/>
    </dgm:pt>
    <dgm:pt modelId="{6D05F0BA-CBDC-443C-9BF3-5EC6669252F2}" type="pres">
      <dgm:prSet presAssocID="{8CBA9D21-2EE7-4754-84C4-8A6689D2F794}" presName="parallelogram4" presStyleLbl="alignNode1" presStyleIdx="24" presStyleCnt="28"/>
      <dgm:spPr/>
    </dgm:pt>
    <dgm:pt modelId="{81BB50EC-BA91-447A-BD3A-A9AE327EB969}" type="pres">
      <dgm:prSet presAssocID="{8CBA9D21-2EE7-4754-84C4-8A6689D2F794}" presName="parallelogram5" presStyleLbl="alignNode1" presStyleIdx="25" presStyleCnt="28"/>
      <dgm:spPr/>
    </dgm:pt>
    <dgm:pt modelId="{4744598F-8CBA-411D-A075-177EEFCCFC78}" type="pres">
      <dgm:prSet presAssocID="{8CBA9D21-2EE7-4754-84C4-8A6689D2F794}" presName="parallelogram6" presStyleLbl="alignNode1" presStyleIdx="26" presStyleCnt="28"/>
      <dgm:spPr/>
    </dgm:pt>
    <dgm:pt modelId="{1816F86A-7151-48EA-AC34-1671DD6C02E6}" type="pres">
      <dgm:prSet presAssocID="{8CBA9D21-2EE7-4754-84C4-8A6689D2F794}" presName="parallelogram7" presStyleLbl="alignNode1" presStyleIdx="27" presStyleCnt="28"/>
      <dgm:spPr/>
    </dgm:pt>
  </dgm:ptLst>
  <dgm:cxnLst>
    <dgm:cxn modelId="{F247E4A4-3B53-41F1-BF15-82A74EBBA517}" srcId="{44E1DB07-5273-4930-BA32-C00B1908151F}" destId="{8CBA9D21-2EE7-4754-84C4-8A6689D2F794}" srcOrd="3" destOrd="0" parTransId="{D210A82B-D62B-4098-A5AF-10EAA0DDFA01}" sibTransId="{74239DB4-81FA-4566-968B-4116DD80F987}"/>
    <dgm:cxn modelId="{0D0543C7-210E-462E-9259-663A58C6F423}" srcId="{44E1DB07-5273-4930-BA32-C00B1908151F}" destId="{259290BF-9F7F-4A49-B97F-FD839255C9DF}" srcOrd="2" destOrd="0" parTransId="{4D2DB89A-3AB0-4E8F-B8B3-867D592A123D}" sibTransId="{1B455370-59C1-4C9C-9BBD-AB143B2D7C98}"/>
    <dgm:cxn modelId="{0B9B72BE-40E0-400B-9F54-F7A9BC94CE13}" type="presOf" srcId="{8CBA9D21-2EE7-4754-84C4-8A6689D2F794}" destId="{D018C23A-0F3B-4ABE-AF8A-3D04941A53C8}" srcOrd="0" destOrd="0" presId="urn:microsoft.com/office/officeart/2008/layout/VerticalAccentList"/>
    <dgm:cxn modelId="{03873054-8600-4C7D-BDE2-77CA1C34B202}" type="presOf" srcId="{35A32B89-83B5-4B24-AAA3-8313F73F3F0B}" destId="{B499B0E4-9838-4234-98E8-1E33975614BE}" srcOrd="0" destOrd="0" presId="urn:microsoft.com/office/officeart/2008/layout/VerticalAccentList"/>
    <dgm:cxn modelId="{37212035-F530-4502-AFC2-80EF4EA36B8E}" type="presOf" srcId="{89053A11-3F91-446C-9883-05A47BBE47B4}" destId="{3C9C2638-0CC5-45C2-A926-525639A8E6E9}" srcOrd="0" destOrd="0" presId="urn:microsoft.com/office/officeart/2008/layout/VerticalAccentList"/>
    <dgm:cxn modelId="{0034A0EF-14AC-4725-AD15-4212C3410C8D}" srcId="{44E1DB07-5273-4930-BA32-C00B1908151F}" destId="{8C49A6CA-F7D9-4E30-8139-605D6E5EB150}" srcOrd="0" destOrd="0" parTransId="{419356B4-F66B-42FC-B06E-25FE80B6F958}" sibTransId="{20A11D51-19B2-478C-A28C-8B804589C78E}"/>
    <dgm:cxn modelId="{77B22ECF-3676-4C5D-BA8C-2EC49C682268}" srcId="{44E1DB07-5273-4930-BA32-C00B1908151F}" destId="{BC3712CB-F7B4-47F9-A8C2-A38B27299F53}" srcOrd="1" destOrd="0" parTransId="{129A4D48-0F23-47F1-957A-6F132D7CA022}" sibTransId="{3C13F2FA-EA51-4835-B6C9-6410A810024F}"/>
    <dgm:cxn modelId="{EA3C4CC6-F99C-4057-970E-7CDC908153E5}" type="presOf" srcId="{259290BF-9F7F-4A49-B97F-FD839255C9DF}" destId="{90DFD36E-92B3-4F1A-81D2-8F6EB6B82688}" srcOrd="0" destOrd="0" presId="urn:microsoft.com/office/officeart/2008/layout/VerticalAccentList"/>
    <dgm:cxn modelId="{1DDE110C-69E8-4FE4-B06A-A6372E5DB97F}" type="presOf" srcId="{357853D7-B54E-4588-A607-B65E098D64A4}" destId="{E2B363F7-0609-4BD3-BEAD-A64CAC79791A}" srcOrd="0" destOrd="0" presId="urn:microsoft.com/office/officeart/2008/layout/VerticalAccentList"/>
    <dgm:cxn modelId="{7DEBCA57-6E41-4D0F-A92E-8D0F1E6A76CF}" type="presOf" srcId="{BC3712CB-F7B4-47F9-A8C2-A38B27299F53}" destId="{AA1A493F-33B5-48A4-9B46-CEF1799A76CA}" srcOrd="0" destOrd="0" presId="urn:microsoft.com/office/officeart/2008/layout/VerticalAccentList"/>
    <dgm:cxn modelId="{0B705681-328D-4402-A4C0-E5F72350ACD0}" srcId="{8C49A6CA-F7D9-4E30-8139-605D6E5EB150}" destId="{35A32B89-83B5-4B24-AAA3-8313F73F3F0B}" srcOrd="0" destOrd="0" parTransId="{D8F1878D-C8EE-4096-8CC5-BBF7C55751A3}" sibTransId="{167306D3-CD40-4ED2-AEF6-EE13C7AC3A84}"/>
    <dgm:cxn modelId="{0570E0A1-9BD4-4FC5-9C26-01D89A41CB5E}" srcId="{259290BF-9F7F-4A49-B97F-FD839255C9DF}" destId="{89053A11-3F91-446C-9883-05A47BBE47B4}" srcOrd="0" destOrd="0" parTransId="{8EC5E50E-C727-4BC8-8E8A-3C70DF4571B8}" sibTransId="{D2BD7859-FD57-4CD3-9C07-4672479154E9}"/>
    <dgm:cxn modelId="{7198198F-863E-46F9-ABAC-2288358BD790}" srcId="{BC3712CB-F7B4-47F9-A8C2-A38B27299F53}" destId="{357853D7-B54E-4588-A607-B65E098D64A4}" srcOrd="0" destOrd="0" parTransId="{7D3037AD-B5D5-421D-A2CA-0D5989379D89}" sibTransId="{E5BE5209-4C4C-40F1-BE43-53D377AB75EE}"/>
    <dgm:cxn modelId="{6D57059B-21EF-48BE-878C-29593C923CF3}" type="presOf" srcId="{44E1DB07-5273-4930-BA32-C00B1908151F}" destId="{4E840A06-F43C-4882-8E71-E1BD6F783253}" srcOrd="0" destOrd="0" presId="urn:microsoft.com/office/officeart/2008/layout/VerticalAccentList"/>
    <dgm:cxn modelId="{9B8299E4-9F46-49D9-9757-260132300EB0}" type="presOf" srcId="{8C49A6CA-F7D9-4E30-8139-605D6E5EB150}" destId="{6A81F51A-AA2C-409C-BE61-16D18DCF55A1}" srcOrd="0" destOrd="0" presId="urn:microsoft.com/office/officeart/2008/layout/VerticalAccentList"/>
    <dgm:cxn modelId="{5F8ED7B6-2125-4F3F-896F-98883EF5BAB7}" type="presParOf" srcId="{4E840A06-F43C-4882-8E71-E1BD6F783253}" destId="{E6421564-EBA4-4A99-BB9D-B7DE14F65039}" srcOrd="0" destOrd="0" presId="urn:microsoft.com/office/officeart/2008/layout/VerticalAccentList"/>
    <dgm:cxn modelId="{C0F3A299-9923-4041-9BFA-C22B520AE6F0}" type="presParOf" srcId="{E6421564-EBA4-4A99-BB9D-B7DE14F65039}" destId="{6A81F51A-AA2C-409C-BE61-16D18DCF55A1}" srcOrd="0" destOrd="0" presId="urn:microsoft.com/office/officeart/2008/layout/VerticalAccentList"/>
    <dgm:cxn modelId="{2879406B-3977-47EA-A5C6-F3936AF4D64E}" type="presParOf" srcId="{4E840A06-F43C-4882-8E71-E1BD6F783253}" destId="{6FE5FAF6-8D21-4274-A10D-E8F606C907BE}" srcOrd="1" destOrd="0" presId="urn:microsoft.com/office/officeart/2008/layout/VerticalAccentList"/>
    <dgm:cxn modelId="{E959DB32-DDB7-43E8-AF35-74218E15CAC8}" type="presParOf" srcId="{6FE5FAF6-8D21-4274-A10D-E8F606C907BE}" destId="{32566A3D-E1EB-484C-AF4C-80544DE39A75}" srcOrd="0" destOrd="0" presId="urn:microsoft.com/office/officeart/2008/layout/VerticalAccentList"/>
    <dgm:cxn modelId="{590427D1-AFDE-4472-8039-0D7610B9FC70}" type="presParOf" srcId="{6FE5FAF6-8D21-4274-A10D-E8F606C907BE}" destId="{BBCA01CA-17B4-43EC-84F5-23EFD681B57B}" srcOrd="1" destOrd="0" presId="urn:microsoft.com/office/officeart/2008/layout/VerticalAccentList"/>
    <dgm:cxn modelId="{691B3F8B-B35F-43A8-A5D4-1046F4922BEC}" type="presParOf" srcId="{6FE5FAF6-8D21-4274-A10D-E8F606C907BE}" destId="{47EE690E-1547-4418-9F3D-FB6A834EB2C7}" srcOrd="2" destOrd="0" presId="urn:microsoft.com/office/officeart/2008/layout/VerticalAccentList"/>
    <dgm:cxn modelId="{386D2A34-AD40-4289-9F08-75C81D3CD37E}" type="presParOf" srcId="{6FE5FAF6-8D21-4274-A10D-E8F606C907BE}" destId="{BEDE70E5-80B1-4420-AC4E-FC2F3BCB5BED}" srcOrd="3" destOrd="0" presId="urn:microsoft.com/office/officeart/2008/layout/VerticalAccentList"/>
    <dgm:cxn modelId="{729B99C0-5D9E-4CD7-9C72-DC852B7EC5AD}" type="presParOf" srcId="{6FE5FAF6-8D21-4274-A10D-E8F606C907BE}" destId="{653033AC-631D-4459-B14F-E13019D9BFED}" srcOrd="4" destOrd="0" presId="urn:microsoft.com/office/officeart/2008/layout/VerticalAccentList"/>
    <dgm:cxn modelId="{FCD07138-42EA-4E15-9D44-2AA1586CC46D}" type="presParOf" srcId="{6FE5FAF6-8D21-4274-A10D-E8F606C907BE}" destId="{17431D9C-BE93-43E7-BE0E-4A88A3FD16C9}" srcOrd="5" destOrd="0" presId="urn:microsoft.com/office/officeart/2008/layout/VerticalAccentList"/>
    <dgm:cxn modelId="{17E9B4E9-37A6-4803-A9A5-2D71E4FAB207}" type="presParOf" srcId="{6FE5FAF6-8D21-4274-A10D-E8F606C907BE}" destId="{3A18FDC3-5317-4703-9449-FB28EDDBF6DF}" srcOrd="6" destOrd="0" presId="urn:microsoft.com/office/officeart/2008/layout/VerticalAccentList"/>
    <dgm:cxn modelId="{40F17759-F7B1-4398-9199-FE1B75EB116F}" type="presParOf" srcId="{6FE5FAF6-8D21-4274-A10D-E8F606C907BE}" destId="{B499B0E4-9838-4234-98E8-1E33975614BE}" srcOrd="7" destOrd="0" presId="urn:microsoft.com/office/officeart/2008/layout/VerticalAccentList"/>
    <dgm:cxn modelId="{C9064F5A-A0DA-4B40-8EBE-1CC93135C8C0}" type="presParOf" srcId="{4E840A06-F43C-4882-8E71-E1BD6F783253}" destId="{31FF3276-295D-42EA-80B1-FE029A5E8229}" srcOrd="2" destOrd="0" presId="urn:microsoft.com/office/officeart/2008/layout/VerticalAccentList"/>
    <dgm:cxn modelId="{A8F04A0D-24FE-442A-A5DE-417ED13B8549}" type="presParOf" srcId="{4E840A06-F43C-4882-8E71-E1BD6F783253}" destId="{C1BCED32-DDF8-4254-A2E5-327EB1DA05A6}" srcOrd="3" destOrd="0" presId="urn:microsoft.com/office/officeart/2008/layout/VerticalAccentList"/>
    <dgm:cxn modelId="{5F430957-C508-4063-9BFD-6A21BCAF077C}" type="presParOf" srcId="{C1BCED32-DDF8-4254-A2E5-327EB1DA05A6}" destId="{AA1A493F-33B5-48A4-9B46-CEF1799A76CA}" srcOrd="0" destOrd="0" presId="urn:microsoft.com/office/officeart/2008/layout/VerticalAccentList"/>
    <dgm:cxn modelId="{8C82B3D6-E5E2-4259-BB02-F8CF0F893A91}" type="presParOf" srcId="{4E840A06-F43C-4882-8E71-E1BD6F783253}" destId="{7EB2E5B6-1C61-43A9-BF49-0A47775815AC}" srcOrd="4" destOrd="0" presId="urn:microsoft.com/office/officeart/2008/layout/VerticalAccentList"/>
    <dgm:cxn modelId="{A3F50112-D43C-466B-8810-C4C427F99C11}" type="presParOf" srcId="{7EB2E5B6-1C61-43A9-BF49-0A47775815AC}" destId="{B1EF2388-8734-44A9-8142-C315E5CC3586}" srcOrd="0" destOrd="0" presId="urn:microsoft.com/office/officeart/2008/layout/VerticalAccentList"/>
    <dgm:cxn modelId="{ACE8D562-FF56-458B-B69F-7E72F5F2BB8B}" type="presParOf" srcId="{7EB2E5B6-1C61-43A9-BF49-0A47775815AC}" destId="{520A9B4E-F902-4A3A-8887-DD60D3E2EFF0}" srcOrd="1" destOrd="0" presId="urn:microsoft.com/office/officeart/2008/layout/VerticalAccentList"/>
    <dgm:cxn modelId="{12E38875-7E36-4E88-967F-A25D19142744}" type="presParOf" srcId="{7EB2E5B6-1C61-43A9-BF49-0A47775815AC}" destId="{9D419A99-2D02-484B-B014-C6E15A5780FF}" srcOrd="2" destOrd="0" presId="urn:microsoft.com/office/officeart/2008/layout/VerticalAccentList"/>
    <dgm:cxn modelId="{5BEC18E4-CB06-46CE-80F1-3CCEE50DEF15}" type="presParOf" srcId="{7EB2E5B6-1C61-43A9-BF49-0A47775815AC}" destId="{726A4F47-3501-498B-91BC-E262462EF87E}" srcOrd="3" destOrd="0" presId="urn:microsoft.com/office/officeart/2008/layout/VerticalAccentList"/>
    <dgm:cxn modelId="{5AFAAB38-81A6-431C-B421-07723D185CAF}" type="presParOf" srcId="{7EB2E5B6-1C61-43A9-BF49-0A47775815AC}" destId="{CF8B1F16-86F5-4771-A807-E81D74B0E40D}" srcOrd="4" destOrd="0" presId="urn:microsoft.com/office/officeart/2008/layout/VerticalAccentList"/>
    <dgm:cxn modelId="{81D3A8EB-4AE4-47A8-94E1-F6B89D40A81B}" type="presParOf" srcId="{7EB2E5B6-1C61-43A9-BF49-0A47775815AC}" destId="{D97FE8DB-E52F-47A6-AB04-F2361639C374}" srcOrd="5" destOrd="0" presId="urn:microsoft.com/office/officeart/2008/layout/VerticalAccentList"/>
    <dgm:cxn modelId="{F02C9331-0C43-4F81-BA87-FEAD3D0FD0A8}" type="presParOf" srcId="{7EB2E5B6-1C61-43A9-BF49-0A47775815AC}" destId="{DE5E629B-A270-4120-A1F6-3FA1E0BBED8E}" srcOrd="6" destOrd="0" presId="urn:microsoft.com/office/officeart/2008/layout/VerticalAccentList"/>
    <dgm:cxn modelId="{B83157F9-E942-492D-A10C-FECD77848A8C}" type="presParOf" srcId="{7EB2E5B6-1C61-43A9-BF49-0A47775815AC}" destId="{E2B363F7-0609-4BD3-BEAD-A64CAC79791A}" srcOrd="7" destOrd="0" presId="urn:microsoft.com/office/officeart/2008/layout/VerticalAccentList"/>
    <dgm:cxn modelId="{246332BC-5205-4136-A830-57FA1E00CE3F}" type="presParOf" srcId="{4E840A06-F43C-4882-8E71-E1BD6F783253}" destId="{29B7DFC1-F4BF-4694-BEB5-F1849F0D4A6C}" srcOrd="5" destOrd="0" presId="urn:microsoft.com/office/officeart/2008/layout/VerticalAccentList"/>
    <dgm:cxn modelId="{62B72E5F-3C60-4159-A636-20354253C346}" type="presParOf" srcId="{4E840A06-F43C-4882-8E71-E1BD6F783253}" destId="{677C4CBC-D84B-4A26-9E66-C14A0722CEE1}" srcOrd="6" destOrd="0" presId="urn:microsoft.com/office/officeart/2008/layout/VerticalAccentList"/>
    <dgm:cxn modelId="{8BC5482B-BEFC-4A83-895B-7EA2BBE0E0DC}" type="presParOf" srcId="{677C4CBC-D84B-4A26-9E66-C14A0722CEE1}" destId="{90DFD36E-92B3-4F1A-81D2-8F6EB6B82688}" srcOrd="0" destOrd="0" presId="urn:microsoft.com/office/officeart/2008/layout/VerticalAccentList"/>
    <dgm:cxn modelId="{27AFB14C-1B53-4C5F-95CA-B3A42CD496F8}" type="presParOf" srcId="{4E840A06-F43C-4882-8E71-E1BD6F783253}" destId="{89F38B13-9BC6-4116-889D-91F4108EACE5}" srcOrd="7" destOrd="0" presId="urn:microsoft.com/office/officeart/2008/layout/VerticalAccentList"/>
    <dgm:cxn modelId="{67ED8311-1932-4326-808B-02B058B726DA}" type="presParOf" srcId="{89F38B13-9BC6-4116-889D-91F4108EACE5}" destId="{32A04365-E492-4E59-B21B-678E17F0BF9D}" srcOrd="0" destOrd="0" presId="urn:microsoft.com/office/officeart/2008/layout/VerticalAccentList"/>
    <dgm:cxn modelId="{8DE7EED6-2476-48E6-87D0-65EA5AFE3194}" type="presParOf" srcId="{89F38B13-9BC6-4116-889D-91F4108EACE5}" destId="{78E09091-06E0-4042-AF5A-8E0B56709CF6}" srcOrd="1" destOrd="0" presId="urn:microsoft.com/office/officeart/2008/layout/VerticalAccentList"/>
    <dgm:cxn modelId="{D46CAD1F-9B52-4903-85CB-C84D9DD90BEE}" type="presParOf" srcId="{89F38B13-9BC6-4116-889D-91F4108EACE5}" destId="{C0AC3DE0-E0BB-41D3-BDB6-31DE76F2B10B}" srcOrd="2" destOrd="0" presId="urn:microsoft.com/office/officeart/2008/layout/VerticalAccentList"/>
    <dgm:cxn modelId="{5BA1C00C-58BD-48A4-843E-EBDE8BCD075C}" type="presParOf" srcId="{89F38B13-9BC6-4116-889D-91F4108EACE5}" destId="{323A55D4-2815-4647-8E0C-B3C0BECB6B13}" srcOrd="3" destOrd="0" presId="urn:microsoft.com/office/officeart/2008/layout/VerticalAccentList"/>
    <dgm:cxn modelId="{7330397A-0C89-4E7D-B3BE-DAF98CB772A3}" type="presParOf" srcId="{89F38B13-9BC6-4116-889D-91F4108EACE5}" destId="{5E3FA590-97B9-4723-80FE-F75E6174D531}" srcOrd="4" destOrd="0" presId="urn:microsoft.com/office/officeart/2008/layout/VerticalAccentList"/>
    <dgm:cxn modelId="{B11B5E5B-CE1E-4C70-91A0-1AAC49617417}" type="presParOf" srcId="{89F38B13-9BC6-4116-889D-91F4108EACE5}" destId="{924F7572-2BEF-495B-97D8-C01D1E4BC165}" srcOrd="5" destOrd="0" presId="urn:microsoft.com/office/officeart/2008/layout/VerticalAccentList"/>
    <dgm:cxn modelId="{2A205EB0-5070-41F7-AD62-17638574E8F0}" type="presParOf" srcId="{89F38B13-9BC6-4116-889D-91F4108EACE5}" destId="{CDBC9C72-872D-4412-B07F-5D574F9B36AF}" srcOrd="6" destOrd="0" presId="urn:microsoft.com/office/officeart/2008/layout/VerticalAccentList"/>
    <dgm:cxn modelId="{1F4EA7DB-4873-4D08-AD77-28F2B7BD943E}" type="presParOf" srcId="{89F38B13-9BC6-4116-889D-91F4108EACE5}" destId="{3C9C2638-0CC5-45C2-A926-525639A8E6E9}" srcOrd="7" destOrd="0" presId="urn:microsoft.com/office/officeart/2008/layout/VerticalAccentList"/>
    <dgm:cxn modelId="{E45484B4-D8D7-4A84-B707-1201928DC9AC}" type="presParOf" srcId="{4E840A06-F43C-4882-8E71-E1BD6F783253}" destId="{29816B42-02CA-4ADE-9B31-5CA1247490D4}" srcOrd="8" destOrd="0" presId="urn:microsoft.com/office/officeart/2008/layout/VerticalAccentList"/>
    <dgm:cxn modelId="{AFDCD835-0B25-4E66-93C1-AADD6345838B}" type="presParOf" srcId="{4E840A06-F43C-4882-8E71-E1BD6F783253}" destId="{FEBB3CD2-077F-40E7-8C4C-01736163E64A}" srcOrd="9" destOrd="0" presId="urn:microsoft.com/office/officeart/2008/layout/VerticalAccentList"/>
    <dgm:cxn modelId="{6BD7FD93-A04A-4F4A-9A44-FE244C929AFB}" type="presParOf" srcId="{FEBB3CD2-077F-40E7-8C4C-01736163E64A}" destId="{D018C23A-0F3B-4ABE-AF8A-3D04941A53C8}" srcOrd="0" destOrd="0" presId="urn:microsoft.com/office/officeart/2008/layout/VerticalAccentList"/>
    <dgm:cxn modelId="{F2DA4421-98C4-45EF-872A-F0355A09B1B3}" type="presParOf" srcId="{4E840A06-F43C-4882-8E71-E1BD6F783253}" destId="{DBEC30F0-1658-428E-8622-460289A3D1C6}" srcOrd="10" destOrd="0" presId="urn:microsoft.com/office/officeart/2008/layout/VerticalAccentList"/>
    <dgm:cxn modelId="{12635AE7-0BB3-483C-A06D-8891A57F0BEC}" type="presParOf" srcId="{DBEC30F0-1658-428E-8622-460289A3D1C6}" destId="{3FA85330-117E-489C-9469-3AE84FA4C9A7}" srcOrd="0" destOrd="0" presId="urn:microsoft.com/office/officeart/2008/layout/VerticalAccentList"/>
    <dgm:cxn modelId="{00C0D394-143A-49FF-990D-5BF6967D8D1D}" type="presParOf" srcId="{DBEC30F0-1658-428E-8622-460289A3D1C6}" destId="{C030BD10-33EA-4A37-95BA-83BCB18A49F9}" srcOrd="1" destOrd="0" presId="urn:microsoft.com/office/officeart/2008/layout/VerticalAccentList"/>
    <dgm:cxn modelId="{0B765A5A-43D8-4445-BE4A-850526548B73}" type="presParOf" srcId="{DBEC30F0-1658-428E-8622-460289A3D1C6}" destId="{7DD1A93F-9F5C-461E-AA77-2379587468FF}" srcOrd="2" destOrd="0" presId="urn:microsoft.com/office/officeart/2008/layout/VerticalAccentList"/>
    <dgm:cxn modelId="{1B76366D-787A-4600-A817-B06E1F84DB09}" type="presParOf" srcId="{DBEC30F0-1658-428E-8622-460289A3D1C6}" destId="{6D05F0BA-CBDC-443C-9BF3-5EC6669252F2}" srcOrd="3" destOrd="0" presId="urn:microsoft.com/office/officeart/2008/layout/VerticalAccentList"/>
    <dgm:cxn modelId="{2F9AA867-A4C7-4869-9721-C89EA1406EAF}" type="presParOf" srcId="{DBEC30F0-1658-428E-8622-460289A3D1C6}" destId="{81BB50EC-BA91-447A-BD3A-A9AE327EB969}" srcOrd="4" destOrd="0" presId="urn:microsoft.com/office/officeart/2008/layout/VerticalAccentList"/>
    <dgm:cxn modelId="{D7471FB1-BD1B-4A55-ACF8-8257A2DF6464}" type="presParOf" srcId="{DBEC30F0-1658-428E-8622-460289A3D1C6}" destId="{4744598F-8CBA-411D-A075-177EEFCCFC78}" srcOrd="5" destOrd="0" presId="urn:microsoft.com/office/officeart/2008/layout/VerticalAccentList"/>
    <dgm:cxn modelId="{F031EBA2-3B38-4FAE-83D4-A3E407BE72BC}" type="presParOf" srcId="{DBEC30F0-1658-428E-8622-460289A3D1C6}" destId="{1816F86A-7151-48EA-AC34-1671DD6C02E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EEDBB2-FAD3-4D88-8A33-64BB25DA674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2841D2-58DE-4525-B89B-327D98B4941C}">
      <dgm:prSet phldrT="[Текст]" custT="1"/>
      <dgm:spPr>
        <a:xfrm rot="5400000">
          <a:off x="-128011" y="129627"/>
          <a:ext cx="853407" cy="597385"/>
        </a:xfrm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1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ECA5826E-B600-456A-A620-C901770AE0BE}" type="parTrans" cxnId="{776A024E-8AAE-450F-AED8-10F89541542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632EE6C-95FC-43B8-A945-783914410594}" type="sibTrans" cxnId="{776A024E-8AAE-450F-AED8-10F89541542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2345C28-AC83-48F7-AD12-32E340BB202E}">
      <dgm:prSet phldrT="[Текст]" custT="1"/>
      <dgm:spPr>
        <a:xfrm rot="5400000">
          <a:off x="2073563" y="-1474561"/>
          <a:ext cx="554714" cy="3507071"/>
        </a:xfrm>
      </dgm:spPr>
      <dgm:t>
        <a:bodyPr/>
        <a:lstStyle/>
        <a:p>
          <a:pPr algn="just"/>
          <a:r>
            <a:rPr lang="ru-RU" sz="1000" dirty="0" smtClean="0">
              <a:latin typeface="Times New Roman"/>
              <a:ea typeface="+mn-ea"/>
              <a:cs typeface="+mn-cs"/>
            </a:rPr>
            <a:t>Участники проходят испытание на знание валют различных стран мира. Используя подсказки и свои знания отгадывают какая валюта используется в той или иной стране. </a:t>
          </a:r>
          <a:endParaRPr lang="ru-RU" sz="1000" dirty="0">
            <a:latin typeface="Times New Roman"/>
            <a:ea typeface="+mn-ea"/>
            <a:cs typeface="+mn-cs"/>
          </a:endParaRPr>
        </a:p>
      </dgm:t>
    </dgm:pt>
    <dgm:pt modelId="{98337C30-039F-41F3-AE38-56BE992C0770}" type="parTrans" cxnId="{1C2C6070-BC54-4C05-896C-1340A58EC64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54C7C198-FED0-490E-ADB0-5050752081A7}" type="sibTrans" cxnId="{1C2C6070-BC54-4C05-896C-1340A58EC645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12E278D-171A-43BC-9D09-CF8364C403FA}">
      <dgm:prSet phldrT="[Текст]" custT="1"/>
      <dgm:spPr>
        <a:xfrm rot="5400000">
          <a:off x="-128011" y="828190"/>
          <a:ext cx="853407" cy="597385"/>
        </a:xfrm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2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35C785AF-7134-43C5-9149-A91CD4016FA9}" type="parTrans" cxnId="{00544A0B-420C-47FE-94E4-32CF33623AE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4BC3CA7A-52CC-4B7E-B464-A2238B88A549}" type="sibTrans" cxnId="{00544A0B-420C-47FE-94E4-32CF33623AE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22830AE6-ED37-4377-9539-613F3440D3E4}">
      <dgm:prSet phldrT="[Текст]" custT="1"/>
      <dgm:spPr>
        <a:xfrm rot="5400000">
          <a:off x="2073563" y="-775999"/>
          <a:ext cx="554714" cy="3507071"/>
        </a:xfrm>
      </dgm:spPr>
      <dgm:t>
        <a:bodyPr/>
        <a:lstStyle/>
        <a:p>
          <a:pPr algn="just"/>
          <a:r>
            <a:rPr lang="ru-RU" sz="1000" dirty="0" smtClean="0">
              <a:latin typeface="Times New Roman"/>
              <a:ea typeface="+mn-ea"/>
              <a:cs typeface="+mn-cs"/>
            </a:rPr>
            <a:t>Участники проходят тест, проверяющий их знания основ финансовой грамотности. Вопросы касаются тем личного бюджета, кредитов, инвестиций, страхования и других аспектов управления финансами. </a:t>
          </a:r>
          <a:endParaRPr lang="ru-RU" sz="1000" dirty="0">
            <a:latin typeface="Times New Roman"/>
            <a:ea typeface="+mn-ea"/>
            <a:cs typeface="+mn-cs"/>
          </a:endParaRPr>
        </a:p>
      </dgm:t>
    </dgm:pt>
    <dgm:pt modelId="{AD0BB08B-4DE1-437B-B5A6-1AF9D4581BFE}" type="parTrans" cxnId="{D181084E-BB63-42B6-972D-ACA08BC338F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EBC467D-97AF-4106-8DCF-B6AB8FD4CC86}" type="sibTrans" cxnId="{D181084E-BB63-42B6-972D-ACA08BC338F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07F695F-7742-4B9F-85C6-756F042534BA}">
      <dgm:prSet phldrT="[Текст]" custT="1"/>
      <dgm:spPr>
        <a:xfrm rot="5400000">
          <a:off x="-128011" y="1526752"/>
          <a:ext cx="853407" cy="597385"/>
        </a:xfrm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3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B81415C7-5FE2-43B1-A44B-79E106432FD7}" type="parTrans" cxnId="{F00BAAA2-F3A8-4A42-92AA-ACE2205326E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7921015C-CD00-4961-9325-005A9393ADA5}" type="sibTrans" cxnId="{F00BAAA2-F3A8-4A42-92AA-ACE2205326E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9280D78A-9538-452F-91DC-34D444D38823}">
      <dgm:prSet phldrT="[Текст]" custT="1"/>
      <dgm:spPr>
        <a:xfrm rot="5400000">
          <a:off x="2073563" y="-77437"/>
          <a:ext cx="554714" cy="3507071"/>
        </a:xfrm>
      </dgm:spPr>
      <dgm:t>
        <a:bodyPr/>
        <a:lstStyle/>
        <a:p>
          <a:pPr algn="just"/>
          <a:r>
            <a:rPr lang="ru-RU" sz="1000" dirty="0" smtClean="0">
              <a:latin typeface="Times New Roman"/>
              <a:ea typeface="+mn-ea"/>
              <a:cs typeface="+mn-cs"/>
            </a:rPr>
            <a:t>Участники решают </a:t>
          </a:r>
          <a:r>
            <a:rPr lang="ru-RU" sz="1000" dirty="0" err="1" smtClean="0">
              <a:latin typeface="Times New Roman"/>
              <a:ea typeface="+mn-ea"/>
              <a:cs typeface="+mn-cs"/>
            </a:rPr>
            <a:t>филворд</a:t>
          </a:r>
          <a:r>
            <a:rPr lang="ru-RU" sz="1000" dirty="0" smtClean="0">
              <a:latin typeface="Times New Roman"/>
              <a:ea typeface="+mn-ea"/>
              <a:cs typeface="+mn-cs"/>
            </a:rPr>
            <a:t> (венгерский кроссворд). В сетке букв спрятаны слова, связанные с темой </a:t>
          </a:r>
          <a:r>
            <a:rPr lang="ru-RU" sz="1000" dirty="0" err="1" smtClean="0">
              <a:latin typeface="Times New Roman"/>
              <a:ea typeface="+mn-ea"/>
              <a:cs typeface="+mn-cs"/>
            </a:rPr>
            <a:t>квеста</a:t>
          </a:r>
          <a:r>
            <a:rPr lang="ru-RU" sz="1000" dirty="0" smtClean="0">
              <a:latin typeface="Times New Roman"/>
              <a:ea typeface="+mn-ea"/>
              <a:cs typeface="+mn-cs"/>
            </a:rPr>
            <a:t>. Задача - найти и вычеркнуть все спрятанные слова.</a:t>
          </a:r>
          <a:endParaRPr lang="ru-RU" sz="1000" dirty="0">
            <a:latin typeface="Times New Roman"/>
            <a:ea typeface="+mn-ea"/>
            <a:cs typeface="+mn-cs"/>
          </a:endParaRPr>
        </a:p>
      </dgm:t>
    </dgm:pt>
    <dgm:pt modelId="{65B22946-885E-4081-8152-76AD51CD6135}" type="parTrans" cxnId="{207EAEB6-4792-4FBF-B87D-6CFE6008177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D51276E-DA37-4CD9-A84A-C4982A7724EE}" type="sibTrans" cxnId="{207EAEB6-4792-4FBF-B87D-6CFE6008177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F48AF63B-AAA8-416A-A05A-AC69A8372953}">
      <dgm:prSet phldrT="[Текст]" custT="1"/>
      <dgm:spPr>
        <a:xfrm rot="5400000">
          <a:off x="-128011" y="2225314"/>
          <a:ext cx="853407" cy="597385"/>
        </a:xfrm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4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0927F470-A12C-42C1-926A-C9A7CB517C44}" type="parTrans" cxnId="{26925C2F-CDF3-43D2-BC9A-BD27671D003A}">
      <dgm:prSet/>
      <dgm:spPr/>
      <dgm:t>
        <a:bodyPr/>
        <a:lstStyle/>
        <a:p>
          <a:endParaRPr lang="ru-RU" sz="1200"/>
        </a:p>
      </dgm:t>
    </dgm:pt>
    <dgm:pt modelId="{C3B28E4B-A2C2-42E4-9B92-5239C9E9A170}" type="sibTrans" cxnId="{26925C2F-CDF3-43D2-BC9A-BD27671D003A}">
      <dgm:prSet/>
      <dgm:spPr/>
      <dgm:t>
        <a:bodyPr/>
        <a:lstStyle/>
        <a:p>
          <a:endParaRPr lang="ru-RU" sz="1200"/>
        </a:p>
      </dgm:t>
    </dgm:pt>
    <dgm:pt modelId="{88F94A83-B207-4F1F-8335-9DAE7179EE4F}">
      <dgm:prSet custT="1"/>
      <dgm:spPr>
        <a:xfrm rot="5400000">
          <a:off x="2073563" y="621125"/>
          <a:ext cx="554714" cy="3507071"/>
        </a:xfrm>
      </dgm:spPr>
      <dgm:t>
        <a:bodyPr/>
        <a:lstStyle/>
        <a:p>
          <a:pPr algn="just"/>
          <a:r>
            <a:rPr lang="ru-RU" sz="1000" dirty="0" smtClean="0">
              <a:latin typeface="Times New Roman"/>
              <a:ea typeface="+mn-ea"/>
              <a:cs typeface="+mn-cs"/>
            </a:rPr>
            <a:t>Участникам предлагается набор зашифрованных слов, связанных с финансовой грамотностью (например, «бюджет», «инвестиции», «кредит», «страхование» и т.д.). Слова зашифрованы различными способами: ребусы, анаграммы, шифры подстановки. Их задача найти эти слова.</a:t>
          </a:r>
          <a:endParaRPr lang="ru-RU" sz="1000" dirty="0">
            <a:latin typeface="Times New Roman"/>
            <a:ea typeface="+mn-ea"/>
            <a:cs typeface="+mn-cs"/>
          </a:endParaRPr>
        </a:p>
      </dgm:t>
    </dgm:pt>
    <dgm:pt modelId="{CF108E45-E203-42E4-BB1E-49D08CCC05EB}" type="parTrans" cxnId="{DB019E4A-20CC-4F80-8D16-61F9421281DF}">
      <dgm:prSet/>
      <dgm:spPr/>
      <dgm:t>
        <a:bodyPr/>
        <a:lstStyle/>
        <a:p>
          <a:endParaRPr lang="ru-RU" sz="1200"/>
        </a:p>
      </dgm:t>
    </dgm:pt>
    <dgm:pt modelId="{68BAF092-E2F7-49F6-AB6A-C3B1C610B5BB}" type="sibTrans" cxnId="{DB019E4A-20CC-4F80-8D16-61F9421281DF}">
      <dgm:prSet/>
      <dgm:spPr/>
      <dgm:t>
        <a:bodyPr/>
        <a:lstStyle/>
        <a:p>
          <a:endParaRPr lang="ru-RU" sz="1200"/>
        </a:p>
      </dgm:t>
    </dgm:pt>
    <dgm:pt modelId="{B2D1C190-8103-4EA5-8E7E-D43A7874AEF9}" type="pres">
      <dgm:prSet presAssocID="{C1EEDBB2-FAD3-4D88-8A33-64BB25DA67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7B580-2793-4438-A2C6-AA083F006A29}" type="pres">
      <dgm:prSet presAssocID="{8B2841D2-58DE-4525-B89B-327D98B4941C}" presName="composite" presStyleCnt="0"/>
      <dgm:spPr/>
      <dgm:t>
        <a:bodyPr/>
        <a:lstStyle/>
        <a:p>
          <a:endParaRPr lang="ru-RU"/>
        </a:p>
      </dgm:t>
    </dgm:pt>
    <dgm:pt modelId="{4140E3D0-75C4-42CC-8155-AD1B83CEAA10}" type="pres">
      <dgm:prSet presAssocID="{8B2841D2-58DE-4525-B89B-327D98B4941C}" presName="parentText" presStyleLbl="alignNode1" presStyleIdx="0" presStyleCnt="4" custScaleY="11406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DA598579-C0CA-4EEF-A4A2-3B27955037B7}" type="pres">
      <dgm:prSet presAssocID="{8B2841D2-58DE-4525-B89B-327D98B4941C}" presName="descendantText" presStyleLbl="alignAcc1" presStyleIdx="0" presStyleCnt="4" custScaleY="11711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E48BA38-E23D-41D3-9731-7C250BCFC6ED}" type="pres">
      <dgm:prSet presAssocID="{E632EE6C-95FC-43B8-A945-783914410594}" presName="sp" presStyleCnt="0"/>
      <dgm:spPr/>
      <dgm:t>
        <a:bodyPr/>
        <a:lstStyle/>
        <a:p>
          <a:endParaRPr lang="ru-RU"/>
        </a:p>
      </dgm:t>
    </dgm:pt>
    <dgm:pt modelId="{EB4641AA-5B75-4737-B11F-DA04570DBCA7}" type="pres">
      <dgm:prSet presAssocID="{812E278D-171A-43BC-9D09-CF8364C403FA}" presName="composite" presStyleCnt="0"/>
      <dgm:spPr/>
      <dgm:t>
        <a:bodyPr/>
        <a:lstStyle/>
        <a:p>
          <a:endParaRPr lang="ru-RU"/>
        </a:p>
      </dgm:t>
    </dgm:pt>
    <dgm:pt modelId="{0F426835-B94A-4957-A380-5F2D479478F7}" type="pres">
      <dgm:prSet presAssocID="{812E278D-171A-43BC-9D09-CF8364C403FA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8CE2205-6B16-4FE2-89C6-234FEB346FBC}" type="pres">
      <dgm:prSet presAssocID="{812E278D-171A-43BC-9D09-CF8364C403FA}" presName="descendantText" presStyleLbl="alignAcc1" presStyleIdx="1" presStyleCnt="4" custScaleY="10439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02DABB4-D656-4442-A97F-72899E9A5C03}" type="pres">
      <dgm:prSet presAssocID="{4BC3CA7A-52CC-4B7E-B464-A2238B88A549}" presName="sp" presStyleCnt="0"/>
      <dgm:spPr/>
      <dgm:t>
        <a:bodyPr/>
        <a:lstStyle/>
        <a:p>
          <a:endParaRPr lang="ru-RU"/>
        </a:p>
      </dgm:t>
    </dgm:pt>
    <dgm:pt modelId="{E3E550D0-9CC1-4B06-BA53-C98F3B45D9AC}" type="pres">
      <dgm:prSet presAssocID="{A07F695F-7742-4B9F-85C6-756F042534BA}" presName="composite" presStyleCnt="0"/>
      <dgm:spPr/>
      <dgm:t>
        <a:bodyPr/>
        <a:lstStyle/>
        <a:p>
          <a:endParaRPr lang="ru-RU"/>
        </a:p>
      </dgm:t>
    </dgm:pt>
    <dgm:pt modelId="{194139F1-49EF-40A6-8515-9962A8BE1420}" type="pres">
      <dgm:prSet presAssocID="{A07F695F-7742-4B9F-85C6-756F042534BA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DE71581-FE37-45A4-91EC-36FDC91C2635}" type="pres">
      <dgm:prSet presAssocID="{A07F695F-7742-4B9F-85C6-756F042534BA}" presName="descendantText" presStyleLbl="alignAcc1" presStyleIdx="2" presStyleCnt="4" custLinFactNeighborX="0" custLinFactNeighborY="56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EB9F33D4-64CE-4DC5-8488-F49A8664A3DE}" type="pres">
      <dgm:prSet presAssocID="{7921015C-CD00-4961-9325-005A9393ADA5}" presName="sp" presStyleCnt="0"/>
      <dgm:spPr/>
      <dgm:t>
        <a:bodyPr/>
        <a:lstStyle/>
        <a:p>
          <a:endParaRPr lang="ru-RU"/>
        </a:p>
      </dgm:t>
    </dgm:pt>
    <dgm:pt modelId="{7A090961-5031-41AB-8275-0E0069195667}" type="pres">
      <dgm:prSet presAssocID="{F48AF63B-AAA8-416A-A05A-AC69A8372953}" presName="composite" presStyleCnt="0"/>
      <dgm:spPr/>
      <dgm:t>
        <a:bodyPr/>
        <a:lstStyle/>
        <a:p>
          <a:endParaRPr lang="ru-RU"/>
        </a:p>
      </dgm:t>
    </dgm:pt>
    <dgm:pt modelId="{91A81151-0102-4120-9E11-BC147FD6A54E}" type="pres">
      <dgm:prSet presAssocID="{F48AF63B-AAA8-416A-A05A-AC69A8372953}" presName="parentText" presStyleLbl="alignNode1" presStyleIdx="3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08C9E1A2-DB94-49BF-923D-6A53A76A8C94}" type="pres">
      <dgm:prSet presAssocID="{F48AF63B-AAA8-416A-A05A-AC69A8372953}" presName="descendantText" presStyleLbl="alignAcc1" presStyleIdx="3" presStyleCnt="4" custScaleY="16962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D04B6262-D65A-4ED5-8F27-8B94A3F2FA03}" type="presOf" srcId="{22830AE6-ED37-4377-9539-613F3440D3E4}" destId="{28CE2205-6B16-4FE2-89C6-234FEB346FBC}" srcOrd="0" destOrd="0" presId="urn:microsoft.com/office/officeart/2005/8/layout/chevron2"/>
    <dgm:cxn modelId="{1C2C6070-BC54-4C05-896C-1340A58EC645}" srcId="{8B2841D2-58DE-4525-B89B-327D98B4941C}" destId="{72345C28-AC83-48F7-AD12-32E340BB202E}" srcOrd="0" destOrd="0" parTransId="{98337C30-039F-41F3-AE38-56BE992C0770}" sibTransId="{54C7C198-FED0-490E-ADB0-5050752081A7}"/>
    <dgm:cxn modelId="{6F7D718E-3F5F-441D-9E7A-FADE1A46712C}" type="presOf" srcId="{9280D78A-9538-452F-91DC-34D444D38823}" destId="{BDE71581-FE37-45A4-91EC-36FDC91C2635}" srcOrd="0" destOrd="0" presId="urn:microsoft.com/office/officeart/2005/8/layout/chevron2"/>
    <dgm:cxn modelId="{91DAC1A7-0A68-4FCA-892B-FB8E681DDBE1}" type="presOf" srcId="{F48AF63B-AAA8-416A-A05A-AC69A8372953}" destId="{91A81151-0102-4120-9E11-BC147FD6A54E}" srcOrd="0" destOrd="0" presId="urn:microsoft.com/office/officeart/2005/8/layout/chevron2"/>
    <dgm:cxn modelId="{F00BAAA2-F3A8-4A42-92AA-ACE2205326ED}" srcId="{C1EEDBB2-FAD3-4D88-8A33-64BB25DA6742}" destId="{A07F695F-7742-4B9F-85C6-756F042534BA}" srcOrd="2" destOrd="0" parTransId="{B81415C7-5FE2-43B1-A44B-79E106432FD7}" sibTransId="{7921015C-CD00-4961-9325-005A9393ADA5}"/>
    <dgm:cxn modelId="{26925C2F-CDF3-43D2-BC9A-BD27671D003A}" srcId="{C1EEDBB2-FAD3-4D88-8A33-64BB25DA6742}" destId="{F48AF63B-AAA8-416A-A05A-AC69A8372953}" srcOrd="3" destOrd="0" parTransId="{0927F470-A12C-42C1-926A-C9A7CB517C44}" sibTransId="{C3B28E4B-A2C2-42E4-9B92-5239C9E9A170}"/>
    <dgm:cxn modelId="{776A024E-8AAE-450F-AED8-10F89541542D}" srcId="{C1EEDBB2-FAD3-4D88-8A33-64BB25DA6742}" destId="{8B2841D2-58DE-4525-B89B-327D98B4941C}" srcOrd="0" destOrd="0" parTransId="{ECA5826E-B600-456A-A620-C901770AE0BE}" sibTransId="{E632EE6C-95FC-43B8-A945-783914410594}"/>
    <dgm:cxn modelId="{B0A718A4-771D-4696-9C1F-153D76CB893D}" type="presOf" srcId="{812E278D-171A-43BC-9D09-CF8364C403FA}" destId="{0F426835-B94A-4957-A380-5F2D479478F7}" srcOrd="0" destOrd="0" presId="urn:microsoft.com/office/officeart/2005/8/layout/chevron2"/>
    <dgm:cxn modelId="{CDDABB2E-B7C0-4F41-BBD0-C7322BFD12A6}" type="presOf" srcId="{88F94A83-B207-4F1F-8335-9DAE7179EE4F}" destId="{08C9E1A2-DB94-49BF-923D-6A53A76A8C94}" srcOrd="0" destOrd="0" presId="urn:microsoft.com/office/officeart/2005/8/layout/chevron2"/>
    <dgm:cxn modelId="{4E637915-A802-4AC5-9E8B-C720453621F4}" type="presOf" srcId="{8B2841D2-58DE-4525-B89B-327D98B4941C}" destId="{4140E3D0-75C4-42CC-8155-AD1B83CEAA10}" srcOrd="0" destOrd="0" presId="urn:microsoft.com/office/officeart/2005/8/layout/chevron2"/>
    <dgm:cxn modelId="{D181084E-BB63-42B6-972D-ACA08BC338F6}" srcId="{812E278D-171A-43BC-9D09-CF8364C403FA}" destId="{22830AE6-ED37-4377-9539-613F3440D3E4}" srcOrd="0" destOrd="0" parTransId="{AD0BB08B-4DE1-437B-B5A6-1AF9D4581BFE}" sibTransId="{7EBC467D-97AF-4106-8DCF-B6AB8FD4CC86}"/>
    <dgm:cxn modelId="{00544A0B-420C-47FE-94E4-32CF33623AE6}" srcId="{C1EEDBB2-FAD3-4D88-8A33-64BB25DA6742}" destId="{812E278D-171A-43BC-9D09-CF8364C403FA}" srcOrd="1" destOrd="0" parTransId="{35C785AF-7134-43C5-9149-A91CD4016FA9}" sibTransId="{4BC3CA7A-52CC-4B7E-B464-A2238B88A549}"/>
    <dgm:cxn modelId="{DB019E4A-20CC-4F80-8D16-61F9421281DF}" srcId="{F48AF63B-AAA8-416A-A05A-AC69A8372953}" destId="{88F94A83-B207-4F1F-8335-9DAE7179EE4F}" srcOrd="0" destOrd="0" parTransId="{CF108E45-E203-42E4-BB1E-49D08CCC05EB}" sibTransId="{68BAF092-E2F7-49F6-AB6A-C3B1C610B5BB}"/>
    <dgm:cxn modelId="{33AD82B4-4944-491C-AABD-73BAFE8E3306}" type="presOf" srcId="{C1EEDBB2-FAD3-4D88-8A33-64BB25DA6742}" destId="{B2D1C190-8103-4EA5-8E7E-D43A7874AEF9}" srcOrd="0" destOrd="0" presId="urn:microsoft.com/office/officeart/2005/8/layout/chevron2"/>
    <dgm:cxn modelId="{CDFDAB93-B883-4EEA-89F9-839B535A5831}" type="presOf" srcId="{A07F695F-7742-4B9F-85C6-756F042534BA}" destId="{194139F1-49EF-40A6-8515-9962A8BE1420}" srcOrd="0" destOrd="0" presId="urn:microsoft.com/office/officeart/2005/8/layout/chevron2"/>
    <dgm:cxn modelId="{D2C32D53-FD48-4A3E-B5F2-9AC14275F1AD}" type="presOf" srcId="{72345C28-AC83-48F7-AD12-32E340BB202E}" destId="{DA598579-C0CA-4EEF-A4A2-3B27955037B7}" srcOrd="0" destOrd="0" presId="urn:microsoft.com/office/officeart/2005/8/layout/chevron2"/>
    <dgm:cxn modelId="{207EAEB6-4792-4FBF-B87D-6CFE6008177D}" srcId="{A07F695F-7742-4B9F-85C6-756F042534BA}" destId="{9280D78A-9538-452F-91DC-34D444D38823}" srcOrd="0" destOrd="0" parTransId="{65B22946-885E-4081-8152-76AD51CD6135}" sibTransId="{6D51276E-DA37-4CD9-A84A-C4982A7724EE}"/>
    <dgm:cxn modelId="{D4633A05-77EE-48BD-AEB3-9D1CF1BDC2CA}" type="presParOf" srcId="{B2D1C190-8103-4EA5-8E7E-D43A7874AEF9}" destId="{EEB7B580-2793-4438-A2C6-AA083F006A29}" srcOrd="0" destOrd="0" presId="urn:microsoft.com/office/officeart/2005/8/layout/chevron2"/>
    <dgm:cxn modelId="{4A1561B4-40AA-4826-868E-E60C3BB862DC}" type="presParOf" srcId="{EEB7B580-2793-4438-A2C6-AA083F006A29}" destId="{4140E3D0-75C4-42CC-8155-AD1B83CEAA10}" srcOrd="0" destOrd="0" presId="urn:microsoft.com/office/officeart/2005/8/layout/chevron2"/>
    <dgm:cxn modelId="{CFE1F2AE-4CFC-4A28-B80F-C8F2846F459A}" type="presParOf" srcId="{EEB7B580-2793-4438-A2C6-AA083F006A29}" destId="{DA598579-C0CA-4EEF-A4A2-3B27955037B7}" srcOrd="1" destOrd="0" presId="urn:microsoft.com/office/officeart/2005/8/layout/chevron2"/>
    <dgm:cxn modelId="{C4382BF0-F613-4A9E-8CAD-4172450FCE92}" type="presParOf" srcId="{B2D1C190-8103-4EA5-8E7E-D43A7874AEF9}" destId="{2E48BA38-E23D-41D3-9731-7C250BCFC6ED}" srcOrd="1" destOrd="0" presId="urn:microsoft.com/office/officeart/2005/8/layout/chevron2"/>
    <dgm:cxn modelId="{DC9ABFE0-E661-4EF8-A718-F84395A6B71A}" type="presParOf" srcId="{B2D1C190-8103-4EA5-8E7E-D43A7874AEF9}" destId="{EB4641AA-5B75-4737-B11F-DA04570DBCA7}" srcOrd="2" destOrd="0" presId="urn:microsoft.com/office/officeart/2005/8/layout/chevron2"/>
    <dgm:cxn modelId="{0393BDB0-5917-4C2D-A0F8-DCE70CD53AA2}" type="presParOf" srcId="{EB4641AA-5B75-4737-B11F-DA04570DBCA7}" destId="{0F426835-B94A-4957-A380-5F2D479478F7}" srcOrd="0" destOrd="0" presId="urn:microsoft.com/office/officeart/2005/8/layout/chevron2"/>
    <dgm:cxn modelId="{2E15D7A7-D037-4F39-B76A-8E7873C4445A}" type="presParOf" srcId="{EB4641AA-5B75-4737-B11F-DA04570DBCA7}" destId="{28CE2205-6B16-4FE2-89C6-234FEB346FBC}" srcOrd="1" destOrd="0" presId="urn:microsoft.com/office/officeart/2005/8/layout/chevron2"/>
    <dgm:cxn modelId="{831122D2-145E-412D-A10B-CA3AA840B361}" type="presParOf" srcId="{B2D1C190-8103-4EA5-8E7E-D43A7874AEF9}" destId="{E02DABB4-D656-4442-A97F-72899E9A5C03}" srcOrd="3" destOrd="0" presId="urn:microsoft.com/office/officeart/2005/8/layout/chevron2"/>
    <dgm:cxn modelId="{0DB7476D-9F15-4A5B-92EA-6BDDB504AB84}" type="presParOf" srcId="{B2D1C190-8103-4EA5-8E7E-D43A7874AEF9}" destId="{E3E550D0-9CC1-4B06-BA53-C98F3B45D9AC}" srcOrd="4" destOrd="0" presId="urn:microsoft.com/office/officeart/2005/8/layout/chevron2"/>
    <dgm:cxn modelId="{C72CA39F-4B35-41D8-908A-24943471BE26}" type="presParOf" srcId="{E3E550D0-9CC1-4B06-BA53-C98F3B45D9AC}" destId="{194139F1-49EF-40A6-8515-9962A8BE1420}" srcOrd="0" destOrd="0" presId="urn:microsoft.com/office/officeart/2005/8/layout/chevron2"/>
    <dgm:cxn modelId="{E13AC4C3-2ECF-49E0-9373-511F5BFEEAB5}" type="presParOf" srcId="{E3E550D0-9CC1-4B06-BA53-C98F3B45D9AC}" destId="{BDE71581-FE37-45A4-91EC-36FDC91C2635}" srcOrd="1" destOrd="0" presId="urn:microsoft.com/office/officeart/2005/8/layout/chevron2"/>
    <dgm:cxn modelId="{13B6A2A8-2B07-495F-B68A-4471A6AD505B}" type="presParOf" srcId="{B2D1C190-8103-4EA5-8E7E-D43A7874AEF9}" destId="{EB9F33D4-64CE-4DC5-8488-F49A8664A3DE}" srcOrd="5" destOrd="0" presId="urn:microsoft.com/office/officeart/2005/8/layout/chevron2"/>
    <dgm:cxn modelId="{BF5C3EAE-EEEE-462A-8990-08B62D67FC54}" type="presParOf" srcId="{B2D1C190-8103-4EA5-8E7E-D43A7874AEF9}" destId="{7A090961-5031-41AB-8275-0E0069195667}" srcOrd="6" destOrd="0" presId="urn:microsoft.com/office/officeart/2005/8/layout/chevron2"/>
    <dgm:cxn modelId="{F12D7CC6-EBF3-4E7E-861E-52898F5BBD72}" type="presParOf" srcId="{7A090961-5031-41AB-8275-0E0069195667}" destId="{91A81151-0102-4120-9E11-BC147FD6A54E}" srcOrd="0" destOrd="0" presId="urn:microsoft.com/office/officeart/2005/8/layout/chevron2"/>
    <dgm:cxn modelId="{986F9881-AEB8-4E08-B8C9-E36CDCDCA164}" type="presParOf" srcId="{7A090961-5031-41AB-8275-0E0069195667}" destId="{08C9E1A2-DB94-49BF-923D-6A53A76A8C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6D936-B884-4862-A074-3859E83D6F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5DA016-6F3A-40D7-80FB-6C20D6A62B9E}">
      <dgm:prSet phldrT="[Текст]"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algn="just">
            <a:spcAft>
              <a:spcPts val="0"/>
            </a:spcAft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Участникам необходимо разгадать кроссворд, вопросы которого связаны с финансовой грамотностью.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D10D867-0E3C-4F6A-8217-845C01F1CE9F}" type="parTrans" cxnId="{36A1F6A3-A487-45C1-9554-7B0B23BA8478}">
      <dgm:prSet/>
      <dgm:spPr/>
      <dgm:t>
        <a:bodyPr/>
        <a:lstStyle/>
        <a:p>
          <a:endParaRPr lang="ru-RU" sz="1000"/>
        </a:p>
      </dgm:t>
    </dgm:pt>
    <dgm:pt modelId="{92915CAC-FA04-4297-B7AD-3C15B1AFA5E3}" type="sibTrans" cxnId="{36A1F6A3-A487-45C1-9554-7B0B23BA8478}">
      <dgm:prSet/>
      <dgm:spPr/>
      <dgm:t>
        <a:bodyPr/>
        <a:lstStyle/>
        <a:p>
          <a:endParaRPr lang="ru-RU" sz="1000"/>
        </a:p>
      </dgm:t>
    </dgm:pt>
    <dgm:pt modelId="{C98AC18F-0186-423B-96A1-F17572D30A9C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082D1-8F1A-4D85-8E39-7D66457A3A61}" type="sibTrans" cxnId="{1E17154F-0D5A-4A25-ADF5-E946919C1717}">
      <dgm:prSet/>
      <dgm:spPr/>
      <dgm:t>
        <a:bodyPr/>
        <a:lstStyle/>
        <a:p>
          <a:endParaRPr lang="ru-RU" sz="1000"/>
        </a:p>
      </dgm:t>
    </dgm:pt>
    <dgm:pt modelId="{97B08B4F-675A-49EC-8B4C-BD8F970E312E}" type="parTrans" cxnId="{1E17154F-0D5A-4A25-ADF5-E946919C1717}">
      <dgm:prSet/>
      <dgm:spPr/>
      <dgm:t>
        <a:bodyPr/>
        <a:lstStyle/>
        <a:p>
          <a:endParaRPr lang="ru-RU" sz="1000"/>
        </a:p>
      </dgm:t>
    </dgm:pt>
    <dgm:pt modelId="{91044F0E-BC43-4643-9406-5D487AB5CCA7}" type="pres">
      <dgm:prSet presAssocID="{1DB6D936-B884-4862-A074-3859E83D6F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EED6D-944C-4B5D-80C8-3E28D2616A96}" type="pres">
      <dgm:prSet presAssocID="{C98AC18F-0186-423B-96A1-F17572D30A9C}" presName="composite" presStyleCnt="0"/>
      <dgm:spPr/>
    </dgm:pt>
    <dgm:pt modelId="{70268955-2818-4417-BA7D-82E70D392A7F}" type="pres">
      <dgm:prSet presAssocID="{C98AC18F-0186-423B-96A1-F17572D30A9C}" presName="parentText" presStyleLbl="alignNode1" presStyleIdx="0" presStyleCnt="1" custScaleX="37754" custScaleY="38430" custLinFactNeighborX="-8947" custLinFactNeighborY="-204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CE8F-0D9E-4D46-B352-ACB30BDAAF15}" type="pres">
      <dgm:prSet presAssocID="{C98AC18F-0186-423B-96A1-F17572D30A9C}" presName="descendantText" presStyleLbl="alignAcc1" presStyleIdx="0" presStyleCnt="1" custScaleX="104808" custScaleY="120037" custLinFactNeighborX="1436" custLinFactNeighborY="-2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B7304-9E65-4BAC-BA1C-07B783E02A1D}" type="presOf" srcId="{FA5DA016-6F3A-40D7-80FB-6C20D6A62B9E}" destId="{F287CE8F-0D9E-4D46-B352-ACB30BDAAF15}" srcOrd="0" destOrd="0" presId="urn:microsoft.com/office/officeart/2005/8/layout/chevron2"/>
    <dgm:cxn modelId="{1E17154F-0D5A-4A25-ADF5-E946919C1717}" srcId="{1DB6D936-B884-4862-A074-3859E83D6FAD}" destId="{C98AC18F-0186-423B-96A1-F17572D30A9C}" srcOrd="0" destOrd="0" parTransId="{97B08B4F-675A-49EC-8B4C-BD8F970E312E}" sibTransId="{1FF082D1-8F1A-4D85-8E39-7D66457A3A61}"/>
    <dgm:cxn modelId="{7F0B8029-5902-42D0-A036-52683B2D646B}" type="presOf" srcId="{C98AC18F-0186-423B-96A1-F17572D30A9C}" destId="{70268955-2818-4417-BA7D-82E70D392A7F}" srcOrd="0" destOrd="0" presId="urn:microsoft.com/office/officeart/2005/8/layout/chevron2"/>
    <dgm:cxn modelId="{36A1F6A3-A487-45C1-9554-7B0B23BA8478}" srcId="{C98AC18F-0186-423B-96A1-F17572D30A9C}" destId="{FA5DA016-6F3A-40D7-80FB-6C20D6A62B9E}" srcOrd="0" destOrd="0" parTransId="{4D10D867-0E3C-4F6A-8217-845C01F1CE9F}" sibTransId="{92915CAC-FA04-4297-B7AD-3C15B1AFA5E3}"/>
    <dgm:cxn modelId="{BBB6C65B-EDB0-4E16-B3D9-FCFBC5684771}" type="presOf" srcId="{1DB6D936-B884-4862-A074-3859E83D6FAD}" destId="{91044F0E-BC43-4643-9406-5D487AB5CCA7}" srcOrd="0" destOrd="0" presId="urn:microsoft.com/office/officeart/2005/8/layout/chevron2"/>
    <dgm:cxn modelId="{95474363-988E-4BD4-8D14-4C6FC42B3E54}" type="presParOf" srcId="{91044F0E-BC43-4643-9406-5D487AB5CCA7}" destId="{130EED6D-944C-4B5D-80C8-3E28D2616A96}" srcOrd="0" destOrd="0" presId="urn:microsoft.com/office/officeart/2005/8/layout/chevron2"/>
    <dgm:cxn modelId="{A180F645-7C19-4E26-9FED-4938897C2B20}" type="presParOf" srcId="{130EED6D-944C-4B5D-80C8-3E28D2616A96}" destId="{70268955-2818-4417-BA7D-82E70D392A7F}" srcOrd="0" destOrd="0" presId="urn:microsoft.com/office/officeart/2005/8/layout/chevron2"/>
    <dgm:cxn modelId="{24D06D8A-8896-4E3C-8E53-81B8BC7F2B5E}" type="presParOf" srcId="{130EED6D-944C-4B5D-80C8-3E28D2616A96}" destId="{F287CE8F-0D9E-4D46-B352-ACB30BDAAF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6D936-B884-4862-A074-3859E83D6FA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5DA016-6F3A-40D7-80FB-6C20D6A62B9E}">
      <dgm:prSet phldrT="[Текст]" custT="1"/>
      <dgm:spPr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pPr marL="0" algn="just">
            <a:spcAft>
              <a:spcPts val="0"/>
            </a:spcAft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Участникам предлагается решить финансовые задачи, анализ ситуаций, выбор оптимальных финансовых решений, расчет процентов по вкладу, определение выгодности кредита и т.д.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D10D867-0E3C-4F6A-8217-845C01F1CE9F}" type="parTrans" cxnId="{36A1F6A3-A487-45C1-9554-7B0B23BA8478}">
      <dgm:prSet/>
      <dgm:spPr/>
      <dgm:t>
        <a:bodyPr/>
        <a:lstStyle/>
        <a:p>
          <a:endParaRPr lang="ru-RU" sz="1000"/>
        </a:p>
      </dgm:t>
    </dgm:pt>
    <dgm:pt modelId="{92915CAC-FA04-4297-B7AD-3C15B1AFA5E3}" type="sibTrans" cxnId="{36A1F6A3-A487-45C1-9554-7B0B23BA8478}">
      <dgm:prSet/>
      <dgm:spPr/>
      <dgm:t>
        <a:bodyPr/>
        <a:lstStyle/>
        <a:p>
          <a:endParaRPr lang="ru-RU" sz="1000"/>
        </a:p>
      </dgm:t>
    </dgm:pt>
    <dgm:pt modelId="{C98AC18F-0186-423B-96A1-F17572D30A9C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F082D1-8F1A-4D85-8E39-7D66457A3A61}" type="sibTrans" cxnId="{1E17154F-0D5A-4A25-ADF5-E946919C1717}">
      <dgm:prSet/>
      <dgm:spPr/>
      <dgm:t>
        <a:bodyPr/>
        <a:lstStyle/>
        <a:p>
          <a:endParaRPr lang="ru-RU" sz="1000"/>
        </a:p>
      </dgm:t>
    </dgm:pt>
    <dgm:pt modelId="{97B08B4F-675A-49EC-8B4C-BD8F970E312E}" type="parTrans" cxnId="{1E17154F-0D5A-4A25-ADF5-E946919C1717}">
      <dgm:prSet/>
      <dgm:spPr/>
      <dgm:t>
        <a:bodyPr/>
        <a:lstStyle/>
        <a:p>
          <a:endParaRPr lang="ru-RU" sz="1000"/>
        </a:p>
      </dgm:t>
    </dgm:pt>
    <dgm:pt modelId="{91044F0E-BC43-4643-9406-5D487AB5CCA7}" type="pres">
      <dgm:prSet presAssocID="{1DB6D936-B884-4862-A074-3859E83D6F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EED6D-944C-4B5D-80C8-3E28D2616A96}" type="pres">
      <dgm:prSet presAssocID="{C98AC18F-0186-423B-96A1-F17572D30A9C}" presName="composite" presStyleCnt="0"/>
      <dgm:spPr/>
    </dgm:pt>
    <dgm:pt modelId="{70268955-2818-4417-BA7D-82E70D392A7F}" type="pres">
      <dgm:prSet presAssocID="{C98AC18F-0186-423B-96A1-F17572D30A9C}" presName="parentText" presStyleLbl="alignNode1" presStyleIdx="0" presStyleCnt="1" custScaleX="37754" custScaleY="38430" custLinFactNeighborX="-8947" custLinFactNeighborY="-204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CE8F-0D9E-4D46-B352-ACB30BDAAF15}" type="pres">
      <dgm:prSet presAssocID="{C98AC18F-0186-423B-96A1-F17572D30A9C}" presName="descendantText" presStyleLbl="alignAcc1" presStyleIdx="0" presStyleCnt="1" custScaleX="103235" custScaleY="120037" custLinFactNeighborX="256" custLinFactNeighborY="-36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51AEA-1543-42FC-B14C-144D83C4096B}" type="presOf" srcId="{1DB6D936-B884-4862-A074-3859E83D6FAD}" destId="{91044F0E-BC43-4643-9406-5D487AB5CCA7}" srcOrd="0" destOrd="0" presId="urn:microsoft.com/office/officeart/2005/8/layout/chevron2"/>
    <dgm:cxn modelId="{1CF7AF1F-DBC4-4DF9-A25E-5077A02AC71B}" type="presOf" srcId="{C98AC18F-0186-423B-96A1-F17572D30A9C}" destId="{70268955-2818-4417-BA7D-82E70D392A7F}" srcOrd="0" destOrd="0" presId="urn:microsoft.com/office/officeart/2005/8/layout/chevron2"/>
    <dgm:cxn modelId="{1E17154F-0D5A-4A25-ADF5-E946919C1717}" srcId="{1DB6D936-B884-4862-A074-3859E83D6FAD}" destId="{C98AC18F-0186-423B-96A1-F17572D30A9C}" srcOrd="0" destOrd="0" parTransId="{97B08B4F-675A-49EC-8B4C-BD8F970E312E}" sibTransId="{1FF082D1-8F1A-4D85-8E39-7D66457A3A61}"/>
    <dgm:cxn modelId="{BDD756E4-2729-410E-995C-08298B6D3BC8}" type="presOf" srcId="{FA5DA016-6F3A-40D7-80FB-6C20D6A62B9E}" destId="{F287CE8F-0D9E-4D46-B352-ACB30BDAAF15}" srcOrd="0" destOrd="0" presId="urn:microsoft.com/office/officeart/2005/8/layout/chevron2"/>
    <dgm:cxn modelId="{36A1F6A3-A487-45C1-9554-7B0B23BA8478}" srcId="{C98AC18F-0186-423B-96A1-F17572D30A9C}" destId="{FA5DA016-6F3A-40D7-80FB-6C20D6A62B9E}" srcOrd="0" destOrd="0" parTransId="{4D10D867-0E3C-4F6A-8217-845C01F1CE9F}" sibTransId="{92915CAC-FA04-4297-B7AD-3C15B1AFA5E3}"/>
    <dgm:cxn modelId="{47F40CBA-30BE-4CE3-BDBF-16F5F466F3F2}" type="presParOf" srcId="{91044F0E-BC43-4643-9406-5D487AB5CCA7}" destId="{130EED6D-944C-4B5D-80C8-3E28D2616A96}" srcOrd="0" destOrd="0" presId="urn:microsoft.com/office/officeart/2005/8/layout/chevron2"/>
    <dgm:cxn modelId="{DF4ABCC1-5531-4627-B3E1-AD3B75D093AD}" type="presParOf" srcId="{130EED6D-944C-4B5D-80C8-3E28D2616A96}" destId="{70268955-2818-4417-BA7D-82E70D392A7F}" srcOrd="0" destOrd="0" presId="urn:microsoft.com/office/officeart/2005/8/layout/chevron2"/>
    <dgm:cxn modelId="{FFA4FCF9-68E2-477B-A95F-B3E2DA89016C}" type="presParOf" srcId="{130EED6D-944C-4B5D-80C8-3E28D2616A96}" destId="{F287CE8F-0D9E-4D46-B352-ACB30BDAAF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9A0D9-5638-4E86-8451-AAFFED9ABBD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D137A0-79E2-46AB-9136-66F5B61E4D50}">
      <dgm:prSet phldrT="[Текст]" custT="1"/>
      <dgm:spPr>
        <a:xfrm>
          <a:off x="840925" y="1497421"/>
          <a:ext cx="6112327" cy="427857"/>
        </a:xfrm>
        <a:prstGeom prst="rect">
          <a:avLst/>
        </a:prstGeom>
        <a:noFill/>
        <a:ln>
          <a:solidFill>
            <a:srgbClr val="9CD6E8"/>
          </a:solidFill>
        </a:ln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Повышение интереса молодежи к вопросам финансовой грамотности как будущих участников финансового рынка.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37FAE269-F5EF-4854-9791-A4DA23DA2872}" type="parTrans" cxnId="{BC069504-EF6D-48FA-B237-7A66A826F554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47AA68A-8281-49F0-9926-BA67383692D8}" type="sibTrans" cxnId="{BC069504-EF6D-48FA-B237-7A66A826F554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3291DA6C-4BC6-40F8-8449-DF03C854F31F}">
      <dgm:prSet phldrT="[Текст]" custT="1"/>
      <dgm:spPr>
        <a:xfrm>
          <a:off x="679991" y="2780426"/>
          <a:ext cx="6273262" cy="427857"/>
        </a:xfrm>
        <a:noFill/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Игра направлена на практическое применение знаний в области финансов и развитие навыков принятия обоснованных финансовых решений.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CA93EBF0-5FB2-4DBE-85A8-6E28C57C94CB}" type="parTrans" cxnId="{44E83809-5730-42AE-874F-4D6FC741091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6E98AF4B-5104-4340-9744-55CF4E58627D}" type="sibTrans" cxnId="{44E83809-5730-42AE-874F-4D6FC741091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311A4497-F79D-40B8-814C-268C9BC4355E}">
      <dgm:prSet phldrT="[Текст]" custT="1"/>
      <dgm:spPr>
        <a:xfrm>
          <a:off x="328048" y="3422131"/>
          <a:ext cx="6625204" cy="427857"/>
        </a:xfrm>
        <a:noFill/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Повышение интереса школьников к вопросам финансовой грамотности как будущих участников финансового рынка.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3CF52D7D-A06C-43E3-A7D7-2F2CC77C963C}" type="parTrans" cxnId="{14C3000A-28D8-4B92-A19F-68088D70632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4DD5F16-54FA-4405-BEB4-16F4F67B7BDC}" type="sibTrans" cxnId="{14C3000A-28D8-4B92-A19F-68088D70632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21E7EE2-3884-4C02-ABB0-F33F14AC842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328048" y="214010"/>
          <a:ext cx="6625204" cy="427857"/>
        </a:xfrm>
        <a:prstGeom prst="rect">
          <a:avLst/>
        </a:prstGeom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Повышение качества финансового образования и информированности школьников региона.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AE3466D3-B1A7-4CAB-B6CB-481C5AAB40B3}" type="parTrans" cxnId="{232C17B1-23D3-425F-A01C-72E0DBEDF885}">
      <dgm:prSet/>
      <dgm:spPr/>
      <dgm:t>
        <a:bodyPr/>
        <a:lstStyle/>
        <a:p>
          <a:endParaRPr lang="ru-RU" sz="1200"/>
        </a:p>
      </dgm:t>
    </dgm:pt>
    <dgm:pt modelId="{7022FCE2-2EBB-4C14-8A00-EFE7C232C29D}" type="sibTrans" cxnId="{232C17B1-23D3-425F-A01C-72E0DBEDF885}">
      <dgm:prSet/>
      <dgm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ru-RU" sz="1200"/>
        </a:p>
      </dgm:t>
    </dgm:pt>
    <dgm:pt modelId="{70146AB2-5E36-4404-8C67-58200CEE3D1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679991" y="855715"/>
          <a:ext cx="6273262" cy="427857"/>
        </a:xfrm>
        <a:prstGeom prst="rect">
          <a:avLst/>
        </a:prstGeom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Охват на мероприятии 30 человек (10 команд по 3 человека). 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697682C5-96C5-4CF0-B1E0-83B16EF97E07}" type="parTrans" cxnId="{D033A54E-39DE-45CF-B55F-1107BE655B60}">
      <dgm:prSet/>
      <dgm:spPr/>
      <dgm:t>
        <a:bodyPr/>
        <a:lstStyle/>
        <a:p>
          <a:endParaRPr lang="ru-RU" sz="1200"/>
        </a:p>
      </dgm:t>
    </dgm:pt>
    <dgm:pt modelId="{9D4E8320-59F3-44A2-9DC7-A460B91FF744}" type="sibTrans" cxnId="{D033A54E-39DE-45CF-B55F-1107BE655B60}">
      <dgm:prSet/>
      <dgm:spPr/>
      <dgm:t>
        <a:bodyPr/>
        <a:lstStyle/>
        <a:p>
          <a:endParaRPr lang="ru-RU" sz="1200"/>
        </a:p>
      </dgm:t>
    </dgm:pt>
    <dgm:pt modelId="{5CAD2C7D-4B49-4B9F-8F80-8C3C4CAC3578}">
      <dgm:prSet phldrT="[Текст]" custT="1"/>
      <dgm:spPr>
        <a:xfrm>
          <a:off x="792087" y="2160241"/>
          <a:ext cx="6112327" cy="427857"/>
        </a:xfrm>
        <a:noFill/>
        <a:ln>
          <a:solidFill>
            <a:srgbClr val="9CD6E8"/>
          </a:solidFill>
        </a:ln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 Квест-игра развивает внимательность, логическое мышление и умение работать в команде, развивает навыки логического мышления.</a:t>
          </a:r>
          <a:endParaRPr lang="ru-RU" sz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gm:t>
    </dgm:pt>
    <dgm:pt modelId="{06BA7264-B854-4347-B1CD-492DA9375969}" type="parTrans" cxnId="{250168DB-4229-4717-BB6F-793944A802A6}">
      <dgm:prSet/>
      <dgm:spPr/>
      <dgm:t>
        <a:bodyPr/>
        <a:lstStyle/>
        <a:p>
          <a:endParaRPr lang="ru-RU" sz="1200"/>
        </a:p>
      </dgm:t>
    </dgm:pt>
    <dgm:pt modelId="{5614E4D3-9AE3-4840-B845-9EF59295EFEA}" type="sibTrans" cxnId="{250168DB-4229-4717-BB6F-793944A802A6}">
      <dgm:prSet/>
      <dgm:spPr/>
      <dgm:t>
        <a:bodyPr/>
        <a:lstStyle/>
        <a:p>
          <a:endParaRPr lang="ru-RU" sz="1200"/>
        </a:p>
      </dgm:t>
    </dgm:pt>
    <dgm:pt modelId="{269A606A-F338-40A9-A2B5-8B7A0360FA30}" type="pres">
      <dgm:prSet presAssocID="{9EC9A0D9-5638-4E86-8451-AAFFED9ABB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B2F5384-8B5F-48F2-AE4D-89B56277622E}" type="pres">
      <dgm:prSet presAssocID="{9EC9A0D9-5638-4E86-8451-AAFFED9ABBD8}" presName="Name1" presStyleCnt="0"/>
      <dgm:spPr/>
      <dgm:t>
        <a:bodyPr/>
        <a:lstStyle/>
        <a:p>
          <a:endParaRPr lang="ru-RU"/>
        </a:p>
      </dgm:t>
    </dgm:pt>
    <dgm:pt modelId="{29C5A422-900F-4757-811E-50DC02A27D4F}" type="pres">
      <dgm:prSet presAssocID="{9EC9A0D9-5638-4E86-8451-AAFFED9ABBD8}" presName="cycle" presStyleCnt="0"/>
      <dgm:spPr/>
      <dgm:t>
        <a:bodyPr/>
        <a:lstStyle/>
        <a:p>
          <a:endParaRPr lang="ru-RU"/>
        </a:p>
      </dgm:t>
    </dgm:pt>
    <dgm:pt modelId="{1CCBDB7E-3362-4E9C-BE6F-E46EC58EBB9C}" type="pres">
      <dgm:prSet presAssocID="{9EC9A0D9-5638-4E86-8451-AAFFED9ABBD8}" presName="srcNode" presStyleLbl="node1" presStyleIdx="0" presStyleCnt="6"/>
      <dgm:spPr/>
      <dgm:t>
        <a:bodyPr/>
        <a:lstStyle/>
        <a:p>
          <a:endParaRPr lang="ru-RU"/>
        </a:p>
      </dgm:t>
    </dgm:pt>
    <dgm:pt modelId="{CC874CB1-2704-4D35-82AA-8D63713CCE27}" type="pres">
      <dgm:prSet presAssocID="{9EC9A0D9-5638-4E86-8451-AAFFED9ABBD8}" presName="conn" presStyleLbl="parChTrans1D2" presStyleIdx="0" presStyleCnt="1"/>
      <dgm:spPr/>
      <dgm:t>
        <a:bodyPr/>
        <a:lstStyle/>
        <a:p>
          <a:endParaRPr lang="ru-RU"/>
        </a:p>
      </dgm:t>
    </dgm:pt>
    <dgm:pt modelId="{B6250DE9-83DC-4971-9277-3E96B28CD205}" type="pres">
      <dgm:prSet presAssocID="{9EC9A0D9-5638-4E86-8451-AAFFED9ABBD8}" presName="extraNode" presStyleLbl="node1" presStyleIdx="0" presStyleCnt="6"/>
      <dgm:spPr/>
      <dgm:t>
        <a:bodyPr/>
        <a:lstStyle/>
        <a:p>
          <a:endParaRPr lang="ru-RU"/>
        </a:p>
      </dgm:t>
    </dgm:pt>
    <dgm:pt modelId="{E72EDDD5-E507-4A44-A931-E34627CF12AB}" type="pres">
      <dgm:prSet presAssocID="{9EC9A0D9-5638-4E86-8451-AAFFED9ABBD8}" presName="dstNode" presStyleLbl="node1" presStyleIdx="0" presStyleCnt="6"/>
      <dgm:spPr/>
      <dgm:t>
        <a:bodyPr/>
        <a:lstStyle/>
        <a:p>
          <a:endParaRPr lang="ru-RU"/>
        </a:p>
      </dgm:t>
    </dgm:pt>
    <dgm:pt modelId="{66FF8749-1BFB-4768-AB52-CB987408F2F1}" type="pres">
      <dgm:prSet presAssocID="{021E7EE2-3884-4C02-ABB0-F33F14AC842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04728-3BFC-4D5E-AC46-3809B2EE8AF5}" type="pres">
      <dgm:prSet presAssocID="{021E7EE2-3884-4C02-ABB0-F33F14AC8424}" presName="accent_1" presStyleCnt="0"/>
      <dgm:spPr/>
      <dgm:t>
        <a:bodyPr/>
        <a:lstStyle/>
        <a:p>
          <a:endParaRPr lang="ru-RU"/>
        </a:p>
      </dgm:t>
    </dgm:pt>
    <dgm:pt modelId="{09947274-D886-40A6-A37D-0E191AC29C00}" type="pres">
      <dgm:prSet presAssocID="{021E7EE2-3884-4C02-ABB0-F33F14AC8424}" presName="accentRepeatNode" presStyleLbl="solidFgAcc1" presStyleIdx="0" presStyleCnt="6"/>
      <dgm:spPr>
        <a:xfrm>
          <a:off x="60637" y="160528"/>
          <a:ext cx="534822" cy="534822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69D64A14-9073-4930-BA82-5F6DA8890388}" type="pres">
      <dgm:prSet presAssocID="{70146AB2-5E36-4404-8C67-58200CEE3D1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D2DE6-36DE-4735-BB96-A70EC653C760}" type="pres">
      <dgm:prSet presAssocID="{70146AB2-5E36-4404-8C67-58200CEE3D18}" presName="accent_2" presStyleCnt="0"/>
      <dgm:spPr/>
      <dgm:t>
        <a:bodyPr/>
        <a:lstStyle/>
        <a:p>
          <a:endParaRPr lang="ru-RU"/>
        </a:p>
      </dgm:t>
    </dgm:pt>
    <dgm:pt modelId="{559B8836-22F3-410D-9639-E65948108C2A}" type="pres">
      <dgm:prSet presAssocID="{70146AB2-5E36-4404-8C67-58200CEE3D18}" presName="accentRepeatNode" presStyleLbl="solidFgAcc1" presStyleIdx="1" presStyleCnt="6"/>
      <dgm:spPr>
        <a:xfrm>
          <a:off x="412579" y="802233"/>
          <a:ext cx="534822" cy="534822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A840E16D-70DF-41C3-9EE9-4E082C2A0A7E}" type="pres">
      <dgm:prSet presAssocID="{40D137A0-79E2-46AB-9136-66F5B61E4D5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4F6F6-92F4-45FF-B706-BD96C2A15BAB}" type="pres">
      <dgm:prSet presAssocID="{40D137A0-79E2-46AB-9136-66F5B61E4D50}" presName="accent_3" presStyleCnt="0"/>
      <dgm:spPr/>
      <dgm:t>
        <a:bodyPr/>
        <a:lstStyle/>
        <a:p>
          <a:endParaRPr lang="ru-RU"/>
        </a:p>
      </dgm:t>
    </dgm:pt>
    <dgm:pt modelId="{F3805D2A-B101-4778-B888-73FC1FEC1364}" type="pres">
      <dgm:prSet presAssocID="{40D137A0-79E2-46AB-9136-66F5B61E4D50}" presName="accentRepeatNode" presStyleLbl="solidFgAcc1" presStyleIdx="2" presStyleCnt="6"/>
      <dgm:spPr>
        <a:xfrm>
          <a:off x="573514" y="1443939"/>
          <a:ext cx="534822" cy="534822"/>
        </a:xfrm>
        <a:prstGeom prst="ellipse">
          <a:avLst/>
        </a:prstGeom>
        <a:ln>
          <a:solidFill>
            <a:srgbClr val="9CD6E8"/>
          </a:solidFill>
        </a:ln>
      </dgm:spPr>
      <dgm:t>
        <a:bodyPr/>
        <a:lstStyle/>
        <a:p>
          <a:endParaRPr lang="ru-RU"/>
        </a:p>
      </dgm:t>
    </dgm:pt>
    <dgm:pt modelId="{216848C3-457F-46D4-8A41-41156AA5F000}" type="pres">
      <dgm:prSet presAssocID="{5CAD2C7D-4B49-4B9F-8F80-8C3C4CAC3578}" presName="text_4" presStyleLbl="node1" presStyleIdx="3" presStyleCnt="6" custScaleX="101091" custScaleY="127773" custLinFactNeighborX="-799" custLinFactNeighborY="5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2DB1-675F-4624-BF95-7B09C4236431}" type="pres">
      <dgm:prSet presAssocID="{5CAD2C7D-4B49-4B9F-8F80-8C3C4CAC3578}" presName="accent_4" presStyleCnt="0"/>
      <dgm:spPr/>
      <dgm:t>
        <a:bodyPr/>
        <a:lstStyle/>
        <a:p>
          <a:endParaRPr lang="ru-RU"/>
        </a:p>
      </dgm:t>
    </dgm:pt>
    <dgm:pt modelId="{E054EE2C-7B11-4DD0-A842-54B1ADA01607}" type="pres">
      <dgm:prSet presAssocID="{5CAD2C7D-4B49-4B9F-8F80-8C3C4CAC3578}" presName="accentRepeatNode" presStyleLbl="solidFgAcc1" presStyleIdx="3" presStyleCnt="6" custScaleY="103767" custLinFactNeighborX="-4875" custLinFactNeighborY="3250"/>
      <dgm:spPr>
        <a:xfrm>
          <a:off x="573514" y="2085238"/>
          <a:ext cx="534822" cy="534822"/>
        </a:xfrm>
        <a:prstGeom prst="ellipse">
          <a:avLst/>
        </a:prstGeom>
        <a:ln>
          <a:solidFill>
            <a:srgbClr val="9CD6E8"/>
          </a:solidFill>
        </a:ln>
      </dgm:spPr>
      <dgm:t>
        <a:bodyPr/>
        <a:lstStyle/>
        <a:p>
          <a:endParaRPr lang="ru-RU"/>
        </a:p>
      </dgm:t>
    </dgm:pt>
    <dgm:pt modelId="{777C0015-B7BD-4095-9269-F5C93806AEC9}" type="pres">
      <dgm:prSet presAssocID="{3291DA6C-4BC6-40F8-8449-DF03C854F31F}" presName="text_5" presStyleLbl="node1" presStyleIdx="4" presStyleCnt="6" custScaleX="98584" custScaleY="128842" custLinFactNeighborX="647" custLinFactNeighborY="6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918C0-BCAB-44C7-A058-BBBC0E218156}" type="pres">
      <dgm:prSet presAssocID="{3291DA6C-4BC6-40F8-8449-DF03C854F31F}" presName="accent_5" presStyleCnt="0"/>
      <dgm:spPr/>
      <dgm:t>
        <a:bodyPr/>
        <a:lstStyle/>
        <a:p>
          <a:endParaRPr lang="ru-RU"/>
        </a:p>
      </dgm:t>
    </dgm:pt>
    <dgm:pt modelId="{E7F5ECCD-8A6C-470E-B510-57E2A3DAC023}" type="pres">
      <dgm:prSet presAssocID="{3291DA6C-4BC6-40F8-8449-DF03C854F31F}" presName="accentRepeatNode" presStyleLbl="solidFgAcc1" presStyleIdx="4" presStyleCnt="6"/>
      <dgm:spPr>
        <a:xfrm>
          <a:off x="412579" y="2726944"/>
          <a:ext cx="534822" cy="534822"/>
        </a:xfrm>
        <a:prstGeom prst="ellipse">
          <a:avLst/>
        </a:prstGeom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914B0A92-96C5-48E3-A85D-8336FABEFEFB}" type="pres">
      <dgm:prSet presAssocID="{311A4497-F79D-40B8-814C-268C9BC4355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D7D65-4EBA-4BD8-A3CB-633D6764F5E3}" type="pres">
      <dgm:prSet presAssocID="{311A4497-F79D-40B8-814C-268C9BC4355E}" presName="accent_6" presStyleCnt="0"/>
      <dgm:spPr/>
      <dgm:t>
        <a:bodyPr/>
        <a:lstStyle/>
        <a:p>
          <a:endParaRPr lang="ru-RU"/>
        </a:p>
      </dgm:t>
    </dgm:pt>
    <dgm:pt modelId="{22900201-680C-4065-B535-CC05290BE3C8}" type="pres">
      <dgm:prSet presAssocID="{311A4497-F79D-40B8-814C-268C9BC4355E}" presName="accentRepeatNode" presStyleLbl="solidFgAcc1" presStyleIdx="5" presStyleCnt="6"/>
      <dgm:spPr>
        <a:xfrm>
          <a:off x="60637" y="3368649"/>
          <a:ext cx="534822" cy="534822"/>
        </a:xfrm>
        <a:prstGeom prst="ellipse">
          <a:avLst/>
        </a:prstGeom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</dgm:ptLst>
  <dgm:cxnLst>
    <dgm:cxn modelId="{37A1B8AA-914D-488D-AD1F-F9A032AAAAE9}" type="presOf" srcId="{40D137A0-79E2-46AB-9136-66F5B61E4D50}" destId="{A840E16D-70DF-41C3-9EE9-4E082C2A0A7E}" srcOrd="0" destOrd="0" presId="urn:microsoft.com/office/officeart/2008/layout/VerticalCurvedList"/>
    <dgm:cxn modelId="{A22816F1-F1B1-479D-9D38-3E6D14EE94A4}" type="presOf" srcId="{9EC9A0D9-5638-4E86-8451-AAFFED9ABBD8}" destId="{269A606A-F338-40A9-A2B5-8B7A0360FA30}" srcOrd="0" destOrd="0" presId="urn:microsoft.com/office/officeart/2008/layout/VerticalCurvedList"/>
    <dgm:cxn modelId="{D033A54E-39DE-45CF-B55F-1107BE655B60}" srcId="{9EC9A0D9-5638-4E86-8451-AAFFED9ABBD8}" destId="{70146AB2-5E36-4404-8C67-58200CEE3D18}" srcOrd="1" destOrd="0" parTransId="{697682C5-96C5-4CF0-B1E0-83B16EF97E07}" sibTransId="{9D4E8320-59F3-44A2-9DC7-A460B91FF744}"/>
    <dgm:cxn modelId="{99CAE771-FCD2-44AC-85D8-E998E2B83FDF}" type="presOf" srcId="{7022FCE2-2EBB-4C14-8A00-EFE7C232C29D}" destId="{CC874CB1-2704-4D35-82AA-8D63713CCE27}" srcOrd="0" destOrd="0" presId="urn:microsoft.com/office/officeart/2008/layout/VerticalCurvedList"/>
    <dgm:cxn modelId="{986932E3-059D-4F58-A3B2-67A36B4D59D7}" type="presOf" srcId="{311A4497-F79D-40B8-814C-268C9BC4355E}" destId="{914B0A92-96C5-48E3-A85D-8336FABEFEFB}" srcOrd="0" destOrd="0" presId="urn:microsoft.com/office/officeart/2008/layout/VerticalCurvedList"/>
    <dgm:cxn modelId="{250168DB-4229-4717-BB6F-793944A802A6}" srcId="{9EC9A0D9-5638-4E86-8451-AAFFED9ABBD8}" destId="{5CAD2C7D-4B49-4B9F-8F80-8C3C4CAC3578}" srcOrd="3" destOrd="0" parTransId="{06BA7264-B854-4347-B1CD-492DA9375969}" sibTransId="{5614E4D3-9AE3-4840-B845-9EF59295EFEA}"/>
    <dgm:cxn modelId="{44E83809-5730-42AE-874F-4D6FC7410916}" srcId="{9EC9A0D9-5638-4E86-8451-AAFFED9ABBD8}" destId="{3291DA6C-4BC6-40F8-8449-DF03C854F31F}" srcOrd="4" destOrd="0" parTransId="{CA93EBF0-5FB2-4DBE-85A8-6E28C57C94CB}" sibTransId="{6E98AF4B-5104-4340-9744-55CF4E58627D}"/>
    <dgm:cxn modelId="{232C17B1-23D3-425F-A01C-72E0DBEDF885}" srcId="{9EC9A0D9-5638-4E86-8451-AAFFED9ABBD8}" destId="{021E7EE2-3884-4C02-ABB0-F33F14AC8424}" srcOrd="0" destOrd="0" parTransId="{AE3466D3-B1A7-4CAB-B6CB-481C5AAB40B3}" sibTransId="{7022FCE2-2EBB-4C14-8A00-EFE7C232C29D}"/>
    <dgm:cxn modelId="{14C3000A-28D8-4B92-A19F-68088D706326}" srcId="{9EC9A0D9-5638-4E86-8451-AAFFED9ABBD8}" destId="{311A4497-F79D-40B8-814C-268C9BC4355E}" srcOrd="5" destOrd="0" parTransId="{3CF52D7D-A06C-43E3-A7D7-2F2CC77C963C}" sibTransId="{B4DD5F16-54FA-4405-BEB4-16F4F67B7BDC}"/>
    <dgm:cxn modelId="{9BACE12A-2101-4F1B-8BA3-2057DDCA1940}" type="presOf" srcId="{3291DA6C-4BC6-40F8-8449-DF03C854F31F}" destId="{777C0015-B7BD-4095-9269-F5C93806AEC9}" srcOrd="0" destOrd="0" presId="urn:microsoft.com/office/officeart/2008/layout/VerticalCurvedList"/>
    <dgm:cxn modelId="{BC069504-EF6D-48FA-B237-7A66A826F554}" srcId="{9EC9A0D9-5638-4E86-8451-AAFFED9ABBD8}" destId="{40D137A0-79E2-46AB-9136-66F5B61E4D50}" srcOrd="2" destOrd="0" parTransId="{37FAE269-F5EF-4854-9791-A4DA23DA2872}" sibTransId="{147AA68A-8281-49F0-9926-BA67383692D8}"/>
    <dgm:cxn modelId="{F10172A7-082D-4563-BBB1-DCD2C058DF8F}" type="presOf" srcId="{021E7EE2-3884-4C02-ABB0-F33F14AC8424}" destId="{66FF8749-1BFB-4768-AB52-CB987408F2F1}" srcOrd="0" destOrd="0" presId="urn:microsoft.com/office/officeart/2008/layout/VerticalCurvedList"/>
    <dgm:cxn modelId="{BE7C07AE-87DF-4E1D-8526-2DC39FB66CE9}" type="presOf" srcId="{5CAD2C7D-4B49-4B9F-8F80-8C3C4CAC3578}" destId="{216848C3-457F-46D4-8A41-41156AA5F000}" srcOrd="0" destOrd="0" presId="urn:microsoft.com/office/officeart/2008/layout/VerticalCurvedList"/>
    <dgm:cxn modelId="{3AB313D5-6531-4E68-8539-1DB9A10B613A}" type="presOf" srcId="{70146AB2-5E36-4404-8C67-58200CEE3D18}" destId="{69D64A14-9073-4930-BA82-5F6DA8890388}" srcOrd="0" destOrd="0" presId="urn:microsoft.com/office/officeart/2008/layout/VerticalCurvedList"/>
    <dgm:cxn modelId="{807EDE5A-5AC0-4E04-AD25-59D1AD80428B}" type="presParOf" srcId="{269A606A-F338-40A9-A2B5-8B7A0360FA30}" destId="{1B2F5384-8B5F-48F2-AE4D-89B56277622E}" srcOrd="0" destOrd="0" presId="urn:microsoft.com/office/officeart/2008/layout/VerticalCurvedList"/>
    <dgm:cxn modelId="{BA702DCD-B15C-41F8-A04F-A67BF9DB6D63}" type="presParOf" srcId="{1B2F5384-8B5F-48F2-AE4D-89B56277622E}" destId="{29C5A422-900F-4757-811E-50DC02A27D4F}" srcOrd="0" destOrd="0" presId="urn:microsoft.com/office/officeart/2008/layout/VerticalCurvedList"/>
    <dgm:cxn modelId="{763E05B1-EE61-4D5E-81B6-9C70438BAE82}" type="presParOf" srcId="{29C5A422-900F-4757-811E-50DC02A27D4F}" destId="{1CCBDB7E-3362-4E9C-BE6F-E46EC58EBB9C}" srcOrd="0" destOrd="0" presId="urn:microsoft.com/office/officeart/2008/layout/VerticalCurvedList"/>
    <dgm:cxn modelId="{F2ED0D38-E104-4577-8851-2B6BA69A0D03}" type="presParOf" srcId="{29C5A422-900F-4757-811E-50DC02A27D4F}" destId="{CC874CB1-2704-4D35-82AA-8D63713CCE27}" srcOrd="1" destOrd="0" presId="urn:microsoft.com/office/officeart/2008/layout/VerticalCurvedList"/>
    <dgm:cxn modelId="{F1160E41-E256-4FE5-9BB5-6F4A40006862}" type="presParOf" srcId="{29C5A422-900F-4757-811E-50DC02A27D4F}" destId="{B6250DE9-83DC-4971-9277-3E96B28CD205}" srcOrd="2" destOrd="0" presId="urn:microsoft.com/office/officeart/2008/layout/VerticalCurvedList"/>
    <dgm:cxn modelId="{8D797722-9B4A-4C37-8553-5753B7CE9B12}" type="presParOf" srcId="{29C5A422-900F-4757-811E-50DC02A27D4F}" destId="{E72EDDD5-E507-4A44-A931-E34627CF12AB}" srcOrd="3" destOrd="0" presId="urn:microsoft.com/office/officeart/2008/layout/VerticalCurvedList"/>
    <dgm:cxn modelId="{ABC913E7-76DA-4DF9-9ABF-D0EE524FBC70}" type="presParOf" srcId="{1B2F5384-8B5F-48F2-AE4D-89B56277622E}" destId="{66FF8749-1BFB-4768-AB52-CB987408F2F1}" srcOrd="1" destOrd="0" presId="urn:microsoft.com/office/officeart/2008/layout/VerticalCurvedList"/>
    <dgm:cxn modelId="{BD2298FC-5BF6-4115-A531-E1DD3DA24619}" type="presParOf" srcId="{1B2F5384-8B5F-48F2-AE4D-89B56277622E}" destId="{E7004728-3BFC-4D5E-AC46-3809B2EE8AF5}" srcOrd="2" destOrd="0" presId="urn:microsoft.com/office/officeart/2008/layout/VerticalCurvedList"/>
    <dgm:cxn modelId="{3CC82533-AC61-4A26-865B-87AAB0AA53A5}" type="presParOf" srcId="{E7004728-3BFC-4D5E-AC46-3809B2EE8AF5}" destId="{09947274-D886-40A6-A37D-0E191AC29C00}" srcOrd="0" destOrd="0" presId="urn:microsoft.com/office/officeart/2008/layout/VerticalCurvedList"/>
    <dgm:cxn modelId="{CE01B0E4-38F3-4802-BAF7-26DA534CF21C}" type="presParOf" srcId="{1B2F5384-8B5F-48F2-AE4D-89B56277622E}" destId="{69D64A14-9073-4930-BA82-5F6DA8890388}" srcOrd="3" destOrd="0" presId="urn:microsoft.com/office/officeart/2008/layout/VerticalCurvedList"/>
    <dgm:cxn modelId="{CFD0E002-99D9-40E3-9247-B726B872B543}" type="presParOf" srcId="{1B2F5384-8B5F-48F2-AE4D-89B56277622E}" destId="{659D2DE6-36DE-4735-BB96-A70EC653C760}" srcOrd="4" destOrd="0" presId="urn:microsoft.com/office/officeart/2008/layout/VerticalCurvedList"/>
    <dgm:cxn modelId="{2E180241-6ADD-4F02-AF74-2084454C0FA2}" type="presParOf" srcId="{659D2DE6-36DE-4735-BB96-A70EC653C760}" destId="{559B8836-22F3-410D-9639-E65948108C2A}" srcOrd="0" destOrd="0" presId="urn:microsoft.com/office/officeart/2008/layout/VerticalCurvedList"/>
    <dgm:cxn modelId="{B123E006-3C33-4F9C-972D-3899710BF4FD}" type="presParOf" srcId="{1B2F5384-8B5F-48F2-AE4D-89B56277622E}" destId="{A840E16D-70DF-41C3-9EE9-4E082C2A0A7E}" srcOrd="5" destOrd="0" presId="urn:microsoft.com/office/officeart/2008/layout/VerticalCurvedList"/>
    <dgm:cxn modelId="{09039D68-F9C3-4958-9F6C-0CF1A9C31463}" type="presParOf" srcId="{1B2F5384-8B5F-48F2-AE4D-89B56277622E}" destId="{3C64F6F6-92F4-45FF-B706-BD96C2A15BAB}" srcOrd="6" destOrd="0" presId="urn:microsoft.com/office/officeart/2008/layout/VerticalCurvedList"/>
    <dgm:cxn modelId="{B2D9A422-2FE3-4EBB-9960-94280FB9D21A}" type="presParOf" srcId="{3C64F6F6-92F4-45FF-B706-BD96C2A15BAB}" destId="{F3805D2A-B101-4778-B888-73FC1FEC1364}" srcOrd="0" destOrd="0" presId="urn:microsoft.com/office/officeart/2008/layout/VerticalCurvedList"/>
    <dgm:cxn modelId="{93575D0A-5389-471D-88EC-BA2B7BF5841B}" type="presParOf" srcId="{1B2F5384-8B5F-48F2-AE4D-89B56277622E}" destId="{216848C3-457F-46D4-8A41-41156AA5F000}" srcOrd="7" destOrd="0" presId="urn:microsoft.com/office/officeart/2008/layout/VerticalCurvedList"/>
    <dgm:cxn modelId="{08A9B997-A421-4DC7-BCAA-076E243258B4}" type="presParOf" srcId="{1B2F5384-8B5F-48F2-AE4D-89B56277622E}" destId="{B8722DB1-675F-4624-BF95-7B09C4236431}" srcOrd="8" destOrd="0" presId="urn:microsoft.com/office/officeart/2008/layout/VerticalCurvedList"/>
    <dgm:cxn modelId="{62856387-7414-47EB-95A2-99F543B8CF9D}" type="presParOf" srcId="{B8722DB1-675F-4624-BF95-7B09C4236431}" destId="{E054EE2C-7B11-4DD0-A842-54B1ADA01607}" srcOrd="0" destOrd="0" presId="urn:microsoft.com/office/officeart/2008/layout/VerticalCurvedList"/>
    <dgm:cxn modelId="{643A1723-7FCF-4628-9084-ED7742742062}" type="presParOf" srcId="{1B2F5384-8B5F-48F2-AE4D-89B56277622E}" destId="{777C0015-B7BD-4095-9269-F5C93806AEC9}" srcOrd="9" destOrd="0" presId="urn:microsoft.com/office/officeart/2008/layout/VerticalCurvedList"/>
    <dgm:cxn modelId="{827002FB-8010-410F-94C8-B487833EEED1}" type="presParOf" srcId="{1B2F5384-8B5F-48F2-AE4D-89B56277622E}" destId="{BDE918C0-BCAB-44C7-A058-BBBC0E218156}" srcOrd="10" destOrd="0" presId="urn:microsoft.com/office/officeart/2008/layout/VerticalCurvedList"/>
    <dgm:cxn modelId="{E803933C-99E5-4852-BAD4-34E4B8A99D40}" type="presParOf" srcId="{BDE918C0-BCAB-44C7-A058-BBBC0E218156}" destId="{E7F5ECCD-8A6C-470E-B510-57E2A3DAC023}" srcOrd="0" destOrd="0" presId="urn:microsoft.com/office/officeart/2008/layout/VerticalCurvedList"/>
    <dgm:cxn modelId="{DE3E1F8C-C54B-4E62-8A2B-EB4AEC21CBD3}" type="presParOf" srcId="{1B2F5384-8B5F-48F2-AE4D-89B56277622E}" destId="{914B0A92-96C5-48E3-A85D-8336FABEFEFB}" srcOrd="11" destOrd="0" presId="urn:microsoft.com/office/officeart/2008/layout/VerticalCurvedList"/>
    <dgm:cxn modelId="{0282A907-7E1A-4855-A926-716AFDD85EA4}" type="presParOf" srcId="{1B2F5384-8B5F-48F2-AE4D-89B56277622E}" destId="{ED5D7D65-4EBA-4BD8-A3CB-633D6764F5E3}" srcOrd="12" destOrd="0" presId="urn:microsoft.com/office/officeart/2008/layout/VerticalCurvedList"/>
    <dgm:cxn modelId="{D05A0666-E4B1-4BA2-A989-4DB2D05735BF}" type="presParOf" srcId="{ED5D7D65-4EBA-4BD8-A3CB-633D6764F5E3}" destId="{22900201-680C-4065-B535-CC05290BE3C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E3D0-75C4-42CC-8155-AD1B83CEAA10}">
      <dsp:nvSpPr>
        <dsp:cNvPr id="0" name=""/>
        <dsp:cNvSpPr/>
      </dsp:nvSpPr>
      <dsp:spPr>
        <a:xfrm rot="5400000">
          <a:off x="-102794" y="103025"/>
          <a:ext cx="685298" cy="47970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/>
              <a:ea typeface="+mn-ea"/>
              <a:cs typeface="+mn-cs"/>
            </a:rPr>
            <a:t>1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1" y="240084"/>
        <a:ext cx="479708" cy="205590"/>
      </dsp:txXfrm>
    </dsp:sp>
    <dsp:sp modelId="{DA598579-C0CA-4EEF-A4A2-3B27955037B7}">
      <dsp:nvSpPr>
        <dsp:cNvPr id="0" name=""/>
        <dsp:cNvSpPr/>
      </dsp:nvSpPr>
      <dsp:spPr>
        <a:xfrm rot="5400000">
          <a:off x="2433440" y="-1953500"/>
          <a:ext cx="445443" cy="435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Повышение мотивации детей к освоению финансовой грамотности.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479709" y="21976"/>
        <a:ext cx="4331162" cy="401953"/>
      </dsp:txXfrm>
    </dsp:sp>
    <dsp:sp modelId="{0F426835-B94A-4957-A380-5F2D479478F7}">
      <dsp:nvSpPr>
        <dsp:cNvPr id="0" name=""/>
        <dsp:cNvSpPr/>
      </dsp:nvSpPr>
      <dsp:spPr>
        <a:xfrm rot="5400000">
          <a:off x="-102794" y="625370"/>
          <a:ext cx="685298" cy="479708"/>
        </a:xfrm>
        <a:prstGeom prst="chevron">
          <a:avLst/>
        </a:prstGeom>
        <a:solidFill>
          <a:schemeClr val="accent5">
            <a:hueOff val="469954"/>
            <a:satOff val="-17285"/>
            <a:lumOff val="8889"/>
            <a:alphaOff val="0"/>
          </a:schemeClr>
        </a:solidFill>
        <a:ln w="25400" cap="flat" cmpd="sng" algn="ctr">
          <a:solidFill>
            <a:schemeClr val="accent5">
              <a:hueOff val="469954"/>
              <a:satOff val="-17285"/>
              <a:lumOff val="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/>
              <a:ea typeface="+mn-ea"/>
              <a:cs typeface="+mn-cs"/>
            </a:rPr>
            <a:t>2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1" y="762429"/>
        <a:ext cx="479708" cy="205590"/>
      </dsp:txXfrm>
    </dsp:sp>
    <dsp:sp modelId="{28CE2205-6B16-4FE2-89C6-234FEB346FBC}">
      <dsp:nvSpPr>
        <dsp:cNvPr id="0" name=""/>
        <dsp:cNvSpPr/>
      </dsp:nvSpPr>
      <dsp:spPr>
        <a:xfrm rot="5400000">
          <a:off x="2433440" y="-1431156"/>
          <a:ext cx="445443" cy="435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69954"/>
              <a:satOff val="-17285"/>
              <a:lumOff val="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Приобретение</a:t>
          </a:r>
          <a:r>
            <a:rPr lang="ru-RU" sz="1200" kern="1200" baseline="0" dirty="0" smtClean="0">
              <a:latin typeface="Times New Roman"/>
              <a:ea typeface="+mn-ea"/>
              <a:cs typeface="+mn-cs"/>
            </a:rPr>
            <a:t> знаний по финансовой грамотности.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479709" y="544320"/>
        <a:ext cx="4331162" cy="401953"/>
      </dsp:txXfrm>
    </dsp:sp>
    <dsp:sp modelId="{194139F1-49EF-40A6-8515-9962A8BE1420}">
      <dsp:nvSpPr>
        <dsp:cNvPr id="0" name=""/>
        <dsp:cNvSpPr/>
      </dsp:nvSpPr>
      <dsp:spPr>
        <a:xfrm rot="5400000">
          <a:off x="-102794" y="1147715"/>
          <a:ext cx="685298" cy="479708"/>
        </a:xfrm>
        <a:prstGeom prst="chevron">
          <a:avLst/>
        </a:prstGeom>
        <a:solidFill>
          <a:schemeClr val="accent5">
            <a:hueOff val="939908"/>
            <a:satOff val="-34570"/>
            <a:lumOff val="17778"/>
            <a:alphaOff val="0"/>
          </a:schemeClr>
        </a:solidFill>
        <a:ln w="25400" cap="flat" cmpd="sng" algn="ctr">
          <a:solidFill>
            <a:schemeClr val="accent5">
              <a:hueOff val="939908"/>
              <a:satOff val="-34570"/>
              <a:lumOff val="17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/>
              <a:ea typeface="+mn-ea"/>
              <a:cs typeface="+mn-cs"/>
            </a:rPr>
            <a:t>3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1" y="1284774"/>
        <a:ext cx="479708" cy="205590"/>
      </dsp:txXfrm>
    </dsp:sp>
    <dsp:sp modelId="{BDE71581-FE37-45A4-91EC-36FDC91C2635}">
      <dsp:nvSpPr>
        <dsp:cNvPr id="0" name=""/>
        <dsp:cNvSpPr/>
      </dsp:nvSpPr>
      <dsp:spPr>
        <a:xfrm rot="5400000">
          <a:off x="2433440" y="-908811"/>
          <a:ext cx="445443" cy="435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39908"/>
              <a:satOff val="-34570"/>
              <a:lumOff val="17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Развитие умений пользоваться полученной информацией в процессе принятия финансовых решений.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479709" y="1066665"/>
        <a:ext cx="4331162" cy="401953"/>
      </dsp:txXfrm>
    </dsp:sp>
    <dsp:sp modelId="{91A81151-0102-4120-9E11-BC147FD6A54E}">
      <dsp:nvSpPr>
        <dsp:cNvPr id="0" name=""/>
        <dsp:cNvSpPr/>
      </dsp:nvSpPr>
      <dsp:spPr>
        <a:xfrm rot="5400000">
          <a:off x="-102794" y="1670059"/>
          <a:ext cx="685298" cy="479708"/>
        </a:xfrm>
        <a:prstGeom prst="chevron">
          <a:avLst/>
        </a:prstGeom>
        <a:solidFill>
          <a:schemeClr val="accent5">
            <a:hueOff val="1409863"/>
            <a:satOff val="-51855"/>
            <a:lumOff val="26667"/>
            <a:alphaOff val="0"/>
          </a:schemeClr>
        </a:solidFill>
        <a:ln w="25400" cap="flat" cmpd="sng" algn="ctr">
          <a:solidFill>
            <a:schemeClr val="accent5">
              <a:hueOff val="1409863"/>
              <a:satOff val="-51855"/>
              <a:lumOff val="2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4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1" y="1807118"/>
        <a:ext cx="479708" cy="205590"/>
      </dsp:txXfrm>
    </dsp:sp>
    <dsp:sp modelId="{08C9E1A2-DB94-49BF-923D-6A53A76A8C94}">
      <dsp:nvSpPr>
        <dsp:cNvPr id="0" name=""/>
        <dsp:cNvSpPr/>
      </dsp:nvSpPr>
      <dsp:spPr>
        <a:xfrm rot="5400000">
          <a:off x="2433440" y="-386466"/>
          <a:ext cx="445443" cy="4352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409863"/>
              <a:satOff val="-51855"/>
              <a:lumOff val="2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/>
              <a:ea typeface="+mn-ea"/>
              <a:cs typeface="+mn-cs"/>
            </a:rPr>
            <a:t>Раскрытие творческой индивидуальности и развитие воображения обучающихся.</a:t>
          </a:r>
          <a:endParaRPr lang="ru-RU" sz="1200" kern="1200" dirty="0">
            <a:latin typeface="Times New Roman"/>
            <a:ea typeface="+mn-ea"/>
            <a:cs typeface="+mn-cs"/>
          </a:endParaRPr>
        </a:p>
      </dsp:txBody>
      <dsp:txXfrm rot="-5400000">
        <a:off x="479709" y="1589010"/>
        <a:ext cx="4331162" cy="40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1F51A-AA2C-409C-BE61-16D18DCF55A1}">
      <dsp:nvSpPr>
        <dsp:cNvPr id="0" name=""/>
        <dsp:cNvSpPr/>
      </dsp:nvSpPr>
      <dsp:spPr>
        <a:xfrm>
          <a:off x="226921" y="1131"/>
          <a:ext cx="3511705" cy="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>
              <a:latin typeface="Times New Roman" pitchFamily="18" charset="0"/>
              <a:cs typeface="Times New Roman" pitchFamily="18" charset="0"/>
            </a:rPr>
            <a:t>Тематические станции:</a:t>
          </a:r>
        </a:p>
      </dsp:txBody>
      <dsp:txXfrm>
        <a:off x="226921" y="1131"/>
        <a:ext cx="3511705" cy="319245"/>
      </dsp:txXfrm>
    </dsp:sp>
    <dsp:sp modelId="{32566A3D-E1EB-484C-AF4C-80544DE39A75}">
      <dsp:nvSpPr>
        <dsp:cNvPr id="0" name=""/>
        <dsp:cNvSpPr/>
      </dsp:nvSpPr>
      <dsp:spPr>
        <a:xfrm>
          <a:off x="226921" y="320377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A01CA-17B4-43EC-84F5-23EFD681B57B}">
      <dsp:nvSpPr>
        <dsp:cNvPr id="0" name=""/>
        <dsp:cNvSpPr/>
      </dsp:nvSpPr>
      <dsp:spPr>
        <a:xfrm>
          <a:off x="720510" y="320377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52217"/>
            <a:satOff val="-1921"/>
            <a:lumOff val="988"/>
            <a:alphaOff val="0"/>
          </a:schemeClr>
        </a:solidFill>
        <a:ln w="25400" cap="flat" cmpd="sng" algn="ctr">
          <a:solidFill>
            <a:schemeClr val="accent5">
              <a:hueOff val="52217"/>
              <a:satOff val="-1921"/>
              <a:lumOff val="9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E690E-1547-4418-9F3D-FB6A834EB2C7}">
      <dsp:nvSpPr>
        <dsp:cNvPr id="0" name=""/>
        <dsp:cNvSpPr/>
      </dsp:nvSpPr>
      <dsp:spPr>
        <a:xfrm>
          <a:off x="1214490" y="320377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104434"/>
            <a:satOff val="-3841"/>
            <a:lumOff val="1975"/>
            <a:alphaOff val="0"/>
          </a:schemeClr>
        </a:solidFill>
        <a:ln w="25400" cap="flat" cmpd="sng" algn="ctr">
          <a:solidFill>
            <a:schemeClr val="accent5">
              <a:hueOff val="104434"/>
              <a:satOff val="-3841"/>
              <a:lumOff val="19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E70E5-80B1-4420-AC4E-FC2F3BCB5BED}">
      <dsp:nvSpPr>
        <dsp:cNvPr id="0" name=""/>
        <dsp:cNvSpPr/>
      </dsp:nvSpPr>
      <dsp:spPr>
        <a:xfrm>
          <a:off x="1708080" y="320377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156651"/>
            <a:satOff val="-5762"/>
            <a:lumOff val="2963"/>
            <a:alphaOff val="0"/>
          </a:schemeClr>
        </a:solidFill>
        <a:ln w="25400" cap="flat" cmpd="sng" algn="ctr">
          <a:solidFill>
            <a:schemeClr val="accent5">
              <a:hueOff val="156651"/>
              <a:satOff val="-5762"/>
              <a:lumOff val="29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033AC-631D-4459-B14F-E13019D9BFED}">
      <dsp:nvSpPr>
        <dsp:cNvPr id="0" name=""/>
        <dsp:cNvSpPr/>
      </dsp:nvSpPr>
      <dsp:spPr>
        <a:xfrm>
          <a:off x="2202060" y="320377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208869"/>
            <a:satOff val="-7682"/>
            <a:lumOff val="3951"/>
            <a:alphaOff val="0"/>
          </a:schemeClr>
        </a:solidFill>
        <a:ln w="25400" cap="flat" cmpd="sng" algn="ctr">
          <a:solidFill>
            <a:schemeClr val="accent5">
              <a:hueOff val="208869"/>
              <a:satOff val="-7682"/>
              <a:lumOff val="3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31D9C-BE93-43E7-BE0E-4A88A3FD16C9}">
      <dsp:nvSpPr>
        <dsp:cNvPr id="0" name=""/>
        <dsp:cNvSpPr/>
      </dsp:nvSpPr>
      <dsp:spPr>
        <a:xfrm>
          <a:off x="2695650" y="320377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261086"/>
            <a:satOff val="-9603"/>
            <a:lumOff val="4938"/>
            <a:alphaOff val="0"/>
          </a:schemeClr>
        </a:solidFill>
        <a:ln w="25400" cap="flat" cmpd="sng" algn="ctr">
          <a:solidFill>
            <a:schemeClr val="accent5">
              <a:hueOff val="261086"/>
              <a:satOff val="-9603"/>
              <a:lumOff val="49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8FDC3-5317-4703-9449-FB28EDDBF6DF}">
      <dsp:nvSpPr>
        <dsp:cNvPr id="0" name=""/>
        <dsp:cNvSpPr/>
      </dsp:nvSpPr>
      <dsp:spPr>
        <a:xfrm>
          <a:off x="3189629" y="320377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313303"/>
            <a:satOff val="-11523"/>
            <a:lumOff val="5926"/>
            <a:alphaOff val="0"/>
          </a:schemeClr>
        </a:solidFill>
        <a:ln w="25400" cap="flat" cmpd="sng" algn="ctr">
          <a:solidFill>
            <a:schemeClr val="accent5">
              <a:hueOff val="313303"/>
              <a:satOff val="-11523"/>
              <a:lumOff val="5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9B0E4-9838-4234-98E8-1E33975614BE}">
      <dsp:nvSpPr>
        <dsp:cNvPr id="0" name=""/>
        <dsp:cNvSpPr/>
      </dsp:nvSpPr>
      <dsp:spPr>
        <a:xfrm>
          <a:off x="226921" y="385409"/>
          <a:ext cx="3557357" cy="520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1. «Валюты разных стран»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921" y="385409"/>
        <a:ext cx="3557357" cy="520252"/>
      </dsp:txXfrm>
    </dsp:sp>
    <dsp:sp modelId="{AA1A493F-33B5-48A4-9B46-CEF1799A76CA}">
      <dsp:nvSpPr>
        <dsp:cNvPr id="0" name=""/>
        <dsp:cNvSpPr/>
      </dsp:nvSpPr>
      <dsp:spPr>
        <a:xfrm>
          <a:off x="226921" y="1027993"/>
          <a:ext cx="3511705" cy="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2. «Тестирование по финансам»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921" y="1027993"/>
        <a:ext cx="3511705" cy="319245"/>
      </dsp:txXfrm>
    </dsp:sp>
    <dsp:sp modelId="{B1EF2388-8734-44A9-8142-C315E5CC3586}">
      <dsp:nvSpPr>
        <dsp:cNvPr id="0" name=""/>
        <dsp:cNvSpPr/>
      </dsp:nvSpPr>
      <dsp:spPr>
        <a:xfrm>
          <a:off x="226921" y="1347239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365520"/>
            <a:satOff val="-13444"/>
            <a:lumOff val="6914"/>
            <a:alphaOff val="0"/>
          </a:schemeClr>
        </a:solidFill>
        <a:ln w="25400" cap="flat" cmpd="sng" algn="ctr">
          <a:solidFill>
            <a:schemeClr val="accent5">
              <a:hueOff val="365520"/>
              <a:satOff val="-13444"/>
              <a:lumOff val="6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A9B4E-F902-4A3A-8887-DD60D3E2EFF0}">
      <dsp:nvSpPr>
        <dsp:cNvPr id="0" name=""/>
        <dsp:cNvSpPr/>
      </dsp:nvSpPr>
      <dsp:spPr>
        <a:xfrm>
          <a:off x="720510" y="1347239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417737"/>
            <a:satOff val="-15364"/>
            <a:lumOff val="7901"/>
            <a:alphaOff val="0"/>
          </a:schemeClr>
        </a:solidFill>
        <a:ln w="25400" cap="flat" cmpd="sng" algn="ctr">
          <a:solidFill>
            <a:schemeClr val="accent5">
              <a:hueOff val="417737"/>
              <a:satOff val="-15364"/>
              <a:lumOff val="7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19A99-2D02-484B-B014-C6E15A5780FF}">
      <dsp:nvSpPr>
        <dsp:cNvPr id="0" name=""/>
        <dsp:cNvSpPr/>
      </dsp:nvSpPr>
      <dsp:spPr>
        <a:xfrm>
          <a:off x="1214490" y="1347239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469954"/>
            <a:satOff val="-17285"/>
            <a:lumOff val="8889"/>
            <a:alphaOff val="0"/>
          </a:schemeClr>
        </a:solidFill>
        <a:ln w="25400" cap="flat" cmpd="sng" algn="ctr">
          <a:solidFill>
            <a:schemeClr val="accent5">
              <a:hueOff val="469954"/>
              <a:satOff val="-17285"/>
              <a:lumOff val="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A4F47-3501-498B-91BC-E262462EF87E}">
      <dsp:nvSpPr>
        <dsp:cNvPr id="0" name=""/>
        <dsp:cNvSpPr/>
      </dsp:nvSpPr>
      <dsp:spPr>
        <a:xfrm>
          <a:off x="1708080" y="1347239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522171"/>
            <a:satOff val="-19206"/>
            <a:lumOff val="9877"/>
            <a:alphaOff val="0"/>
          </a:schemeClr>
        </a:solidFill>
        <a:ln w="25400" cap="flat" cmpd="sng" algn="ctr">
          <a:solidFill>
            <a:schemeClr val="accent5">
              <a:hueOff val="522171"/>
              <a:satOff val="-19206"/>
              <a:lumOff val="9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B1F16-86F5-4771-A807-E81D74B0E40D}">
      <dsp:nvSpPr>
        <dsp:cNvPr id="0" name=""/>
        <dsp:cNvSpPr/>
      </dsp:nvSpPr>
      <dsp:spPr>
        <a:xfrm>
          <a:off x="2202060" y="1347239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574388"/>
            <a:satOff val="-21126"/>
            <a:lumOff val="10864"/>
            <a:alphaOff val="0"/>
          </a:schemeClr>
        </a:solidFill>
        <a:ln w="25400" cap="flat" cmpd="sng" algn="ctr">
          <a:solidFill>
            <a:schemeClr val="accent5">
              <a:hueOff val="574388"/>
              <a:satOff val="-21126"/>
              <a:lumOff val="10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FE8DB-E52F-47A6-AB04-F2361639C374}">
      <dsp:nvSpPr>
        <dsp:cNvPr id="0" name=""/>
        <dsp:cNvSpPr/>
      </dsp:nvSpPr>
      <dsp:spPr>
        <a:xfrm>
          <a:off x="2695650" y="1347239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626606"/>
            <a:satOff val="-23047"/>
            <a:lumOff val="11852"/>
            <a:alphaOff val="0"/>
          </a:schemeClr>
        </a:solidFill>
        <a:ln w="25400" cap="flat" cmpd="sng" algn="ctr">
          <a:solidFill>
            <a:schemeClr val="accent5">
              <a:hueOff val="626606"/>
              <a:satOff val="-23047"/>
              <a:lumOff val="1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E629B-A270-4120-A1F6-3FA1E0BBED8E}">
      <dsp:nvSpPr>
        <dsp:cNvPr id="0" name=""/>
        <dsp:cNvSpPr/>
      </dsp:nvSpPr>
      <dsp:spPr>
        <a:xfrm>
          <a:off x="3189629" y="1347239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678823"/>
            <a:satOff val="-24967"/>
            <a:lumOff val="12840"/>
            <a:alphaOff val="0"/>
          </a:schemeClr>
        </a:solidFill>
        <a:ln w="25400" cap="flat" cmpd="sng" algn="ctr">
          <a:solidFill>
            <a:schemeClr val="accent5">
              <a:hueOff val="678823"/>
              <a:satOff val="-24967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363F7-0609-4BD3-BEAD-A64CAC79791A}">
      <dsp:nvSpPr>
        <dsp:cNvPr id="0" name=""/>
        <dsp:cNvSpPr/>
      </dsp:nvSpPr>
      <dsp:spPr>
        <a:xfrm>
          <a:off x="226921" y="1412270"/>
          <a:ext cx="3557357" cy="520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04931"/>
              <a:satOff val="-25927"/>
              <a:lumOff val="1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3. «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Филворд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921" y="1412270"/>
        <a:ext cx="3557357" cy="520252"/>
      </dsp:txXfrm>
    </dsp:sp>
    <dsp:sp modelId="{90DFD36E-92B3-4F1A-81D2-8F6EB6B82688}">
      <dsp:nvSpPr>
        <dsp:cNvPr id="0" name=""/>
        <dsp:cNvSpPr/>
      </dsp:nvSpPr>
      <dsp:spPr>
        <a:xfrm>
          <a:off x="226921" y="2054854"/>
          <a:ext cx="3511705" cy="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4. «Отгадай слово»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921" y="2054854"/>
        <a:ext cx="3511705" cy="319245"/>
      </dsp:txXfrm>
    </dsp:sp>
    <dsp:sp modelId="{32A04365-E492-4E59-B21B-678E17F0BF9D}">
      <dsp:nvSpPr>
        <dsp:cNvPr id="0" name=""/>
        <dsp:cNvSpPr/>
      </dsp:nvSpPr>
      <dsp:spPr>
        <a:xfrm>
          <a:off x="226921" y="2374100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731040"/>
            <a:satOff val="-26888"/>
            <a:lumOff val="13827"/>
            <a:alphaOff val="0"/>
          </a:schemeClr>
        </a:solidFill>
        <a:ln w="25400" cap="flat" cmpd="sng" algn="ctr">
          <a:solidFill>
            <a:schemeClr val="accent5">
              <a:hueOff val="731040"/>
              <a:satOff val="-26888"/>
              <a:lumOff val="138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09091-06E0-4042-AF5A-8E0B56709CF6}">
      <dsp:nvSpPr>
        <dsp:cNvPr id="0" name=""/>
        <dsp:cNvSpPr/>
      </dsp:nvSpPr>
      <dsp:spPr>
        <a:xfrm>
          <a:off x="720510" y="2374100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783257"/>
            <a:satOff val="-28808"/>
            <a:lumOff val="14815"/>
            <a:alphaOff val="0"/>
          </a:schemeClr>
        </a:solidFill>
        <a:ln w="25400" cap="flat" cmpd="sng" algn="ctr">
          <a:solidFill>
            <a:schemeClr val="accent5">
              <a:hueOff val="783257"/>
              <a:satOff val="-28808"/>
              <a:lumOff val="14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3DE0-E0BB-41D3-BDB6-31DE76F2B10B}">
      <dsp:nvSpPr>
        <dsp:cNvPr id="0" name=""/>
        <dsp:cNvSpPr/>
      </dsp:nvSpPr>
      <dsp:spPr>
        <a:xfrm>
          <a:off x="1214490" y="2374100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835474"/>
            <a:satOff val="-30729"/>
            <a:lumOff val="15803"/>
            <a:alphaOff val="0"/>
          </a:schemeClr>
        </a:solidFill>
        <a:ln w="25400" cap="flat" cmpd="sng" algn="ctr">
          <a:solidFill>
            <a:schemeClr val="accent5">
              <a:hueOff val="835474"/>
              <a:satOff val="-30729"/>
              <a:lumOff val="15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A55D4-2815-4647-8E0C-B3C0BECB6B13}">
      <dsp:nvSpPr>
        <dsp:cNvPr id="0" name=""/>
        <dsp:cNvSpPr/>
      </dsp:nvSpPr>
      <dsp:spPr>
        <a:xfrm>
          <a:off x="1708080" y="2374100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887691"/>
            <a:satOff val="-32649"/>
            <a:lumOff val="16790"/>
            <a:alphaOff val="0"/>
          </a:schemeClr>
        </a:solidFill>
        <a:ln w="25400" cap="flat" cmpd="sng" algn="ctr">
          <a:solidFill>
            <a:schemeClr val="accent5">
              <a:hueOff val="887691"/>
              <a:satOff val="-32649"/>
              <a:lumOff val="1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FA590-97B9-4723-80FE-F75E6174D531}">
      <dsp:nvSpPr>
        <dsp:cNvPr id="0" name=""/>
        <dsp:cNvSpPr/>
      </dsp:nvSpPr>
      <dsp:spPr>
        <a:xfrm>
          <a:off x="2202060" y="2374100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939908"/>
            <a:satOff val="-34570"/>
            <a:lumOff val="17778"/>
            <a:alphaOff val="0"/>
          </a:schemeClr>
        </a:solidFill>
        <a:ln w="25400" cap="flat" cmpd="sng" algn="ctr">
          <a:solidFill>
            <a:schemeClr val="accent5">
              <a:hueOff val="939908"/>
              <a:satOff val="-34570"/>
              <a:lumOff val="17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F7572-2BEF-495B-97D8-C01D1E4BC165}">
      <dsp:nvSpPr>
        <dsp:cNvPr id="0" name=""/>
        <dsp:cNvSpPr/>
      </dsp:nvSpPr>
      <dsp:spPr>
        <a:xfrm>
          <a:off x="2695650" y="2374100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992126"/>
            <a:satOff val="-36491"/>
            <a:lumOff val="18766"/>
            <a:alphaOff val="0"/>
          </a:schemeClr>
        </a:solidFill>
        <a:ln w="25400" cap="flat" cmpd="sng" algn="ctr">
          <a:solidFill>
            <a:schemeClr val="accent5">
              <a:hueOff val="992126"/>
              <a:satOff val="-36491"/>
              <a:lumOff val="18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C9C72-872D-4412-B07F-5D574F9B36AF}">
      <dsp:nvSpPr>
        <dsp:cNvPr id="0" name=""/>
        <dsp:cNvSpPr/>
      </dsp:nvSpPr>
      <dsp:spPr>
        <a:xfrm>
          <a:off x="3189629" y="2374100"/>
          <a:ext cx="821739" cy="650315"/>
        </a:xfrm>
        <a:prstGeom prst="chevron">
          <a:avLst>
            <a:gd name="adj" fmla="val 70610"/>
          </a:avLst>
        </a:prstGeom>
        <a:solidFill>
          <a:schemeClr val="accent5">
            <a:hueOff val="1044343"/>
            <a:satOff val="-38411"/>
            <a:lumOff val="19753"/>
            <a:alphaOff val="0"/>
          </a:schemeClr>
        </a:solidFill>
        <a:ln w="25400" cap="flat" cmpd="sng" algn="ctr">
          <a:solidFill>
            <a:schemeClr val="accent5">
              <a:hueOff val="1044343"/>
              <a:satOff val="-38411"/>
              <a:lumOff val="197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C2638-0CC5-45C2-A926-525639A8E6E9}">
      <dsp:nvSpPr>
        <dsp:cNvPr id="0" name=""/>
        <dsp:cNvSpPr/>
      </dsp:nvSpPr>
      <dsp:spPr>
        <a:xfrm>
          <a:off x="226921" y="2439132"/>
          <a:ext cx="3557357" cy="520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409863"/>
              <a:satOff val="-51855"/>
              <a:lumOff val="2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5. «Кроссворд»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921" y="2439132"/>
        <a:ext cx="3557357" cy="520252"/>
      </dsp:txXfrm>
    </dsp:sp>
    <dsp:sp modelId="{D018C23A-0F3B-4ABE-AF8A-3D04941A53C8}">
      <dsp:nvSpPr>
        <dsp:cNvPr id="0" name=""/>
        <dsp:cNvSpPr/>
      </dsp:nvSpPr>
      <dsp:spPr>
        <a:xfrm>
          <a:off x="226921" y="3081716"/>
          <a:ext cx="4285825" cy="31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6. «Задания на финансовую грамотность»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921" y="3081716"/>
        <a:ext cx="4285825" cy="319245"/>
      </dsp:txXfrm>
    </dsp:sp>
    <dsp:sp modelId="{3FA85330-117E-489C-9469-3AE84FA4C9A7}">
      <dsp:nvSpPr>
        <dsp:cNvPr id="0" name=""/>
        <dsp:cNvSpPr/>
      </dsp:nvSpPr>
      <dsp:spPr>
        <a:xfrm>
          <a:off x="226921" y="3400962"/>
          <a:ext cx="468227" cy="78037"/>
        </a:xfrm>
        <a:prstGeom prst="parallelogram">
          <a:avLst>
            <a:gd name="adj" fmla="val 140840"/>
          </a:avLst>
        </a:prstGeom>
        <a:solidFill>
          <a:schemeClr val="accent5">
            <a:hueOff val="1096560"/>
            <a:satOff val="-40332"/>
            <a:lumOff val="20741"/>
            <a:alphaOff val="0"/>
          </a:schemeClr>
        </a:solidFill>
        <a:ln w="25400" cap="flat" cmpd="sng" algn="ctr">
          <a:solidFill>
            <a:schemeClr val="accent5">
              <a:hueOff val="1096560"/>
              <a:satOff val="-40332"/>
              <a:lumOff val="20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0BD10-33EA-4A37-95BA-83BCB18A49F9}">
      <dsp:nvSpPr>
        <dsp:cNvPr id="0" name=""/>
        <dsp:cNvSpPr/>
      </dsp:nvSpPr>
      <dsp:spPr>
        <a:xfrm>
          <a:off x="722461" y="3400962"/>
          <a:ext cx="468227" cy="78037"/>
        </a:xfrm>
        <a:prstGeom prst="parallelogram">
          <a:avLst>
            <a:gd name="adj" fmla="val 140840"/>
          </a:avLst>
        </a:prstGeom>
        <a:solidFill>
          <a:schemeClr val="accent5">
            <a:hueOff val="1148777"/>
            <a:satOff val="-42252"/>
            <a:lumOff val="21729"/>
            <a:alphaOff val="0"/>
          </a:schemeClr>
        </a:solidFill>
        <a:ln w="25400" cap="flat" cmpd="sng" algn="ctr">
          <a:solidFill>
            <a:schemeClr val="accent5">
              <a:hueOff val="1148777"/>
              <a:satOff val="-42252"/>
              <a:lumOff val="217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1A93F-9F5C-461E-AA77-2379587468FF}">
      <dsp:nvSpPr>
        <dsp:cNvPr id="0" name=""/>
        <dsp:cNvSpPr/>
      </dsp:nvSpPr>
      <dsp:spPr>
        <a:xfrm>
          <a:off x="1218002" y="3400962"/>
          <a:ext cx="468227" cy="78037"/>
        </a:xfrm>
        <a:prstGeom prst="parallelogram">
          <a:avLst>
            <a:gd name="adj" fmla="val 140840"/>
          </a:avLst>
        </a:prstGeom>
        <a:solidFill>
          <a:schemeClr val="accent5">
            <a:hueOff val="1200994"/>
            <a:satOff val="-44173"/>
            <a:lumOff val="22716"/>
            <a:alphaOff val="0"/>
          </a:schemeClr>
        </a:solidFill>
        <a:ln w="25400" cap="flat" cmpd="sng" algn="ctr">
          <a:solidFill>
            <a:schemeClr val="accent5">
              <a:hueOff val="1200994"/>
              <a:satOff val="-44173"/>
              <a:lumOff val="22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5F0BA-CBDC-443C-9BF3-5EC6669252F2}">
      <dsp:nvSpPr>
        <dsp:cNvPr id="0" name=""/>
        <dsp:cNvSpPr/>
      </dsp:nvSpPr>
      <dsp:spPr>
        <a:xfrm>
          <a:off x="1713543" y="3400962"/>
          <a:ext cx="468227" cy="78037"/>
        </a:xfrm>
        <a:prstGeom prst="parallelogram">
          <a:avLst>
            <a:gd name="adj" fmla="val 140840"/>
          </a:avLst>
        </a:prstGeom>
        <a:solidFill>
          <a:schemeClr val="accent5">
            <a:hueOff val="1253211"/>
            <a:satOff val="-46093"/>
            <a:lumOff val="23704"/>
            <a:alphaOff val="0"/>
          </a:schemeClr>
        </a:solidFill>
        <a:ln w="25400" cap="flat" cmpd="sng" algn="ctr">
          <a:solidFill>
            <a:schemeClr val="accent5">
              <a:hueOff val="1253211"/>
              <a:satOff val="-46093"/>
              <a:lumOff val="23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B50EC-BA91-447A-BD3A-A9AE327EB969}">
      <dsp:nvSpPr>
        <dsp:cNvPr id="0" name=""/>
        <dsp:cNvSpPr/>
      </dsp:nvSpPr>
      <dsp:spPr>
        <a:xfrm>
          <a:off x="2209083" y="3400962"/>
          <a:ext cx="468227" cy="78037"/>
        </a:xfrm>
        <a:prstGeom prst="parallelogram">
          <a:avLst>
            <a:gd name="adj" fmla="val 140840"/>
          </a:avLst>
        </a:prstGeom>
        <a:solidFill>
          <a:schemeClr val="accent5">
            <a:hueOff val="1305428"/>
            <a:satOff val="-48014"/>
            <a:lumOff val="24692"/>
            <a:alphaOff val="0"/>
          </a:schemeClr>
        </a:solidFill>
        <a:ln w="25400" cap="flat" cmpd="sng" algn="ctr">
          <a:solidFill>
            <a:schemeClr val="accent5">
              <a:hueOff val="1305428"/>
              <a:satOff val="-48014"/>
              <a:lumOff val="246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4598F-8CBA-411D-A075-177EEFCCFC78}">
      <dsp:nvSpPr>
        <dsp:cNvPr id="0" name=""/>
        <dsp:cNvSpPr/>
      </dsp:nvSpPr>
      <dsp:spPr>
        <a:xfrm>
          <a:off x="2704624" y="3400962"/>
          <a:ext cx="468227" cy="78037"/>
        </a:xfrm>
        <a:prstGeom prst="parallelogram">
          <a:avLst>
            <a:gd name="adj" fmla="val 140840"/>
          </a:avLst>
        </a:prstGeom>
        <a:solidFill>
          <a:schemeClr val="accent5">
            <a:hueOff val="1357646"/>
            <a:satOff val="-49934"/>
            <a:lumOff val="25679"/>
            <a:alphaOff val="0"/>
          </a:schemeClr>
        </a:solidFill>
        <a:ln w="25400" cap="flat" cmpd="sng" algn="ctr">
          <a:solidFill>
            <a:schemeClr val="accent5">
              <a:hueOff val="1357646"/>
              <a:satOff val="-49934"/>
              <a:lumOff val="256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6F86A-7151-48EA-AC34-1671DD6C02E6}">
      <dsp:nvSpPr>
        <dsp:cNvPr id="0" name=""/>
        <dsp:cNvSpPr/>
      </dsp:nvSpPr>
      <dsp:spPr>
        <a:xfrm>
          <a:off x="3200164" y="3400962"/>
          <a:ext cx="468227" cy="78037"/>
        </a:xfrm>
        <a:prstGeom prst="parallelogram">
          <a:avLst>
            <a:gd name="adj" fmla="val 140840"/>
          </a:avLst>
        </a:prstGeom>
        <a:solidFill>
          <a:schemeClr val="accent5">
            <a:hueOff val="1409863"/>
            <a:satOff val="-51855"/>
            <a:lumOff val="26667"/>
            <a:alphaOff val="0"/>
          </a:schemeClr>
        </a:solidFill>
        <a:ln w="25400" cap="flat" cmpd="sng" algn="ctr">
          <a:solidFill>
            <a:schemeClr val="accent5">
              <a:hueOff val="1409863"/>
              <a:satOff val="-51855"/>
              <a:lumOff val="2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0E3D0-75C4-42CC-8155-AD1B83CEAA10}">
      <dsp:nvSpPr>
        <dsp:cNvPr id="0" name=""/>
        <dsp:cNvSpPr/>
      </dsp:nvSpPr>
      <dsp:spPr>
        <a:xfrm rot="5400000">
          <a:off x="-140072" y="142523"/>
          <a:ext cx="725161" cy="4450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1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 rot="-5400000">
        <a:off x="1" y="224958"/>
        <a:ext cx="445016" cy="280145"/>
      </dsp:txXfrm>
    </dsp:sp>
    <dsp:sp modelId="{DA598579-C0CA-4EEF-A4A2-3B27955037B7}">
      <dsp:nvSpPr>
        <dsp:cNvPr id="0" name=""/>
        <dsp:cNvSpPr/>
      </dsp:nvSpPr>
      <dsp:spPr>
        <a:xfrm rot="5400000">
          <a:off x="2200873" y="-1744047"/>
          <a:ext cx="483937" cy="3995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/>
              <a:ea typeface="+mn-ea"/>
              <a:cs typeface="+mn-cs"/>
            </a:rPr>
            <a:t>Участники проходят испытание на знание валют различных стран мира. Используя подсказки и свои знания отгадывают какая валюта используется в той или иной стране. </a:t>
          </a:r>
          <a:endParaRPr lang="ru-RU" sz="1000" kern="1200" dirty="0">
            <a:latin typeface="Times New Roman"/>
            <a:ea typeface="+mn-ea"/>
            <a:cs typeface="+mn-cs"/>
          </a:endParaRPr>
        </a:p>
      </dsp:txBody>
      <dsp:txXfrm rot="-5400000">
        <a:off x="445016" y="35434"/>
        <a:ext cx="3972027" cy="436689"/>
      </dsp:txXfrm>
    </dsp:sp>
    <dsp:sp modelId="{0F426835-B94A-4957-A380-5F2D479478F7}">
      <dsp:nvSpPr>
        <dsp:cNvPr id="0" name=""/>
        <dsp:cNvSpPr/>
      </dsp:nvSpPr>
      <dsp:spPr>
        <a:xfrm rot="5400000">
          <a:off x="-95360" y="687559"/>
          <a:ext cx="635738" cy="445016"/>
        </a:xfrm>
        <a:prstGeom prst="chevron">
          <a:avLst/>
        </a:prstGeom>
        <a:solidFill>
          <a:schemeClr val="accent5">
            <a:hueOff val="469954"/>
            <a:satOff val="-17285"/>
            <a:lumOff val="8889"/>
            <a:alphaOff val="0"/>
          </a:schemeClr>
        </a:solidFill>
        <a:ln w="25400" cap="flat" cmpd="sng" algn="ctr">
          <a:solidFill>
            <a:schemeClr val="accent5">
              <a:hueOff val="469954"/>
              <a:satOff val="-17285"/>
              <a:lumOff val="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2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 rot="-5400000">
        <a:off x="1" y="814706"/>
        <a:ext cx="445016" cy="190722"/>
      </dsp:txXfrm>
    </dsp:sp>
    <dsp:sp modelId="{28CE2205-6B16-4FE2-89C6-234FEB346FBC}">
      <dsp:nvSpPr>
        <dsp:cNvPr id="0" name=""/>
        <dsp:cNvSpPr/>
      </dsp:nvSpPr>
      <dsp:spPr>
        <a:xfrm rot="5400000">
          <a:off x="2227138" y="-1199011"/>
          <a:ext cx="431407" cy="3995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69954"/>
              <a:satOff val="-17285"/>
              <a:lumOff val="8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/>
              <a:ea typeface="+mn-ea"/>
              <a:cs typeface="+mn-cs"/>
            </a:rPr>
            <a:t>Участники проходят тест, проверяющий их знания основ финансовой грамотности. Вопросы касаются тем личного бюджета, кредитов, инвестиций, страхования и других аспектов управления финансами. </a:t>
          </a:r>
          <a:endParaRPr lang="ru-RU" sz="1000" kern="1200" dirty="0">
            <a:latin typeface="Times New Roman"/>
            <a:ea typeface="+mn-ea"/>
            <a:cs typeface="+mn-cs"/>
          </a:endParaRPr>
        </a:p>
      </dsp:txBody>
      <dsp:txXfrm rot="-5400000">
        <a:off x="445016" y="604171"/>
        <a:ext cx="3974591" cy="389287"/>
      </dsp:txXfrm>
    </dsp:sp>
    <dsp:sp modelId="{194139F1-49EF-40A6-8515-9962A8BE1420}">
      <dsp:nvSpPr>
        <dsp:cNvPr id="0" name=""/>
        <dsp:cNvSpPr/>
      </dsp:nvSpPr>
      <dsp:spPr>
        <a:xfrm rot="5400000">
          <a:off x="-95360" y="1178794"/>
          <a:ext cx="635738" cy="445016"/>
        </a:xfrm>
        <a:prstGeom prst="chevron">
          <a:avLst/>
        </a:prstGeom>
        <a:solidFill>
          <a:schemeClr val="accent5">
            <a:hueOff val="939908"/>
            <a:satOff val="-34570"/>
            <a:lumOff val="17778"/>
            <a:alphaOff val="0"/>
          </a:schemeClr>
        </a:solidFill>
        <a:ln w="25400" cap="flat" cmpd="sng" algn="ctr">
          <a:solidFill>
            <a:schemeClr val="accent5">
              <a:hueOff val="939908"/>
              <a:satOff val="-34570"/>
              <a:lumOff val="17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3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 rot="-5400000">
        <a:off x="1" y="1305941"/>
        <a:ext cx="445016" cy="190722"/>
      </dsp:txXfrm>
    </dsp:sp>
    <dsp:sp modelId="{BDE71581-FE37-45A4-91EC-36FDC91C2635}">
      <dsp:nvSpPr>
        <dsp:cNvPr id="0" name=""/>
        <dsp:cNvSpPr/>
      </dsp:nvSpPr>
      <dsp:spPr>
        <a:xfrm rot="5400000">
          <a:off x="2236227" y="-684594"/>
          <a:ext cx="413229" cy="3995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39908"/>
              <a:satOff val="-34570"/>
              <a:lumOff val="17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/>
              <a:ea typeface="+mn-ea"/>
              <a:cs typeface="+mn-cs"/>
            </a:rPr>
            <a:t>Участники решают </a:t>
          </a:r>
          <a:r>
            <a:rPr lang="ru-RU" sz="1000" kern="1200" dirty="0" err="1" smtClean="0">
              <a:latin typeface="Times New Roman"/>
              <a:ea typeface="+mn-ea"/>
              <a:cs typeface="+mn-cs"/>
            </a:rPr>
            <a:t>филворд</a:t>
          </a:r>
          <a:r>
            <a:rPr lang="ru-RU" sz="1000" kern="1200" dirty="0" smtClean="0">
              <a:latin typeface="Times New Roman"/>
              <a:ea typeface="+mn-ea"/>
              <a:cs typeface="+mn-cs"/>
            </a:rPr>
            <a:t> (венгерский кроссворд). В сетке букв спрятаны слова, связанные с темой </a:t>
          </a:r>
          <a:r>
            <a:rPr lang="ru-RU" sz="1000" kern="1200" dirty="0" err="1" smtClean="0">
              <a:latin typeface="Times New Roman"/>
              <a:ea typeface="+mn-ea"/>
              <a:cs typeface="+mn-cs"/>
            </a:rPr>
            <a:t>квеста</a:t>
          </a:r>
          <a:r>
            <a:rPr lang="ru-RU" sz="1000" kern="1200" dirty="0" smtClean="0">
              <a:latin typeface="Times New Roman"/>
              <a:ea typeface="+mn-ea"/>
              <a:cs typeface="+mn-cs"/>
            </a:rPr>
            <a:t>. Задача - найти и вычеркнуть все спрятанные слова.</a:t>
          </a:r>
          <a:endParaRPr lang="ru-RU" sz="1000" kern="1200" dirty="0">
            <a:latin typeface="Times New Roman"/>
            <a:ea typeface="+mn-ea"/>
            <a:cs typeface="+mn-cs"/>
          </a:endParaRPr>
        </a:p>
      </dsp:txBody>
      <dsp:txXfrm rot="-5400000">
        <a:off x="445016" y="1126789"/>
        <a:ext cx="3975479" cy="372885"/>
      </dsp:txXfrm>
    </dsp:sp>
    <dsp:sp modelId="{91A81151-0102-4120-9E11-BC147FD6A54E}">
      <dsp:nvSpPr>
        <dsp:cNvPr id="0" name=""/>
        <dsp:cNvSpPr/>
      </dsp:nvSpPr>
      <dsp:spPr>
        <a:xfrm rot="5400000">
          <a:off x="-95360" y="1813887"/>
          <a:ext cx="635738" cy="445016"/>
        </a:xfrm>
        <a:prstGeom prst="chevron">
          <a:avLst/>
        </a:prstGeom>
        <a:solidFill>
          <a:schemeClr val="accent5">
            <a:hueOff val="1409863"/>
            <a:satOff val="-51855"/>
            <a:lumOff val="26667"/>
            <a:alphaOff val="0"/>
          </a:schemeClr>
        </a:solidFill>
        <a:ln w="25400" cap="flat" cmpd="sng" algn="ctr">
          <a:solidFill>
            <a:schemeClr val="accent5">
              <a:hueOff val="1409863"/>
              <a:satOff val="-51855"/>
              <a:lumOff val="2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4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 rot="-5400000">
        <a:off x="1" y="1941034"/>
        <a:ext cx="445016" cy="190722"/>
      </dsp:txXfrm>
    </dsp:sp>
    <dsp:sp modelId="{08C9E1A2-DB94-49BF-923D-6A53A76A8C94}">
      <dsp:nvSpPr>
        <dsp:cNvPr id="0" name=""/>
        <dsp:cNvSpPr/>
      </dsp:nvSpPr>
      <dsp:spPr>
        <a:xfrm rot="5400000">
          <a:off x="2092369" y="-72683"/>
          <a:ext cx="700945" cy="3995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409863"/>
              <a:satOff val="-51855"/>
              <a:lumOff val="2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/>
              <a:ea typeface="+mn-ea"/>
              <a:cs typeface="+mn-cs"/>
            </a:rPr>
            <a:t>Участникам предлагается набор зашифрованных слов, связанных с финансовой грамотностью (например, «бюджет», «инвестиции», «кредит», «страхование» и т.д.). Слова зашифрованы различными способами: ребусы, анаграммы, шифры подстановки. Их задача найти эти слова.</a:t>
          </a:r>
          <a:endParaRPr lang="ru-RU" sz="1000" kern="1200" dirty="0">
            <a:latin typeface="Times New Roman"/>
            <a:ea typeface="+mn-ea"/>
            <a:cs typeface="+mn-cs"/>
          </a:endParaRPr>
        </a:p>
      </dsp:txBody>
      <dsp:txXfrm rot="-5400000">
        <a:off x="445017" y="1608886"/>
        <a:ext cx="3961434" cy="632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68955-2818-4417-BA7D-82E70D392A7F}">
      <dsp:nvSpPr>
        <dsp:cNvPr id="0" name=""/>
        <dsp:cNvSpPr/>
      </dsp:nvSpPr>
      <dsp:spPr>
        <a:xfrm rot="5400000">
          <a:off x="-35844" y="655049"/>
          <a:ext cx="220984" cy="14929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93851"/>
        <a:ext cx="149294" cy="71690"/>
      </dsp:txXfrm>
    </dsp:sp>
    <dsp:sp modelId="{F287CE8F-0D9E-4D46-B352-ACB30BDAAF15}">
      <dsp:nvSpPr>
        <dsp:cNvPr id="0" name=""/>
        <dsp:cNvSpPr/>
      </dsp:nvSpPr>
      <dsp:spPr>
        <a:xfrm rot="5400000">
          <a:off x="2001695" y="-1361105"/>
          <a:ext cx="452912" cy="4035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0" lvl="1" indent="-57150" algn="just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Участникам необходимо разгадать кроссворд, вопросы которого связаны с финансовой грамотностью.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10307" y="452392"/>
        <a:ext cx="4013580" cy="408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68955-2818-4417-BA7D-82E70D392A7F}">
      <dsp:nvSpPr>
        <dsp:cNvPr id="0" name=""/>
        <dsp:cNvSpPr/>
      </dsp:nvSpPr>
      <dsp:spPr>
        <a:xfrm rot="5400000">
          <a:off x="-35844" y="655049"/>
          <a:ext cx="220984" cy="14929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693851"/>
        <a:ext cx="149294" cy="71690"/>
      </dsp:txXfrm>
    </dsp:sp>
    <dsp:sp modelId="{F287CE8F-0D9E-4D46-B352-ACB30BDAAF15}">
      <dsp:nvSpPr>
        <dsp:cNvPr id="0" name=""/>
        <dsp:cNvSpPr/>
      </dsp:nvSpPr>
      <dsp:spPr>
        <a:xfrm rot="5400000">
          <a:off x="2011441" y="-1378524"/>
          <a:ext cx="452912" cy="3975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0" lvl="1" indent="-57150" algn="just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Участникам предлагается решить финансовые задачи, анализ ситуаций, выбор оптимальных финансовых решений, расчет процентов по вкладу, определение выгодности кредита и т.д.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0338" y="404688"/>
        <a:ext cx="3953011" cy="408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4CB1-2704-4D35-82AA-8D63713CCE27}">
      <dsp:nvSpPr>
        <dsp:cNvPr id="0" name=""/>
        <dsp:cNvSpPr/>
      </dsp:nvSpPr>
      <dsp:spPr>
        <a:xfrm>
          <a:off x="-4107996" y="-628569"/>
          <a:ext cx="4880218" cy="4880218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F8749-1BFB-4768-AB52-CB987408F2F1}">
      <dsp:nvSpPr>
        <dsp:cNvPr id="0" name=""/>
        <dsp:cNvSpPr/>
      </dsp:nvSpPr>
      <dsp:spPr>
        <a:xfrm>
          <a:off x="280922" y="190791"/>
          <a:ext cx="5044216" cy="38143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2766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Повышение качества финансового образования и информированности школьников региона.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>
        <a:off x="280922" y="190791"/>
        <a:ext cx="5044216" cy="381437"/>
      </dsp:txXfrm>
    </dsp:sp>
    <dsp:sp modelId="{09947274-D886-40A6-A37D-0E191AC29C00}">
      <dsp:nvSpPr>
        <dsp:cNvPr id="0" name=""/>
        <dsp:cNvSpPr/>
      </dsp:nvSpPr>
      <dsp:spPr>
        <a:xfrm>
          <a:off x="42524" y="143111"/>
          <a:ext cx="476797" cy="476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64A14-9073-4930-BA82-5F6DA8890388}">
      <dsp:nvSpPr>
        <dsp:cNvPr id="0" name=""/>
        <dsp:cNvSpPr/>
      </dsp:nvSpPr>
      <dsp:spPr>
        <a:xfrm>
          <a:off x="594681" y="762875"/>
          <a:ext cx="4730458" cy="38143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2766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Охват на мероприятии 30 человек (10 команд по 3 человека). 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>
        <a:off x="594681" y="762875"/>
        <a:ext cx="4730458" cy="381437"/>
      </dsp:txXfrm>
    </dsp:sp>
    <dsp:sp modelId="{559B8836-22F3-410D-9639-E65948108C2A}">
      <dsp:nvSpPr>
        <dsp:cNvPr id="0" name=""/>
        <dsp:cNvSpPr/>
      </dsp:nvSpPr>
      <dsp:spPr>
        <a:xfrm>
          <a:off x="356282" y="715195"/>
          <a:ext cx="476797" cy="476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81973"/>
              <a:satOff val="-10371"/>
              <a:lumOff val="5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E16D-70DF-41C3-9EE9-4E082C2A0A7E}">
      <dsp:nvSpPr>
        <dsp:cNvPr id="0" name=""/>
        <dsp:cNvSpPr/>
      </dsp:nvSpPr>
      <dsp:spPr>
        <a:xfrm>
          <a:off x="738155" y="1334959"/>
          <a:ext cx="4586984" cy="381437"/>
        </a:xfrm>
        <a:prstGeom prst="rect">
          <a:avLst/>
        </a:prstGeom>
        <a:noFill/>
        <a:ln w="25400" cap="flat" cmpd="sng" algn="ctr">
          <a:solidFill>
            <a:srgbClr val="9CD6E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66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Повышение интереса молодежи к вопросам финансовой грамотности как будущих участников финансового рынка.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>
        <a:off x="738155" y="1334959"/>
        <a:ext cx="4586984" cy="381437"/>
      </dsp:txXfrm>
    </dsp:sp>
    <dsp:sp modelId="{F3805D2A-B101-4778-B888-73FC1FEC1364}">
      <dsp:nvSpPr>
        <dsp:cNvPr id="0" name=""/>
        <dsp:cNvSpPr/>
      </dsp:nvSpPr>
      <dsp:spPr>
        <a:xfrm>
          <a:off x="499756" y="1287279"/>
          <a:ext cx="476797" cy="476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CD6E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848C3-457F-46D4-8A41-41156AA5F000}">
      <dsp:nvSpPr>
        <dsp:cNvPr id="0" name=""/>
        <dsp:cNvSpPr/>
      </dsp:nvSpPr>
      <dsp:spPr>
        <a:xfrm>
          <a:off x="676483" y="1872899"/>
          <a:ext cx="4637028" cy="487374"/>
        </a:xfrm>
        <a:prstGeom prst="rect">
          <a:avLst/>
        </a:prstGeom>
        <a:noFill/>
        <a:ln w="25400" cap="flat" cmpd="sng" algn="ctr">
          <a:solidFill>
            <a:srgbClr val="9CD6E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66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 Квест-игра развивает внимательность, логическое мышление и умение работать в команде, развивает навыки логического мышления.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>
        <a:off x="676483" y="1872899"/>
        <a:ext cx="4637028" cy="487374"/>
      </dsp:txXfrm>
    </dsp:sp>
    <dsp:sp modelId="{E054EE2C-7B11-4DD0-A842-54B1ADA01607}">
      <dsp:nvSpPr>
        <dsp:cNvPr id="0" name=""/>
        <dsp:cNvSpPr/>
      </dsp:nvSpPr>
      <dsp:spPr>
        <a:xfrm>
          <a:off x="476512" y="1865517"/>
          <a:ext cx="476797" cy="494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CD6E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C0015-B7BD-4095-9269-F5C93806AEC9}">
      <dsp:nvSpPr>
        <dsp:cNvPr id="0" name=""/>
        <dsp:cNvSpPr/>
      </dsp:nvSpPr>
      <dsp:spPr>
        <a:xfrm>
          <a:off x="658779" y="2447815"/>
          <a:ext cx="4663474" cy="491452"/>
        </a:xfrm>
        <a:prstGeom prst="rect">
          <a:avLst/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66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Игра направлена на практическое применение знаний в области финансов и развитие навыков принятия обоснованных финансовых решений.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>
        <a:off x="658779" y="2447815"/>
        <a:ext cx="4663474" cy="491452"/>
      </dsp:txXfrm>
    </dsp:sp>
    <dsp:sp modelId="{E7F5ECCD-8A6C-470E-B510-57E2A3DAC023}">
      <dsp:nvSpPr>
        <dsp:cNvPr id="0" name=""/>
        <dsp:cNvSpPr/>
      </dsp:nvSpPr>
      <dsp:spPr>
        <a:xfrm>
          <a:off x="356282" y="2431086"/>
          <a:ext cx="476797" cy="476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B0A92-96C5-48E3-A85D-8336FABEFEFB}">
      <dsp:nvSpPr>
        <dsp:cNvPr id="0" name=""/>
        <dsp:cNvSpPr/>
      </dsp:nvSpPr>
      <dsp:spPr>
        <a:xfrm>
          <a:off x="280922" y="3050849"/>
          <a:ext cx="5044216" cy="381437"/>
        </a:xfrm>
        <a:prstGeom prst="rect">
          <a:avLst/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66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/>
              <a:ea typeface="+mn-ea"/>
              <a:cs typeface="+mn-cs"/>
            </a:rPr>
            <a:t>Повышение интереса школьников к вопросам финансовой грамотности как будущих участников финансового рынка.</a:t>
          </a:r>
          <a:endParaRPr lang="ru-RU" sz="1200" kern="1200" dirty="0">
            <a:solidFill>
              <a:schemeClr val="tx1"/>
            </a:solidFill>
            <a:latin typeface="Times New Roman"/>
            <a:ea typeface="+mn-ea"/>
            <a:cs typeface="+mn-cs"/>
          </a:endParaRPr>
        </a:p>
      </dsp:txBody>
      <dsp:txXfrm>
        <a:off x="280922" y="3050849"/>
        <a:ext cx="5044216" cy="381437"/>
      </dsp:txXfrm>
    </dsp:sp>
    <dsp:sp modelId="{22900201-680C-4065-B535-CC05290BE3C8}">
      <dsp:nvSpPr>
        <dsp:cNvPr id="0" name=""/>
        <dsp:cNvSpPr/>
      </dsp:nvSpPr>
      <dsp:spPr>
        <a:xfrm>
          <a:off x="42524" y="3003170"/>
          <a:ext cx="476797" cy="4767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02.06.2025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231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49810"/>
            <a:ext cx="6350680" cy="1283366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</a:t>
            </a:r>
            <a:r>
              <a:rPr lang="ru-RU" sz="1200" dirty="0" smtClean="0"/>
              <a:t>Финансовое просвещение детей и молодежи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Республика Тыва 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Департамент по образованию Мэрии города Кызыла, </a:t>
            </a:r>
          </a:p>
          <a:p>
            <a:r>
              <a:rPr lang="ru-RU" sz="1200" dirty="0" smtClean="0"/>
              <a:t>Министерство финансов Республики Тыва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+7(394)22 9-77-46,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mfdohod@rtyva.ru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72" y="1439382"/>
            <a:ext cx="6240863" cy="1185166"/>
          </a:xfrm>
          <a:ln w="31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Квест-игра: «По ступенькам финансовой грамотности» для учащихся 7-8 классов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" y="103367"/>
            <a:ext cx="1113102" cy="9700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63" y="346125"/>
            <a:ext cx="6888265" cy="682727"/>
          </a:xfrm>
        </p:spPr>
        <p:txBody>
          <a:bodyPr/>
          <a:lstStyle/>
          <a:p>
            <a:r>
              <a:rPr lang="ru-RU" dirty="0" smtClean="0"/>
              <a:t>ЦЕЛЬ </a:t>
            </a:r>
            <a:r>
              <a:rPr lang="ru-RU" dirty="0"/>
              <a:t>И ЦЕЛЕВАЯ АУДИТОРИЯ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032" y="863314"/>
            <a:ext cx="7295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Цель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– формирование финансово грамотного поведения и развития финансовой культуры у учащихся 7-8 классов муниципальных общеобразовательных учреждений города Кызыла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Республики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Тыва, как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необходимого условия повышения уровня и качества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жизни.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26" y="1604726"/>
            <a:ext cx="2570234" cy="15308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482" y="3221156"/>
            <a:ext cx="2592410" cy="17305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77" y="3221156"/>
            <a:ext cx="2419766" cy="17305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3858" y="1590712"/>
            <a:ext cx="4425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Квест-игра ориентирована на несколько целевых групп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21653" y="2068254"/>
            <a:ext cx="2448455" cy="603826"/>
            <a:chOff x="966331" y="1025195"/>
            <a:chExt cx="2049510" cy="991019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66331" y="1025195"/>
              <a:ext cx="2049510" cy="99101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14709" y="1073573"/>
              <a:ext cx="1952754" cy="8942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ea typeface="+mn-ea"/>
                  <a:cs typeface="+mn-cs"/>
                </a:rPr>
                <a:t>Школьники средних классов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i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ea typeface="+mn-ea"/>
                  <a:cs typeface="+mn-cs"/>
                </a:rPr>
                <a:t>5-9 классов</a:t>
              </a:r>
              <a:endParaRPr lang="ru-RU" sz="1200" i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73803" y="2948720"/>
            <a:ext cx="2477438" cy="603826"/>
            <a:chOff x="966331" y="1025195"/>
            <a:chExt cx="2049510" cy="99101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966331" y="1025195"/>
              <a:ext cx="2049510" cy="99101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014709" y="1073573"/>
              <a:ext cx="1952754" cy="8942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  <a:ea typeface="+mn-ea"/>
                  <a:cs typeface="+mn-cs"/>
                </a:rPr>
                <a:t>Школьники старших классов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i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/>
                </a:rPr>
                <a:t>10-11 классов</a:t>
              </a:r>
              <a:endParaRPr lang="ru-RU" sz="1200" i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6905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67" y="885253"/>
            <a:ext cx="3301253" cy="2072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42" y="3060922"/>
            <a:ext cx="1384702" cy="1384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643" y="4445624"/>
            <a:ext cx="214481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Видеоматериал мероприятия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0" name="Заголовок 3"/>
          <p:cNvSpPr txBox="1">
            <a:spLocks noGrp="1"/>
          </p:cNvSpPr>
          <p:nvPr>
            <p:ph type="title"/>
          </p:nvPr>
        </p:nvSpPr>
        <p:spPr>
          <a:xfrm>
            <a:off x="532047" y="368465"/>
            <a:ext cx="6888265" cy="2769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Краткое</a:t>
            </a:r>
            <a:r>
              <a:rPr lang="ru-RU" sz="1600" dirty="0" smtClean="0">
                <a:solidFill>
                  <a:schemeClr val="tx1"/>
                </a:solidFill>
              </a:rPr>
              <a:t> описание региональной практики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393" y="725017"/>
            <a:ext cx="4862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 smtClean="0">
                <a:latin typeface="Times New Roman"/>
                <a:ea typeface="Times New Roman"/>
              </a:rPr>
              <a:t>Квест-игра </a:t>
            </a:r>
            <a:r>
              <a:rPr lang="ru-RU" sz="1200" b="0" dirty="0">
                <a:latin typeface="Times New Roman"/>
                <a:ea typeface="Times New Roman"/>
              </a:rPr>
              <a:t>«По ступенькам финансовой грамотности» </a:t>
            </a:r>
            <a:r>
              <a:rPr lang="ru-RU" sz="1200" b="0" dirty="0" smtClean="0">
                <a:latin typeface="Times New Roman"/>
                <a:ea typeface="Times New Roman"/>
              </a:rPr>
              <a:t>проведена среди </a:t>
            </a:r>
            <a:r>
              <a:rPr lang="ru-RU" sz="1200" b="0" dirty="0">
                <a:latin typeface="Times New Roman"/>
                <a:ea typeface="Times New Roman"/>
              </a:rPr>
              <a:t>обучающихся 7-8 классов муниципальных общеобразовательных учреждений города </a:t>
            </a:r>
            <a:r>
              <a:rPr lang="ru-RU" sz="1200" b="0" dirty="0" smtClean="0">
                <a:latin typeface="Times New Roman"/>
                <a:ea typeface="Times New Roman"/>
              </a:rPr>
              <a:t>Кызыла.</a:t>
            </a:r>
            <a:endParaRPr lang="ru-RU" b="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22469674"/>
              </p:ext>
            </p:extLst>
          </p:nvPr>
        </p:nvGraphicFramePr>
        <p:xfrm>
          <a:off x="457335" y="1630524"/>
          <a:ext cx="4832616" cy="225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1563" y="1343266"/>
            <a:ext cx="142987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Helvetica Neue"/>
              </a:rPr>
              <a:t>Задачи квест-игры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8457" y="3753273"/>
            <a:ext cx="1662315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Критерии оценивания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335" y="4040531"/>
            <a:ext cx="4864558" cy="830997"/>
          </a:xfrm>
          <a:prstGeom prst="rect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latin typeface="Times New Roman"/>
                <a:ea typeface="Calibri"/>
              </a:rPr>
              <a:t>Измерителем результатов является общее количество набранных </a:t>
            </a:r>
            <a:r>
              <a:rPr lang="ru-RU" sz="1200" b="0" dirty="0" smtClean="0">
                <a:latin typeface="Times New Roman"/>
                <a:ea typeface="Calibri"/>
              </a:rPr>
              <a:t>баллов.</a:t>
            </a:r>
            <a:r>
              <a:rPr lang="ru-RU" b="0" dirty="0">
                <a:ea typeface="Calibri"/>
              </a:rPr>
              <a:t> </a:t>
            </a:r>
            <a:r>
              <a:rPr lang="ru-RU" sz="1200" b="0" dirty="0" smtClean="0">
                <a:latin typeface="Times New Roman"/>
                <a:ea typeface="Times New Roman"/>
                <a:cs typeface="Times New Roman"/>
              </a:rPr>
              <a:t>Набранные </a:t>
            </a:r>
            <a:r>
              <a:rPr lang="ru-RU" sz="1200" b="0" dirty="0">
                <a:latin typeface="Times New Roman"/>
                <a:ea typeface="Times New Roman"/>
                <a:cs typeface="Times New Roman"/>
              </a:rPr>
              <a:t>баллы суммируются и команды набравшие наибольшее количество баллов становятся победителями и призерами Конкурса.</a:t>
            </a:r>
            <a:endParaRPr lang="ru-RU" sz="1050" b="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69257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06976" y="368465"/>
            <a:ext cx="6888265" cy="27699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tx1"/>
                </a:solidFill>
              </a:rPr>
              <a:t>Краткое</a:t>
            </a:r>
            <a:r>
              <a:rPr lang="ru-RU" sz="1600" dirty="0" smtClean="0">
                <a:solidFill>
                  <a:schemeClr val="tx1"/>
                </a:solidFill>
              </a:rPr>
              <a:t> описание региональной практики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316" y="893223"/>
            <a:ext cx="6838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Всего на площадке собралось 10 команд, каждая из которых прошла шесть тематических станций. </a:t>
            </a:r>
            <a:endParaRPr lang="ru-RU" sz="1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8396057"/>
              </p:ext>
            </p:extLst>
          </p:nvPr>
        </p:nvGraphicFramePr>
        <p:xfrm>
          <a:off x="460485" y="1266797"/>
          <a:ext cx="4739668" cy="348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28196" y="1252163"/>
            <a:ext cx="198131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Краткое описание станции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58519020"/>
              </p:ext>
            </p:extLst>
          </p:nvPr>
        </p:nvGraphicFramePr>
        <p:xfrm>
          <a:off x="4599965" y="1539422"/>
          <a:ext cx="4440668" cy="235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22701803"/>
              </p:ext>
            </p:extLst>
          </p:nvPr>
        </p:nvGraphicFramePr>
        <p:xfrm>
          <a:off x="4794637" y="3426335"/>
          <a:ext cx="4245996" cy="149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4599965" y="3856620"/>
            <a:ext cx="445016" cy="635738"/>
            <a:chOff x="1" y="1718526"/>
            <a:chExt cx="445016" cy="63573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Нашивка 16"/>
            <p:cNvSpPr/>
            <p:nvPr/>
          </p:nvSpPr>
          <p:spPr>
            <a:xfrm rot="5400000">
              <a:off x="-95360" y="1813887"/>
              <a:ext cx="635738" cy="445016"/>
            </a:xfrm>
            <a:prstGeom prst="chevron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hueOff val="1409863"/>
                <a:satOff val="-51855"/>
                <a:lumOff val="26667"/>
                <a:alphaOff val="0"/>
              </a:schemeClr>
            </a:lnRef>
            <a:fillRef idx="1">
              <a:schemeClr val="accent5">
                <a:hueOff val="1409863"/>
                <a:satOff val="-51855"/>
                <a:lumOff val="26667"/>
                <a:alphaOff val="0"/>
              </a:schemeClr>
            </a:fillRef>
            <a:effectRef idx="0">
              <a:schemeClr val="accent5">
                <a:hueOff val="1409863"/>
                <a:satOff val="-51855"/>
                <a:lumOff val="266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1" y="1941034"/>
              <a:ext cx="445016" cy="190722"/>
            </a:xfrm>
            <a:prstGeom prst="rect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kern="1200" dirty="0">
                  <a:solidFill>
                    <a:schemeClr val="tx1"/>
                  </a:solidFill>
                  <a:latin typeface="Times New Roman"/>
                </a:rPr>
                <a:t>5</a:t>
              </a:r>
              <a:endParaRPr lang="ru-RU" sz="1200" b="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endParaRPr>
            </a:p>
          </p:txBody>
        </p:sp>
      </p:grp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360375987"/>
              </p:ext>
            </p:extLst>
          </p:nvPr>
        </p:nvGraphicFramePr>
        <p:xfrm>
          <a:off x="4794637" y="3998775"/>
          <a:ext cx="4245996" cy="149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4599965" y="4368928"/>
            <a:ext cx="445016" cy="635738"/>
            <a:chOff x="1" y="1718526"/>
            <a:chExt cx="445016" cy="6357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Нашивка 20"/>
            <p:cNvSpPr/>
            <p:nvPr/>
          </p:nvSpPr>
          <p:spPr>
            <a:xfrm rot="5400000">
              <a:off x="-95360" y="1813887"/>
              <a:ext cx="635738" cy="445016"/>
            </a:xfrm>
            <a:prstGeom prst="chevron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>
                <a:hueOff val="1409863"/>
                <a:satOff val="-51855"/>
                <a:lumOff val="26667"/>
                <a:alphaOff val="0"/>
              </a:schemeClr>
            </a:lnRef>
            <a:fillRef idx="1">
              <a:schemeClr val="accent5">
                <a:hueOff val="1409863"/>
                <a:satOff val="-51855"/>
                <a:lumOff val="26667"/>
                <a:alphaOff val="0"/>
              </a:schemeClr>
            </a:fillRef>
            <a:effectRef idx="0">
              <a:schemeClr val="accent5">
                <a:hueOff val="1409863"/>
                <a:satOff val="-51855"/>
                <a:lumOff val="266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" y="1941034"/>
              <a:ext cx="445016" cy="190722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0" kern="1200" dirty="0">
                  <a:solidFill>
                    <a:schemeClr val="tx1"/>
                  </a:solidFill>
                  <a:latin typeface="Times New Roman"/>
                </a:rPr>
                <a:t>6</a:t>
              </a:r>
              <a:endParaRPr lang="ru-RU" sz="1200" b="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914" y="150765"/>
            <a:ext cx="6888265" cy="682727"/>
          </a:xfrm>
        </p:spPr>
        <p:txBody>
          <a:bodyPr/>
          <a:lstStyle/>
          <a:p>
            <a:r>
              <a:rPr lang="ru-RU" dirty="0" smtClean="0"/>
              <a:t>Тематические станции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4" y="761930"/>
            <a:ext cx="3172132" cy="15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/>
          <a:stretch/>
        </p:blipFill>
        <p:spPr bwMode="auto">
          <a:xfrm>
            <a:off x="5001370" y="757256"/>
            <a:ext cx="3053302" cy="15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4" y="2727575"/>
            <a:ext cx="3172132" cy="18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73" y="2727575"/>
            <a:ext cx="3037399" cy="18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1741" y="2325058"/>
            <a:ext cx="281647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Станция «Тестирование по финансам»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4903" y="4575647"/>
            <a:ext cx="2430153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Станция «Валюта разных стран»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209" y="2325058"/>
            <a:ext cx="193161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Станция «Отгадай слово»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2004" y="4575647"/>
            <a:ext cx="3510577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Станция «Задания на финансовую грамотность»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itchFamily="18" charset="0"/>
              <a:cs typeface="Times New Roman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41290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91" y="383150"/>
            <a:ext cx="6888265" cy="682727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3957290"/>
              </p:ext>
            </p:extLst>
          </p:nvPr>
        </p:nvGraphicFramePr>
        <p:xfrm>
          <a:off x="3344659" y="877360"/>
          <a:ext cx="5385873" cy="362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un9-58.userapi.com/s/v1/if2/6Rtx55a2XGO_4Vr9ys6Bl2VIUcv6J1l7d-R4ks_AH_wA8siiJypjnAwI13gGzIHOScIdKvJlW8JbRClQbEMLnsTY.jpg?quality=95&amp;as=32x18,48x27,72x40,108x61,160x90,240x135,360x202,480x270,540x304,640x360,720x405,1080x607,1280x720&amp;from=bu&amp;u=JMssPiXSoBOulgRTYkpbksziYGJ5FaPbUcR_LhdK798&amp;cs=807x45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8" b="13453"/>
          <a:stretch/>
        </p:blipFill>
        <p:spPr bwMode="auto">
          <a:xfrm>
            <a:off x="397565" y="1664539"/>
            <a:ext cx="3021496" cy="22037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273" y="1701774"/>
            <a:ext cx="5565001" cy="1637773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dirty="0" smtClean="0"/>
              <a:t>Благодарим за внимание!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0977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532</Words>
  <Application>Microsoft Office PowerPoint</Application>
  <PresentationFormat>Экран (16:9)</PresentationFormat>
  <Paragraphs>64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White</vt:lpstr>
      <vt:lpstr>Квест-игра: «По ступенькам финансовой грамотности» для учащихся 7-8 классов</vt:lpstr>
      <vt:lpstr>ЦЕЛЬ И ЦЕЛЕВАЯ АУДИТОРИЯ ПРОЕКТА </vt:lpstr>
      <vt:lpstr>Краткое описание региональной практики</vt:lpstr>
      <vt:lpstr>Краткое описание региональной практики</vt:lpstr>
      <vt:lpstr>Тематические станции</vt:lpstr>
      <vt:lpstr>Достигнутые результаты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Ондар Аялга Мергеновна</dc:creator>
  <cp:lastModifiedBy>Ондар Аялга Мергеновна</cp:lastModifiedBy>
  <cp:revision>89</cp:revision>
  <dcterms:modified xsi:type="dcterms:W3CDTF">2025-06-02T02:03:15Z</dcterms:modified>
</cp:coreProperties>
</file>