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0" r:id="rId5"/>
    <p:sldId id="266" r:id="rId6"/>
    <p:sldId id="261" r:id="rId7"/>
    <p:sldId id="265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3E1"/>
    <a:srgbClr val="1BA5A5"/>
    <a:srgbClr val="9CD6E8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20" d="100"/>
          <a:sy n="120" d="100"/>
        </p:scale>
        <p:origin x="-1374" y="-6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EDBB2-FAD3-4D88-8A33-64BB25DA674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2841D2-58DE-4525-B89B-327D98B4941C}">
      <dgm:prSet phldrT="[Текст]" custT="1"/>
      <dgm:spPr>
        <a:xfrm rot="5400000">
          <a:off x="-128011" y="129627"/>
          <a:ext cx="853407" cy="597385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1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ECA5826E-B600-456A-A620-C901770AE0BE}" type="parTrans" cxnId="{776A024E-8AAE-450F-AED8-10F89541542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632EE6C-95FC-43B8-A945-783914410594}" type="sibTrans" cxnId="{776A024E-8AAE-450F-AED8-10F89541542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2345C28-AC83-48F7-AD12-32E340BB202E}">
      <dgm:prSet phldrT="[Текст]" custT="1"/>
      <dgm:spPr>
        <a:xfrm rot="5400000">
          <a:off x="2073563" y="-1474561"/>
          <a:ext cx="554714" cy="3507071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Повышение интереса детей с нарушениями слуха к освоению финансовой грамотности.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98337C30-039F-41F3-AE38-56BE992C0770}" type="parTrans" cxnId="{1C2C6070-BC54-4C05-896C-1340A58EC64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4C7C198-FED0-490E-ADB0-5050752081A7}" type="sibTrans" cxnId="{1C2C6070-BC54-4C05-896C-1340A58EC64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12E278D-171A-43BC-9D09-CF8364C403FA}">
      <dgm:prSet phldrT="[Текст]" custT="1"/>
      <dgm:spPr>
        <a:xfrm rot="5400000">
          <a:off x="-128011" y="828190"/>
          <a:ext cx="853407" cy="597385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2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35C785AF-7134-43C5-9149-A91CD4016FA9}" type="parTrans" cxnId="{00544A0B-420C-47FE-94E4-32CF33623AE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BC3CA7A-52CC-4B7E-B464-A2238B88A549}" type="sibTrans" cxnId="{00544A0B-420C-47FE-94E4-32CF33623AE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2830AE6-ED37-4377-9539-613F3440D3E4}">
      <dgm:prSet phldrT="[Текст]" custT="1"/>
      <dgm:spPr>
        <a:xfrm rot="5400000">
          <a:off x="2073563" y="-775999"/>
          <a:ext cx="554714" cy="3507071"/>
        </a:xfrm>
      </dgm:spPr>
      <dgm:t>
        <a:bodyPr/>
        <a:lstStyle/>
        <a:p>
          <a:pPr algn="just"/>
          <a:r>
            <a:rPr lang="ru-RU" sz="1200" dirty="0" smtClean="0">
              <a:latin typeface="Times New Roman"/>
              <a:ea typeface="+mn-ea"/>
              <a:cs typeface="+mn-cs"/>
            </a:rPr>
            <a:t>Предоставление базовых знаний о финансах на жестовом языке</a:t>
          </a:r>
          <a:r>
            <a:rPr lang="ru-RU" sz="1200" baseline="0" dirty="0" smtClean="0">
              <a:latin typeface="Times New Roman"/>
              <a:ea typeface="+mn-ea"/>
              <a:cs typeface="+mn-cs"/>
            </a:rPr>
            <a:t>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AD0BB08B-4DE1-437B-B5A6-1AF9D4581BFE}" type="parTrans" cxnId="{D181084E-BB63-42B6-972D-ACA08BC338F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EBC467D-97AF-4106-8DCF-B6AB8FD4CC86}" type="sibTrans" cxnId="{D181084E-BB63-42B6-972D-ACA08BC338F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07F695F-7742-4B9F-85C6-756F042534BA}">
      <dgm:prSet phldrT="[Текст]" custT="1"/>
      <dgm:spPr>
        <a:xfrm rot="5400000">
          <a:off x="-128011" y="1526752"/>
          <a:ext cx="853407" cy="597385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3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B81415C7-5FE2-43B1-A44B-79E106432FD7}" type="parTrans" cxnId="{F00BAAA2-F3A8-4A42-92AA-ACE2205326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921015C-CD00-4961-9325-005A9393ADA5}" type="sibTrans" cxnId="{F00BAAA2-F3A8-4A42-92AA-ACE2205326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280D78A-9538-452F-91DC-34D444D38823}">
      <dgm:prSet phldrT="[Текст]" custT="1"/>
      <dgm:spPr>
        <a:xfrm rot="5400000">
          <a:off x="2073563" y="-77437"/>
          <a:ext cx="554714" cy="3507071"/>
        </a:xfrm>
      </dgm:spPr>
      <dgm:t>
        <a:bodyPr/>
        <a:lstStyle/>
        <a:p>
          <a:pPr algn="just"/>
          <a:r>
            <a:rPr lang="ru-RU" sz="1200" dirty="0" smtClean="0">
              <a:latin typeface="Times New Roman"/>
              <a:ea typeface="+mn-ea"/>
              <a:cs typeface="+mn-cs"/>
            </a:rPr>
            <a:t>Развитие логического мышления и аналитических способностей у детей с ОВЗ. 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65B22946-885E-4081-8152-76AD51CD6135}" type="parTrans" cxnId="{207EAEB6-4792-4FBF-B87D-6CFE6008177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D51276E-DA37-4CD9-A84A-C4982A7724EE}" type="sibTrans" cxnId="{207EAEB6-4792-4FBF-B87D-6CFE6008177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48AF63B-AAA8-416A-A05A-AC69A8372953}">
      <dgm:prSet phldrT="[Текст]" custT="1"/>
      <dgm:spPr>
        <a:xfrm rot="5400000">
          <a:off x="-128011" y="2225314"/>
          <a:ext cx="853407" cy="597385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4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0927F470-A12C-42C1-926A-C9A7CB517C44}" type="parTrans" cxnId="{26925C2F-CDF3-43D2-BC9A-BD27671D003A}">
      <dgm:prSet/>
      <dgm:spPr/>
      <dgm:t>
        <a:bodyPr/>
        <a:lstStyle/>
        <a:p>
          <a:endParaRPr lang="ru-RU" sz="1200"/>
        </a:p>
      </dgm:t>
    </dgm:pt>
    <dgm:pt modelId="{C3B28E4B-A2C2-42E4-9B92-5239C9E9A170}" type="sibTrans" cxnId="{26925C2F-CDF3-43D2-BC9A-BD27671D003A}">
      <dgm:prSet/>
      <dgm:spPr/>
      <dgm:t>
        <a:bodyPr/>
        <a:lstStyle/>
        <a:p>
          <a:endParaRPr lang="ru-RU" sz="1200"/>
        </a:p>
      </dgm:t>
    </dgm:pt>
    <dgm:pt modelId="{88F94A83-B207-4F1F-8335-9DAE7179EE4F}">
      <dgm:prSet custT="1"/>
      <dgm:spPr>
        <a:xfrm rot="5400000">
          <a:off x="2073563" y="621125"/>
          <a:ext cx="554714" cy="3507071"/>
        </a:xfrm>
      </dgm:spPr>
      <dgm:t>
        <a:bodyPr/>
        <a:lstStyle/>
        <a:p>
          <a:pPr algn="just"/>
          <a:r>
            <a:rPr lang="ru-RU" sz="1200" dirty="0" smtClean="0">
              <a:latin typeface="Times New Roman"/>
              <a:ea typeface="+mn-ea"/>
              <a:cs typeface="+mn-cs"/>
            </a:rPr>
            <a:t>Раскрытие творческой индивидуальности и развитие воображения обучающихся.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CF108E45-E203-42E4-BB1E-49D08CCC05EB}" type="parTrans" cxnId="{DB019E4A-20CC-4F80-8D16-61F9421281DF}">
      <dgm:prSet/>
      <dgm:spPr/>
      <dgm:t>
        <a:bodyPr/>
        <a:lstStyle/>
        <a:p>
          <a:endParaRPr lang="ru-RU" sz="1200"/>
        </a:p>
      </dgm:t>
    </dgm:pt>
    <dgm:pt modelId="{68BAF092-E2F7-49F6-AB6A-C3B1C610B5BB}" type="sibTrans" cxnId="{DB019E4A-20CC-4F80-8D16-61F9421281DF}">
      <dgm:prSet/>
      <dgm:spPr/>
      <dgm:t>
        <a:bodyPr/>
        <a:lstStyle/>
        <a:p>
          <a:endParaRPr lang="ru-RU" sz="1200"/>
        </a:p>
      </dgm:t>
    </dgm:pt>
    <dgm:pt modelId="{B2D1C190-8103-4EA5-8E7E-D43A7874AEF9}" type="pres">
      <dgm:prSet presAssocID="{C1EEDBB2-FAD3-4D88-8A33-64BB25DA67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7B580-2793-4438-A2C6-AA083F006A29}" type="pres">
      <dgm:prSet presAssocID="{8B2841D2-58DE-4525-B89B-327D98B4941C}" presName="composite" presStyleCnt="0"/>
      <dgm:spPr/>
      <dgm:t>
        <a:bodyPr/>
        <a:lstStyle/>
        <a:p>
          <a:endParaRPr lang="ru-RU"/>
        </a:p>
      </dgm:t>
    </dgm:pt>
    <dgm:pt modelId="{4140E3D0-75C4-42CC-8155-AD1B83CEAA10}" type="pres">
      <dgm:prSet presAssocID="{8B2841D2-58DE-4525-B89B-327D98B4941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A598579-C0CA-4EEF-A4A2-3B27955037B7}" type="pres">
      <dgm:prSet presAssocID="{8B2841D2-58DE-4525-B89B-327D98B4941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E48BA38-E23D-41D3-9731-7C250BCFC6ED}" type="pres">
      <dgm:prSet presAssocID="{E632EE6C-95FC-43B8-A945-783914410594}" presName="sp" presStyleCnt="0"/>
      <dgm:spPr/>
      <dgm:t>
        <a:bodyPr/>
        <a:lstStyle/>
        <a:p>
          <a:endParaRPr lang="ru-RU"/>
        </a:p>
      </dgm:t>
    </dgm:pt>
    <dgm:pt modelId="{EB4641AA-5B75-4737-B11F-DA04570DBCA7}" type="pres">
      <dgm:prSet presAssocID="{812E278D-171A-43BC-9D09-CF8364C403FA}" presName="composite" presStyleCnt="0"/>
      <dgm:spPr/>
      <dgm:t>
        <a:bodyPr/>
        <a:lstStyle/>
        <a:p>
          <a:endParaRPr lang="ru-RU"/>
        </a:p>
      </dgm:t>
    </dgm:pt>
    <dgm:pt modelId="{0F426835-B94A-4957-A380-5F2D479478F7}" type="pres">
      <dgm:prSet presAssocID="{812E278D-171A-43BC-9D09-CF8364C403FA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8CE2205-6B16-4FE2-89C6-234FEB346FBC}" type="pres">
      <dgm:prSet presAssocID="{812E278D-171A-43BC-9D09-CF8364C403FA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02DABB4-D656-4442-A97F-72899E9A5C03}" type="pres">
      <dgm:prSet presAssocID="{4BC3CA7A-52CC-4B7E-B464-A2238B88A549}" presName="sp" presStyleCnt="0"/>
      <dgm:spPr/>
      <dgm:t>
        <a:bodyPr/>
        <a:lstStyle/>
        <a:p>
          <a:endParaRPr lang="ru-RU"/>
        </a:p>
      </dgm:t>
    </dgm:pt>
    <dgm:pt modelId="{E3E550D0-9CC1-4B06-BA53-C98F3B45D9AC}" type="pres">
      <dgm:prSet presAssocID="{A07F695F-7742-4B9F-85C6-756F042534BA}" presName="composite" presStyleCnt="0"/>
      <dgm:spPr/>
      <dgm:t>
        <a:bodyPr/>
        <a:lstStyle/>
        <a:p>
          <a:endParaRPr lang="ru-RU"/>
        </a:p>
      </dgm:t>
    </dgm:pt>
    <dgm:pt modelId="{194139F1-49EF-40A6-8515-9962A8BE1420}" type="pres">
      <dgm:prSet presAssocID="{A07F695F-7742-4B9F-85C6-756F042534BA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DE71581-FE37-45A4-91EC-36FDC91C2635}" type="pres">
      <dgm:prSet presAssocID="{A07F695F-7742-4B9F-85C6-756F042534BA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B9F33D4-64CE-4DC5-8488-F49A8664A3DE}" type="pres">
      <dgm:prSet presAssocID="{7921015C-CD00-4961-9325-005A9393ADA5}" presName="sp" presStyleCnt="0"/>
      <dgm:spPr/>
      <dgm:t>
        <a:bodyPr/>
        <a:lstStyle/>
        <a:p>
          <a:endParaRPr lang="ru-RU"/>
        </a:p>
      </dgm:t>
    </dgm:pt>
    <dgm:pt modelId="{7A090961-5031-41AB-8275-0E0069195667}" type="pres">
      <dgm:prSet presAssocID="{F48AF63B-AAA8-416A-A05A-AC69A8372953}" presName="composite" presStyleCnt="0"/>
      <dgm:spPr/>
      <dgm:t>
        <a:bodyPr/>
        <a:lstStyle/>
        <a:p>
          <a:endParaRPr lang="ru-RU"/>
        </a:p>
      </dgm:t>
    </dgm:pt>
    <dgm:pt modelId="{91A81151-0102-4120-9E11-BC147FD6A54E}" type="pres">
      <dgm:prSet presAssocID="{F48AF63B-AAA8-416A-A05A-AC69A8372953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8C9E1A2-DB94-49BF-923D-6A53A76A8C94}" type="pres">
      <dgm:prSet presAssocID="{F48AF63B-AAA8-416A-A05A-AC69A8372953}" presName="descendantText" presStyleLbl="alignAcc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1C2C6070-BC54-4C05-896C-1340A58EC645}" srcId="{8B2841D2-58DE-4525-B89B-327D98B4941C}" destId="{72345C28-AC83-48F7-AD12-32E340BB202E}" srcOrd="0" destOrd="0" parTransId="{98337C30-039F-41F3-AE38-56BE992C0770}" sibTransId="{54C7C198-FED0-490E-ADB0-5050752081A7}"/>
    <dgm:cxn modelId="{53C28FB1-BD81-4165-A036-4529221FC4F1}" type="presOf" srcId="{C1EEDBB2-FAD3-4D88-8A33-64BB25DA6742}" destId="{B2D1C190-8103-4EA5-8E7E-D43A7874AEF9}" srcOrd="0" destOrd="0" presId="urn:microsoft.com/office/officeart/2005/8/layout/chevron2"/>
    <dgm:cxn modelId="{1AAD147B-F554-4650-B430-25FB73343D77}" type="presOf" srcId="{F48AF63B-AAA8-416A-A05A-AC69A8372953}" destId="{91A81151-0102-4120-9E11-BC147FD6A54E}" srcOrd="0" destOrd="0" presId="urn:microsoft.com/office/officeart/2005/8/layout/chevron2"/>
    <dgm:cxn modelId="{F00BAAA2-F3A8-4A42-92AA-ACE2205326ED}" srcId="{C1EEDBB2-FAD3-4D88-8A33-64BB25DA6742}" destId="{A07F695F-7742-4B9F-85C6-756F042534BA}" srcOrd="2" destOrd="0" parTransId="{B81415C7-5FE2-43B1-A44B-79E106432FD7}" sibTransId="{7921015C-CD00-4961-9325-005A9393ADA5}"/>
    <dgm:cxn modelId="{26925C2F-CDF3-43D2-BC9A-BD27671D003A}" srcId="{C1EEDBB2-FAD3-4D88-8A33-64BB25DA6742}" destId="{F48AF63B-AAA8-416A-A05A-AC69A8372953}" srcOrd="3" destOrd="0" parTransId="{0927F470-A12C-42C1-926A-C9A7CB517C44}" sibTransId="{C3B28E4B-A2C2-42E4-9B92-5239C9E9A170}"/>
    <dgm:cxn modelId="{08210A0C-6B02-4F1A-A291-69D9EB3D81FF}" type="presOf" srcId="{22830AE6-ED37-4377-9539-613F3440D3E4}" destId="{28CE2205-6B16-4FE2-89C6-234FEB346FBC}" srcOrd="0" destOrd="0" presId="urn:microsoft.com/office/officeart/2005/8/layout/chevron2"/>
    <dgm:cxn modelId="{6F72DEA3-9928-44F6-8243-E68E7D30BDC7}" type="presOf" srcId="{88F94A83-B207-4F1F-8335-9DAE7179EE4F}" destId="{08C9E1A2-DB94-49BF-923D-6A53A76A8C94}" srcOrd="0" destOrd="0" presId="urn:microsoft.com/office/officeart/2005/8/layout/chevron2"/>
    <dgm:cxn modelId="{776A024E-8AAE-450F-AED8-10F89541542D}" srcId="{C1EEDBB2-FAD3-4D88-8A33-64BB25DA6742}" destId="{8B2841D2-58DE-4525-B89B-327D98B4941C}" srcOrd="0" destOrd="0" parTransId="{ECA5826E-B600-456A-A620-C901770AE0BE}" sibTransId="{E632EE6C-95FC-43B8-A945-783914410594}"/>
    <dgm:cxn modelId="{8E91C214-F09C-44B3-A7AA-91988771EBE8}" type="presOf" srcId="{72345C28-AC83-48F7-AD12-32E340BB202E}" destId="{DA598579-C0CA-4EEF-A4A2-3B27955037B7}" srcOrd="0" destOrd="0" presId="urn:microsoft.com/office/officeart/2005/8/layout/chevron2"/>
    <dgm:cxn modelId="{D181084E-BB63-42B6-972D-ACA08BC338F6}" srcId="{812E278D-171A-43BC-9D09-CF8364C403FA}" destId="{22830AE6-ED37-4377-9539-613F3440D3E4}" srcOrd="0" destOrd="0" parTransId="{AD0BB08B-4DE1-437B-B5A6-1AF9D4581BFE}" sibTransId="{7EBC467D-97AF-4106-8DCF-B6AB8FD4CC86}"/>
    <dgm:cxn modelId="{00544A0B-420C-47FE-94E4-32CF33623AE6}" srcId="{C1EEDBB2-FAD3-4D88-8A33-64BB25DA6742}" destId="{812E278D-171A-43BC-9D09-CF8364C403FA}" srcOrd="1" destOrd="0" parTransId="{35C785AF-7134-43C5-9149-A91CD4016FA9}" sibTransId="{4BC3CA7A-52CC-4B7E-B464-A2238B88A549}"/>
    <dgm:cxn modelId="{DB019E4A-20CC-4F80-8D16-61F9421281DF}" srcId="{F48AF63B-AAA8-416A-A05A-AC69A8372953}" destId="{88F94A83-B207-4F1F-8335-9DAE7179EE4F}" srcOrd="0" destOrd="0" parTransId="{CF108E45-E203-42E4-BB1E-49D08CCC05EB}" sibTransId="{68BAF092-E2F7-49F6-AB6A-C3B1C610B5BB}"/>
    <dgm:cxn modelId="{6E6360EA-17EB-404F-AC0A-FF807374F2F5}" type="presOf" srcId="{812E278D-171A-43BC-9D09-CF8364C403FA}" destId="{0F426835-B94A-4957-A380-5F2D479478F7}" srcOrd="0" destOrd="0" presId="urn:microsoft.com/office/officeart/2005/8/layout/chevron2"/>
    <dgm:cxn modelId="{85CCE4E0-FD64-4B1E-8A85-4EF4E33B7346}" type="presOf" srcId="{8B2841D2-58DE-4525-B89B-327D98B4941C}" destId="{4140E3D0-75C4-42CC-8155-AD1B83CEAA10}" srcOrd="0" destOrd="0" presId="urn:microsoft.com/office/officeart/2005/8/layout/chevron2"/>
    <dgm:cxn modelId="{8397D503-F471-4BAF-AD81-8B6D46E4DB5C}" type="presOf" srcId="{9280D78A-9538-452F-91DC-34D444D38823}" destId="{BDE71581-FE37-45A4-91EC-36FDC91C2635}" srcOrd="0" destOrd="0" presId="urn:microsoft.com/office/officeart/2005/8/layout/chevron2"/>
    <dgm:cxn modelId="{DC161B01-66B4-4A07-A535-498FDCFD0DE8}" type="presOf" srcId="{A07F695F-7742-4B9F-85C6-756F042534BA}" destId="{194139F1-49EF-40A6-8515-9962A8BE1420}" srcOrd="0" destOrd="0" presId="urn:microsoft.com/office/officeart/2005/8/layout/chevron2"/>
    <dgm:cxn modelId="{207EAEB6-4792-4FBF-B87D-6CFE6008177D}" srcId="{A07F695F-7742-4B9F-85C6-756F042534BA}" destId="{9280D78A-9538-452F-91DC-34D444D38823}" srcOrd="0" destOrd="0" parTransId="{65B22946-885E-4081-8152-76AD51CD6135}" sibTransId="{6D51276E-DA37-4CD9-A84A-C4982A7724EE}"/>
    <dgm:cxn modelId="{8AD79C78-1DE4-41B7-BC95-1FAB5B7E1AE2}" type="presParOf" srcId="{B2D1C190-8103-4EA5-8E7E-D43A7874AEF9}" destId="{EEB7B580-2793-4438-A2C6-AA083F006A29}" srcOrd="0" destOrd="0" presId="urn:microsoft.com/office/officeart/2005/8/layout/chevron2"/>
    <dgm:cxn modelId="{3844D054-B76D-4B00-B247-3843173723AA}" type="presParOf" srcId="{EEB7B580-2793-4438-A2C6-AA083F006A29}" destId="{4140E3D0-75C4-42CC-8155-AD1B83CEAA10}" srcOrd="0" destOrd="0" presId="urn:microsoft.com/office/officeart/2005/8/layout/chevron2"/>
    <dgm:cxn modelId="{7746CC4D-2D44-4DED-AA6D-64CF82BA99AE}" type="presParOf" srcId="{EEB7B580-2793-4438-A2C6-AA083F006A29}" destId="{DA598579-C0CA-4EEF-A4A2-3B27955037B7}" srcOrd="1" destOrd="0" presId="urn:microsoft.com/office/officeart/2005/8/layout/chevron2"/>
    <dgm:cxn modelId="{A8FBF7F6-B8DB-44B9-BB34-C595F64540AC}" type="presParOf" srcId="{B2D1C190-8103-4EA5-8E7E-D43A7874AEF9}" destId="{2E48BA38-E23D-41D3-9731-7C250BCFC6ED}" srcOrd="1" destOrd="0" presId="urn:microsoft.com/office/officeart/2005/8/layout/chevron2"/>
    <dgm:cxn modelId="{CF532808-328C-4021-91D4-D2DA7193FA7E}" type="presParOf" srcId="{B2D1C190-8103-4EA5-8E7E-D43A7874AEF9}" destId="{EB4641AA-5B75-4737-B11F-DA04570DBCA7}" srcOrd="2" destOrd="0" presId="urn:microsoft.com/office/officeart/2005/8/layout/chevron2"/>
    <dgm:cxn modelId="{2089C712-9D2A-4FD2-A548-5EEDFC72D812}" type="presParOf" srcId="{EB4641AA-5B75-4737-B11F-DA04570DBCA7}" destId="{0F426835-B94A-4957-A380-5F2D479478F7}" srcOrd="0" destOrd="0" presId="urn:microsoft.com/office/officeart/2005/8/layout/chevron2"/>
    <dgm:cxn modelId="{9B124D88-A580-4B38-A8D2-06BBD975FB4F}" type="presParOf" srcId="{EB4641AA-5B75-4737-B11F-DA04570DBCA7}" destId="{28CE2205-6B16-4FE2-89C6-234FEB346FBC}" srcOrd="1" destOrd="0" presId="urn:microsoft.com/office/officeart/2005/8/layout/chevron2"/>
    <dgm:cxn modelId="{1A6B5C2A-8376-408C-A106-7E19A203A6B5}" type="presParOf" srcId="{B2D1C190-8103-4EA5-8E7E-D43A7874AEF9}" destId="{E02DABB4-D656-4442-A97F-72899E9A5C03}" srcOrd="3" destOrd="0" presId="urn:microsoft.com/office/officeart/2005/8/layout/chevron2"/>
    <dgm:cxn modelId="{C0EF7371-39E2-4D3F-94B2-25FE5FAD8DD2}" type="presParOf" srcId="{B2D1C190-8103-4EA5-8E7E-D43A7874AEF9}" destId="{E3E550D0-9CC1-4B06-BA53-C98F3B45D9AC}" srcOrd="4" destOrd="0" presId="urn:microsoft.com/office/officeart/2005/8/layout/chevron2"/>
    <dgm:cxn modelId="{5D38012A-F8B3-4673-9C84-734C26C1D82E}" type="presParOf" srcId="{E3E550D0-9CC1-4B06-BA53-C98F3B45D9AC}" destId="{194139F1-49EF-40A6-8515-9962A8BE1420}" srcOrd="0" destOrd="0" presId="urn:microsoft.com/office/officeart/2005/8/layout/chevron2"/>
    <dgm:cxn modelId="{82A800FA-788B-4758-B26E-925F8B2C8C3B}" type="presParOf" srcId="{E3E550D0-9CC1-4B06-BA53-C98F3B45D9AC}" destId="{BDE71581-FE37-45A4-91EC-36FDC91C2635}" srcOrd="1" destOrd="0" presId="urn:microsoft.com/office/officeart/2005/8/layout/chevron2"/>
    <dgm:cxn modelId="{40B86C11-1EAC-4B60-9C1F-1A134CD140A6}" type="presParOf" srcId="{B2D1C190-8103-4EA5-8E7E-D43A7874AEF9}" destId="{EB9F33D4-64CE-4DC5-8488-F49A8664A3DE}" srcOrd="5" destOrd="0" presId="urn:microsoft.com/office/officeart/2005/8/layout/chevron2"/>
    <dgm:cxn modelId="{77170578-F9D8-4161-BB19-34F42AD2E3C9}" type="presParOf" srcId="{B2D1C190-8103-4EA5-8E7E-D43A7874AEF9}" destId="{7A090961-5031-41AB-8275-0E0069195667}" srcOrd="6" destOrd="0" presId="urn:microsoft.com/office/officeart/2005/8/layout/chevron2"/>
    <dgm:cxn modelId="{E32D76EB-27B9-4E07-BB8C-A30907EF5814}" type="presParOf" srcId="{7A090961-5031-41AB-8275-0E0069195667}" destId="{91A81151-0102-4120-9E11-BC147FD6A54E}" srcOrd="0" destOrd="0" presId="urn:microsoft.com/office/officeart/2005/8/layout/chevron2"/>
    <dgm:cxn modelId="{A505DD1E-8414-49FB-8933-9A1FFA5CC44B}" type="presParOf" srcId="{7A090961-5031-41AB-8275-0E0069195667}" destId="{08C9E1A2-DB94-49BF-923D-6A53A76A8C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1DB07-5273-4930-BA32-C00B1908151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A32B89-83B5-4B24-AAA3-8313F73F3F0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1. «Банк»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8F1878D-C8EE-4096-8CC5-BBF7C55751A3}" type="parTrans" cxnId="{0B705681-328D-4402-A4C0-E5F72350AC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67306D3-CD40-4ED2-AEF6-EE13C7AC3A84}" type="sibTrans" cxnId="{0B705681-328D-4402-A4C0-E5F72350AC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C3712CB-F7B4-47F9-A8C2-A38B27299F53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2. «Экономика»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29A4D48-0F23-47F1-957A-6F132D7CA022}" type="parTrans" cxnId="{77B22ECF-3676-4C5D-BA8C-2EC49C6822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C13F2FA-EA51-4835-B6C9-6410A810024F}" type="sibTrans" cxnId="{77B22ECF-3676-4C5D-BA8C-2EC49C6822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57853D7-B54E-4588-A607-B65E098D64A4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3. «Профессии»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D3037AD-B5D5-421D-A2CA-0D5989379D89}" type="parTrans" cxnId="{7198198F-863E-46F9-ABAC-2288358BD7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5BE5209-4C4C-40F1-BE43-53D377AB75EE}" type="sibTrans" cxnId="{7198198F-863E-46F9-ABAC-2288358BD7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59290BF-9F7F-4A49-B97F-FD839255C9DF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4. «Деньги»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4D2DB89A-3AB0-4E8F-B8B3-867D592A123D}" type="parTrans" cxnId="{0D0543C7-210E-462E-9259-663A58C6F42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B455370-59C1-4C9C-9BBD-AB143B2D7C98}" type="sibTrans" cxnId="{0D0543C7-210E-462E-9259-663A58C6F42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9053A11-3F91-446C-9883-05A47BBE47B4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5. «Финансовые загадки»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EC5E50E-C727-4BC8-8E8A-3C70DF4571B8}" type="parTrans" cxnId="{0570E0A1-9BD4-4FC5-9C26-01D89A41CB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2BD7859-FD57-4CD3-9C07-4672479154E9}" type="sibTrans" cxnId="{0570E0A1-9BD4-4FC5-9C26-01D89A41CB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C49A6CA-F7D9-4E30-8139-605D6E5EB150}">
      <dgm:prSet phldrT="[Текст]" custT="1"/>
      <dgm:spPr/>
      <dgm:t>
        <a:bodyPr anchor="ctr"/>
        <a:lstStyle/>
        <a:p>
          <a:pPr algn="ctr"/>
          <a:r>
            <a:rPr lang="ru-RU" sz="1200" b="1" u="none" dirty="0" smtClean="0">
              <a:latin typeface="Times New Roman" pitchFamily="18" charset="0"/>
              <a:cs typeface="Times New Roman" pitchFamily="18" charset="0"/>
            </a:rPr>
            <a:t>Всего участниками пройдено 5 раундов по следующим темам:</a:t>
          </a:r>
        </a:p>
      </dgm:t>
    </dgm:pt>
    <dgm:pt modelId="{20A11D51-19B2-478C-A28C-8B804589C78E}" type="sibTrans" cxnId="{0034A0EF-14AC-4725-AD15-4212C3410C8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19356B4-F66B-42FC-B06E-25FE80B6F958}" type="parTrans" cxnId="{0034A0EF-14AC-4725-AD15-4212C3410C8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E840A06-F43C-4882-8E71-E1BD6F783253}" type="pres">
      <dgm:prSet presAssocID="{44E1DB07-5273-4930-BA32-C00B1908151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6421564-EBA4-4A99-BB9D-B7DE14F65039}" type="pres">
      <dgm:prSet presAssocID="{8C49A6CA-F7D9-4E30-8139-605D6E5EB150}" presName="parenttextcomposite" presStyleCnt="0"/>
      <dgm:spPr/>
    </dgm:pt>
    <dgm:pt modelId="{6A81F51A-AA2C-409C-BE61-16D18DCF55A1}" type="pres">
      <dgm:prSet presAssocID="{8C49A6CA-F7D9-4E30-8139-605D6E5EB15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FAF6-8D21-4274-A10D-E8F606C907BE}" type="pres">
      <dgm:prSet presAssocID="{8C49A6CA-F7D9-4E30-8139-605D6E5EB150}" presName="composite" presStyleCnt="0"/>
      <dgm:spPr/>
    </dgm:pt>
    <dgm:pt modelId="{32566A3D-E1EB-484C-AF4C-80544DE39A75}" type="pres">
      <dgm:prSet presAssocID="{8C49A6CA-F7D9-4E30-8139-605D6E5EB150}" presName="chevron1" presStyleLbl="alignNode1" presStyleIdx="0" presStyleCnt="21"/>
      <dgm:spPr/>
    </dgm:pt>
    <dgm:pt modelId="{BBCA01CA-17B4-43EC-84F5-23EFD681B57B}" type="pres">
      <dgm:prSet presAssocID="{8C49A6CA-F7D9-4E30-8139-605D6E5EB150}" presName="chevron2" presStyleLbl="alignNode1" presStyleIdx="1" presStyleCnt="21"/>
      <dgm:spPr/>
    </dgm:pt>
    <dgm:pt modelId="{47EE690E-1547-4418-9F3D-FB6A834EB2C7}" type="pres">
      <dgm:prSet presAssocID="{8C49A6CA-F7D9-4E30-8139-605D6E5EB150}" presName="chevron3" presStyleLbl="alignNode1" presStyleIdx="2" presStyleCnt="21"/>
      <dgm:spPr/>
    </dgm:pt>
    <dgm:pt modelId="{BEDE70E5-80B1-4420-AC4E-FC2F3BCB5BED}" type="pres">
      <dgm:prSet presAssocID="{8C49A6CA-F7D9-4E30-8139-605D6E5EB150}" presName="chevron4" presStyleLbl="alignNode1" presStyleIdx="3" presStyleCnt="21"/>
      <dgm:spPr/>
    </dgm:pt>
    <dgm:pt modelId="{653033AC-631D-4459-B14F-E13019D9BFED}" type="pres">
      <dgm:prSet presAssocID="{8C49A6CA-F7D9-4E30-8139-605D6E5EB150}" presName="chevron5" presStyleLbl="alignNode1" presStyleIdx="4" presStyleCnt="21"/>
      <dgm:spPr/>
    </dgm:pt>
    <dgm:pt modelId="{17431D9C-BE93-43E7-BE0E-4A88A3FD16C9}" type="pres">
      <dgm:prSet presAssocID="{8C49A6CA-F7D9-4E30-8139-605D6E5EB150}" presName="chevron6" presStyleLbl="alignNode1" presStyleIdx="5" presStyleCnt="21"/>
      <dgm:spPr/>
    </dgm:pt>
    <dgm:pt modelId="{3A18FDC3-5317-4703-9449-FB28EDDBF6DF}" type="pres">
      <dgm:prSet presAssocID="{8C49A6CA-F7D9-4E30-8139-605D6E5EB150}" presName="chevron7" presStyleLbl="alignNode1" presStyleIdx="6" presStyleCnt="21"/>
      <dgm:spPr/>
    </dgm:pt>
    <dgm:pt modelId="{B499B0E4-9838-4234-98E8-1E33975614BE}" type="pres">
      <dgm:prSet presAssocID="{8C49A6CA-F7D9-4E30-8139-605D6E5EB15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F3276-295D-42EA-80B1-FE029A5E8229}" type="pres">
      <dgm:prSet presAssocID="{20A11D51-19B2-478C-A28C-8B804589C78E}" presName="sibTrans" presStyleCnt="0"/>
      <dgm:spPr/>
    </dgm:pt>
    <dgm:pt modelId="{C1BCED32-DDF8-4254-A2E5-327EB1DA05A6}" type="pres">
      <dgm:prSet presAssocID="{BC3712CB-F7B4-47F9-A8C2-A38B27299F53}" presName="parenttextcomposite" presStyleCnt="0"/>
      <dgm:spPr/>
    </dgm:pt>
    <dgm:pt modelId="{AA1A493F-33B5-48A4-9B46-CEF1799A76CA}" type="pres">
      <dgm:prSet presAssocID="{BC3712CB-F7B4-47F9-A8C2-A38B27299F5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E5B6-1C61-43A9-BF49-0A47775815AC}" type="pres">
      <dgm:prSet presAssocID="{BC3712CB-F7B4-47F9-A8C2-A38B27299F53}" presName="composite" presStyleCnt="0"/>
      <dgm:spPr/>
    </dgm:pt>
    <dgm:pt modelId="{B1EF2388-8734-44A9-8142-C315E5CC3586}" type="pres">
      <dgm:prSet presAssocID="{BC3712CB-F7B4-47F9-A8C2-A38B27299F53}" presName="chevron1" presStyleLbl="alignNode1" presStyleIdx="7" presStyleCnt="21"/>
      <dgm:spPr/>
    </dgm:pt>
    <dgm:pt modelId="{520A9B4E-F902-4A3A-8887-DD60D3E2EFF0}" type="pres">
      <dgm:prSet presAssocID="{BC3712CB-F7B4-47F9-A8C2-A38B27299F53}" presName="chevron2" presStyleLbl="alignNode1" presStyleIdx="8" presStyleCnt="21"/>
      <dgm:spPr/>
    </dgm:pt>
    <dgm:pt modelId="{9D419A99-2D02-484B-B014-C6E15A5780FF}" type="pres">
      <dgm:prSet presAssocID="{BC3712CB-F7B4-47F9-A8C2-A38B27299F53}" presName="chevron3" presStyleLbl="alignNode1" presStyleIdx="9" presStyleCnt="21"/>
      <dgm:spPr/>
    </dgm:pt>
    <dgm:pt modelId="{726A4F47-3501-498B-91BC-E262462EF87E}" type="pres">
      <dgm:prSet presAssocID="{BC3712CB-F7B4-47F9-A8C2-A38B27299F53}" presName="chevron4" presStyleLbl="alignNode1" presStyleIdx="10" presStyleCnt="21"/>
      <dgm:spPr/>
    </dgm:pt>
    <dgm:pt modelId="{CF8B1F16-86F5-4771-A807-E81D74B0E40D}" type="pres">
      <dgm:prSet presAssocID="{BC3712CB-F7B4-47F9-A8C2-A38B27299F53}" presName="chevron5" presStyleLbl="alignNode1" presStyleIdx="11" presStyleCnt="21"/>
      <dgm:spPr/>
    </dgm:pt>
    <dgm:pt modelId="{D97FE8DB-E52F-47A6-AB04-F2361639C374}" type="pres">
      <dgm:prSet presAssocID="{BC3712CB-F7B4-47F9-A8C2-A38B27299F53}" presName="chevron6" presStyleLbl="alignNode1" presStyleIdx="12" presStyleCnt="21"/>
      <dgm:spPr/>
    </dgm:pt>
    <dgm:pt modelId="{DE5E629B-A270-4120-A1F6-3FA1E0BBED8E}" type="pres">
      <dgm:prSet presAssocID="{BC3712CB-F7B4-47F9-A8C2-A38B27299F53}" presName="chevron7" presStyleLbl="alignNode1" presStyleIdx="13" presStyleCnt="21"/>
      <dgm:spPr/>
    </dgm:pt>
    <dgm:pt modelId="{E2B363F7-0609-4BD3-BEAD-A64CAC79791A}" type="pres">
      <dgm:prSet presAssocID="{BC3712CB-F7B4-47F9-A8C2-A38B27299F5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DFC1-F4BF-4694-BEB5-F1849F0D4A6C}" type="pres">
      <dgm:prSet presAssocID="{3C13F2FA-EA51-4835-B6C9-6410A810024F}" presName="sibTrans" presStyleCnt="0"/>
      <dgm:spPr/>
    </dgm:pt>
    <dgm:pt modelId="{677C4CBC-D84B-4A26-9E66-C14A0722CEE1}" type="pres">
      <dgm:prSet presAssocID="{259290BF-9F7F-4A49-B97F-FD839255C9DF}" presName="parenttextcomposite" presStyleCnt="0"/>
      <dgm:spPr/>
    </dgm:pt>
    <dgm:pt modelId="{90DFD36E-92B3-4F1A-81D2-8F6EB6B82688}" type="pres">
      <dgm:prSet presAssocID="{259290BF-9F7F-4A49-B97F-FD839255C9D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38B13-9BC6-4116-889D-91F4108EACE5}" type="pres">
      <dgm:prSet presAssocID="{259290BF-9F7F-4A49-B97F-FD839255C9DF}" presName="composite" presStyleCnt="0"/>
      <dgm:spPr/>
    </dgm:pt>
    <dgm:pt modelId="{32A04365-E492-4E59-B21B-678E17F0BF9D}" type="pres">
      <dgm:prSet presAssocID="{259290BF-9F7F-4A49-B97F-FD839255C9DF}" presName="chevron1" presStyleLbl="alignNode1" presStyleIdx="14" presStyleCnt="21"/>
      <dgm:spPr/>
    </dgm:pt>
    <dgm:pt modelId="{78E09091-06E0-4042-AF5A-8E0B56709CF6}" type="pres">
      <dgm:prSet presAssocID="{259290BF-9F7F-4A49-B97F-FD839255C9DF}" presName="chevron2" presStyleLbl="alignNode1" presStyleIdx="15" presStyleCnt="21"/>
      <dgm:spPr/>
    </dgm:pt>
    <dgm:pt modelId="{C0AC3DE0-E0BB-41D3-BDB6-31DE76F2B10B}" type="pres">
      <dgm:prSet presAssocID="{259290BF-9F7F-4A49-B97F-FD839255C9DF}" presName="chevron3" presStyleLbl="alignNode1" presStyleIdx="16" presStyleCnt="21"/>
      <dgm:spPr/>
    </dgm:pt>
    <dgm:pt modelId="{323A55D4-2815-4647-8E0C-B3C0BECB6B13}" type="pres">
      <dgm:prSet presAssocID="{259290BF-9F7F-4A49-B97F-FD839255C9DF}" presName="chevron4" presStyleLbl="alignNode1" presStyleIdx="17" presStyleCnt="21"/>
      <dgm:spPr/>
    </dgm:pt>
    <dgm:pt modelId="{5E3FA590-97B9-4723-80FE-F75E6174D531}" type="pres">
      <dgm:prSet presAssocID="{259290BF-9F7F-4A49-B97F-FD839255C9DF}" presName="chevron5" presStyleLbl="alignNode1" presStyleIdx="18" presStyleCnt="21"/>
      <dgm:spPr/>
    </dgm:pt>
    <dgm:pt modelId="{924F7572-2BEF-495B-97D8-C01D1E4BC165}" type="pres">
      <dgm:prSet presAssocID="{259290BF-9F7F-4A49-B97F-FD839255C9DF}" presName="chevron6" presStyleLbl="alignNode1" presStyleIdx="19" presStyleCnt="21"/>
      <dgm:spPr/>
    </dgm:pt>
    <dgm:pt modelId="{CDBC9C72-872D-4412-B07F-5D574F9B36AF}" type="pres">
      <dgm:prSet presAssocID="{259290BF-9F7F-4A49-B97F-FD839255C9DF}" presName="chevron7" presStyleLbl="alignNode1" presStyleIdx="20" presStyleCnt="21"/>
      <dgm:spPr/>
    </dgm:pt>
    <dgm:pt modelId="{3C9C2638-0CC5-45C2-A926-525639A8E6E9}" type="pres">
      <dgm:prSet presAssocID="{259290BF-9F7F-4A49-B97F-FD839255C9D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543C7-210E-462E-9259-663A58C6F423}" srcId="{44E1DB07-5273-4930-BA32-C00B1908151F}" destId="{259290BF-9F7F-4A49-B97F-FD839255C9DF}" srcOrd="2" destOrd="0" parTransId="{4D2DB89A-3AB0-4E8F-B8B3-867D592A123D}" sibTransId="{1B455370-59C1-4C9C-9BBD-AB143B2D7C98}"/>
    <dgm:cxn modelId="{03873054-8600-4C7D-BDE2-77CA1C34B202}" type="presOf" srcId="{35A32B89-83B5-4B24-AAA3-8313F73F3F0B}" destId="{B499B0E4-9838-4234-98E8-1E33975614BE}" srcOrd="0" destOrd="0" presId="urn:microsoft.com/office/officeart/2008/layout/VerticalAccentList"/>
    <dgm:cxn modelId="{37212035-F530-4502-AFC2-80EF4EA36B8E}" type="presOf" srcId="{89053A11-3F91-446C-9883-05A47BBE47B4}" destId="{3C9C2638-0CC5-45C2-A926-525639A8E6E9}" srcOrd="0" destOrd="0" presId="urn:microsoft.com/office/officeart/2008/layout/VerticalAccentList"/>
    <dgm:cxn modelId="{0034A0EF-14AC-4725-AD15-4212C3410C8D}" srcId="{44E1DB07-5273-4930-BA32-C00B1908151F}" destId="{8C49A6CA-F7D9-4E30-8139-605D6E5EB150}" srcOrd="0" destOrd="0" parTransId="{419356B4-F66B-42FC-B06E-25FE80B6F958}" sibTransId="{20A11D51-19B2-478C-A28C-8B804589C78E}"/>
    <dgm:cxn modelId="{77B22ECF-3676-4C5D-BA8C-2EC49C682268}" srcId="{44E1DB07-5273-4930-BA32-C00B1908151F}" destId="{BC3712CB-F7B4-47F9-A8C2-A38B27299F53}" srcOrd="1" destOrd="0" parTransId="{129A4D48-0F23-47F1-957A-6F132D7CA022}" sibTransId="{3C13F2FA-EA51-4835-B6C9-6410A810024F}"/>
    <dgm:cxn modelId="{EA3C4CC6-F99C-4057-970E-7CDC908153E5}" type="presOf" srcId="{259290BF-9F7F-4A49-B97F-FD839255C9DF}" destId="{90DFD36E-92B3-4F1A-81D2-8F6EB6B82688}" srcOrd="0" destOrd="0" presId="urn:microsoft.com/office/officeart/2008/layout/VerticalAccentList"/>
    <dgm:cxn modelId="{1DDE110C-69E8-4FE4-B06A-A6372E5DB97F}" type="presOf" srcId="{357853D7-B54E-4588-A607-B65E098D64A4}" destId="{E2B363F7-0609-4BD3-BEAD-A64CAC79791A}" srcOrd="0" destOrd="0" presId="urn:microsoft.com/office/officeart/2008/layout/VerticalAccentList"/>
    <dgm:cxn modelId="{7DEBCA57-6E41-4D0F-A92E-8D0F1E6A76CF}" type="presOf" srcId="{BC3712CB-F7B4-47F9-A8C2-A38B27299F53}" destId="{AA1A493F-33B5-48A4-9B46-CEF1799A76CA}" srcOrd="0" destOrd="0" presId="urn:microsoft.com/office/officeart/2008/layout/VerticalAccentList"/>
    <dgm:cxn modelId="{0B705681-328D-4402-A4C0-E5F72350ACD0}" srcId="{8C49A6CA-F7D9-4E30-8139-605D6E5EB150}" destId="{35A32B89-83B5-4B24-AAA3-8313F73F3F0B}" srcOrd="0" destOrd="0" parTransId="{D8F1878D-C8EE-4096-8CC5-BBF7C55751A3}" sibTransId="{167306D3-CD40-4ED2-AEF6-EE13C7AC3A84}"/>
    <dgm:cxn modelId="{0570E0A1-9BD4-4FC5-9C26-01D89A41CB5E}" srcId="{259290BF-9F7F-4A49-B97F-FD839255C9DF}" destId="{89053A11-3F91-446C-9883-05A47BBE47B4}" srcOrd="0" destOrd="0" parTransId="{8EC5E50E-C727-4BC8-8E8A-3C70DF4571B8}" sibTransId="{D2BD7859-FD57-4CD3-9C07-4672479154E9}"/>
    <dgm:cxn modelId="{7198198F-863E-46F9-ABAC-2288358BD790}" srcId="{BC3712CB-F7B4-47F9-A8C2-A38B27299F53}" destId="{357853D7-B54E-4588-A607-B65E098D64A4}" srcOrd="0" destOrd="0" parTransId="{7D3037AD-B5D5-421D-A2CA-0D5989379D89}" sibTransId="{E5BE5209-4C4C-40F1-BE43-53D377AB75EE}"/>
    <dgm:cxn modelId="{6D57059B-21EF-48BE-878C-29593C923CF3}" type="presOf" srcId="{44E1DB07-5273-4930-BA32-C00B1908151F}" destId="{4E840A06-F43C-4882-8E71-E1BD6F783253}" srcOrd="0" destOrd="0" presId="urn:microsoft.com/office/officeart/2008/layout/VerticalAccentList"/>
    <dgm:cxn modelId="{9B8299E4-9F46-49D9-9757-260132300EB0}" type="presOf" srcId="{8C49A6CA-F7D9-4E30-8139-605D6E5EB150}" destId="{6A81F51A-AA2C-409C-BE61-16D18DCF55A1}" srcOrd="0" destOrd="0" presId="urn:microsoft.com/office/officeart/2008/layout/VerticalAccentList"/>
    <dgm:cxn modelId="{5F8ED7B6-2125-4F3F-896F-98883EF5BAB7}" type="presParOf" srcId="{4E840A06-F43C-4882-8E71-E1BD6F783253}" destId="{E6421564-EBA4-4A99-BB9D-B7DE14F65039}" srcOrd="0" destOrd="0" presId="urn:microsoft.com/office/officeart/2008/layout/VerticalAccentList"/>
    <dgm:cxn modelId="{C0F3A299-9923-4041-9BFA-C22B520AE6F0}" type="presParOf" srcId="{E6421564-EBA4-4A99-BB9D-B7DE14F65039}" destId="{6A81F51A-AA2C-409C-BE61-16D18DCF55A1}" srcOrd="0" destOrd="0" presId="urn:microsoft.com/office/officeart/2008/layout/VerticalAccentList"/>
    <dgm:cxn modelId="{2879406B-3977-47EA-A5C6-F3936AF4D64E}" type="presParOf" srcId="{4E840A06-F43C-4882-8E71-E1BD6F783253}" destId="{6FE5FAF6-8D21-4274-A10D-E8F606C907BE}" srcOrd="1" destOrd="0" presId="urn:microsoft.com/office/officeart/2008/layout/VerticalAccentList"/>
    <dgm:cxn modelId="{E959DB32-DDB7-43E8-AF35-74218E15CAC8}" type="presParOf" srcId="{6FE5FAF6-8D21-4274-A10D-E8F606C907BE}" destId="{32566A3D-E1EB-484C-AF4C-80544DE39A75}" srcOrd="0" destOrd="0" presId="urn:microsoft.com/office/officeart/2008/layout/VerticalAccentList"/>
    <dgm:cxn modelId="{590427D1-AFDE-4472-8039-0D7610B9FC70}" type="presParOf" srcId="{6FE5FAF6-8D21-4274-A10D-E8F606C907BE}" destId="{BBCA01CA-17B4-43EC-84F5-23EFD681B57B}" srcOrd="1" destOrd="0" presId="urn:microsoft.com/office/officeart/2008/layout/VerticalAccentList"/>
    <dgm:cxn modelId="{691B3F8B-B35F-43A8-A5D4-1046F4922BEC}" type="presParOf" srcId="{6FE5FAF6-8D21-4274-A10D-E8F606C907BE}" destId="{47EE690E-1547-4418-9F3D-FB6A834EB2C7}" srcOrd="2" destOrd="0" presId="urn:microsoft.com/office/officeart/2008/layout/VerticalAccentList"/>
    <dgm:cxn modelId="{386D2A34-AD40-4289-9F08-75C81D3CD37E}" type="presParOf" srcId="{6FE5FAF6-8D21-4274-A10D-E8F606C907BE}" destId="{BEDE70E5-80B1-4420-AC4E-FC2F3BCB5BED}" srcOrd="3" destOrd="0" presId="urn:microsoft.com/office/officeart/2008/layout/VerticalAccentList"/>
    <dgm:cxn modelId="{729B99C0-5D9E-4CD7-9C72-DC852B7EC5AD}" type="presParOf" srcId="{6FE5FAF6-8D21-4274-A10D-E8F606C907BE}" destId="{653033AC-631D-4459-B14F-E13019D9BFED}" srcOrd="4" destOrd="0" presId="urn:microsoft.com/office/officeart/2008/layout/VerticalAccentList"/>
    <dgm:cxn modelId="{FCD07138-42EA-4E15-9D44-2AA1586CC46D}" type="presParOf" srcId="{6FE5FAF6-8D21-4274-A10D-E8F606C907BE}" destId="{17431D9C-BE93-43E7-BE0E-4A88A3FD16C9}" srcOrd="5" destOrd="0" presId="urn:microsoft.com/office/officeart/2008/layout/VerticalAccentList"/>
    <dgm:cxn modelId="{17E9B4E9-37A6-4803-A9A5-2D71E4FAB207}" type="presParOf" srcId="{6FE5FAF6-8D21-4274-A10D-E8F606C907BE}" destId="{3A18FDC3-5317-4703-9449-FB28EDDBF6DF}" srcOrd="6" destOrd="0" presId="urn:microsoft.com/office/officeart/2008/layout/VerticalAccentList"/>
    <dgm:cxn modelId="{40F17759-F7B1-4398-9199-FE1B75EB116F}" type="presParOf" srcId="{6FE5FAF6-8D21-4274-A10D-E8F606C907BE}" destId="{B499B0E4-9838-4234-98E8-1E33975614BE}" srcOrd="7" destOrd="0" presId="urn:microsoft.com/office/officeart/2008/layout/VerticalAccentList"/>
    <dgm:cxn modelId="{C9064F5A-A0DA-4B40-8EBE-1CC93135C8C0}" type="presParOf" srcId="{4E840A06-F43C-4882-8E71-E1BD6F783253}" destId="{31FF3276-295D-42EA-80B1-FE029A5E8229}" srcOrd="2" destOrd="0" presId="urn:microsoft.com/office/officeart/2008/layout/VerticalAccentList"/>
    <dgm:cxn modelId="{A8F04A0D-24FE-442A-A5DE-417ED13B8549}" type="presParOf" srcId="{4E840A06-F43C-4882-8E71-E1BD6F783253}" destId="{C1BCED32-DDF8-4254-A2E5-327EB1DA05A6}" srcOrd="3" destOrd="0" presId="urn:microsoft.com/office/officeart/2008/layout/VerticalAccentList"/>
    <dgm:cxn modelId="{5F430957-C508-4063-9BFD-6A21BCAF077C}" type="presParOf" srcId="{C1BCED32-DDF8-4254-A2E5-327EB1DA05A6}" destId="{AA1A493F-33B5-48A4-9B46-CEF1799A76CA}" srcOrd="0" destOrd="0" presId="urn:microsoft.com/office/officeart/2008/layout/VerticalAccentList"/>
    <dgm:cxn modelId="{8C82B3D6-E5E2-4259-BB02-F8CF0F893A91}" type="presParOf" srcId="{4E840A06-F43C-4882-8E71-E1BD6F783253}" destId="{7EB2E5B6-1C61-43A9-BF49-0A47775815AC}" srcOrd="4" destOrd="0" presId="urn:microsoft.com/office/officeart/2008/layout/VerticalAccentList"/>
    <dgm:cxn modelId="{A3F50112-D43C-466B-8810-C4C427F99C11}" type="presParOf" srcId="{7EB2E5B6-1C61-43A9-BF49-0A47775815AC}" destId="{B1EF2388-8734-44A9-8142-C315E5CC3586}" srcOrd="0" destOrd="0" presId="urn:microsoft.com/office/officeart/2008/layout/VerticalAccentList"/>
    <dgm:cxn modelId="{ACE8D562-FF56-458B-B69F-7E72F5F2BB8B}" type="presParOf" srcId="{7EB2E5B6-1C61-43A9-BF49-0A47775815AC}" destId="{520A9B4E-F902-4A3A-8887-DD60D3E2EFF0}" srcOrd="1" destOrd="0" presId="urn:microsoft.com/office/officeart/2008/layout/VerticalAccentList"/>
    <dgm:cxn modelId="{12E38875-7E36-4E88-967F-A25D19142744}" type="presParOf" srcId="{7EB2E5B6-1C61-43A9-BF49-0A47775815AC}" destId="{9D419A99-2D02-484B-B014-C6E15A5780FF}" srcOrd="2" destOrd="0" presId="urn:microsoft.com/office/officeart/2008/layout/VerticalAccentList"/>
    <dgm:cxn modelId="{5BEC18E4-CB06-46CE-80F1-3CCEE50DEF15}" type="presParOf" srcId="{7EB2E5B6-1C61-43A9-BF49-0A47775815AC}" destId="{726A4F47-3501-498B-91BC-E262462EF87E}" srcOrd="3" destOrd="0" presId="urn:microsoft.com/office/officeart/2008/layout/VerticalAccentList"/>
    <dgm:cxn modelId="{5AFAAB38-81A6-431C-B421-07723D185CAF}" type="presParOf" srcId="{7EB2E5B6-1C61-43A9-BF49-0A47775815AC}" destId="{CF8B1F16-86F5-4771-A807-E81D74B0E40D}" srcOrd="4" destOrd="0" presId="urn:microsoft.com/office/officeart/2008/layout/VerticalAccentList"/>
    <dgm:cxn modelId="{81D3A8EB-4AE4-47A8-94E1-F6B89D40A81B}" type="presParOf" srcId="{7EB2E5B6-1C61-43A9-BF49-0A47775815AC}" destId="{D97FE8DB-E52F-47A6-AB04-F2361639C374}" srcOrd="5" destOrd="0" presId="urn:microsoft.com/office/officeart/2008/layout/VerticalAccentList"/>
    <dgm:cxn modelId="{F02C9331-0C43-4F81-BA87-FEAD3D0FD0A8}" type="presParOf" srcId="{7EB2E5B6-1C61-43A9-BF49-0A47775815AC}" destId="{DE5E629B-A270-4120-A1F6-3FA1E0BBED8E}" srcOrd="6" destOrd="0" presId="urn:microsoft.com/office/officeart/2008/layout/VerticalAccentList"/>
    <dgm:cxn modelId="{B83157F9-E942-492D-A10C-FECD77848A8C}" type="presParOf" srcId="{7EB2E5B6-1C61-43A9-BF49-0A47775815AC}" destId="{E2B363F7-0609-4BD3-BEAD-A64CAC79791A}" srcOrd="7" destOrd="0" presId="urn:microsoft.com/office/officeart/2008/layout/VerticalAccentList"/>
    <dgm:cxn modelId="{246332BC-5205-4136-A830-57FA1E00CE3F}" type="presParOf" srcId="{4E840A06-F43C-4882-8E71-E1BD6F783253}" destId="{29B7DFC1-F4BF-4694-BEB5-F1849F0D4A6C}" srcOrd="5" destOrd="0" presId="urn:microsoft.com/office/officeart/2008/layout/VerticalAccentList"/>
    <dgm:cxn modelId="{62B72E5F-3C60-4159-A636-20354253C346}" type="presParOf" srcId="{4E840A06-F43C-4882-8E71-E1BD6F783253}" destId="{677C4CBC-D84B-4A26-9E66-C14A0722CEE1}" srcOrd="6" destOrd="0" presId="urn:microsoft.com/office/officeart/2008/layout/VerticalAccentList"/>
    <dgm:cxn modelId="{8BC5482B-BEFC-4A83-895B-7EA2BBE0E0DC}" type="presParOf" srcId="{677C4CBC-D84B-4A26-9E66-C14A0722CEE1}" destId="{90DFD36E-92B3-4F1A-81D2-8F6EB6B82688}" srcOrd="0" destOrd="0" presId="urn:microsoft.com/office/officeart/2008/layout/VerticalAccentList"/>
    <dgm:cxn modelId="{27AFB14C-1B53-4C5F-95CA-B3A42CD496F8}" type="presParOf" srcId="{4E840A06-F43C-4882-8E71-E1BD6F783253}" destId="{89F38B13-9BC6-4116-889D-91F4108EACE5}" srcOrd="7" destOrd="0" presId="urn:microsoft.com/office/officeart/2008/layout/VerticalAccentList"/>
    <dgm:cxn modelId="{67ED8311-1932-4326-808B-02B058B726DA}" type="presParOf" srcId="{89F38B13-9BC6-4116-889D-91F4108EACE5}" destId="{32A04365-E492-4E59-B21B-678E17F0BF9D}" srcOrd="0" destOrd="0" presId="urn:microsoft.com/office/officeart/2008/layout/VerticalAccentList"/>
    <dgm:cxn modelId="{8DE7EED6-2476-48E6-87D0-65EA5AFE3194}" type="presParOf" srcId="{89F38B13-9BC6-4116-889D-91F4108EACE5}" destId="{78E09091-06E0-4042-AF5A-8E0B56709CF6}" srcOrd="1" destOrd="0" presId="urn:microsoft.com/office/officeart/2008/layout/VerticalAccentList"/>
    <dgm:cxn modelId="{D46CAD1F-9B52-4903-85CB-C84D9DD90BEE}" type="presParOf" srcId="{89F38B13-9BC6-4116-889D-91F4108EACE5}" destId="{C0AC3DE0-E0BB-41D3-BDB6-31DE76F2B10B}" srcOrd="2" destOrd="0" presId="urn:microsoft.com/office/officeart/2008/layout/VerticalAccentList"/>
    <dgm:cxn modelId="{5BA1C00C-58BD-48A4-843E-EBDE8BCD075C}" type="presParOf" srcId="{89F38B13-9BC6-4116-889D-91F4108EACE5}" destId="{323A55D4-2815-4647-8E0C-B3C0BECB6B13}" srcOrd="3" destOrd="0" presId="urn:microsoft.com/office/officeart/2008/layout/VerticalAccentList"/>
    <dgm:cxn modelId="{7330397A-0C89-4E7D-B3BE-DAF98CB772A3}" type="presParOf" srcId="{89F38B13-9BC6-4116-889D-91F4108EACE5}" destId="{5E3FA590-97B9-4723-80FE-F75E6174D531}" srcOrd="4" destOrd="0" presId="urn:microsoft.com/office/officeart/2008/layout/VerticalAccentList"/>
    <dgm:cxn modelId="{B11B5E5B-CE1E-4C70-91A0-1AAC49617417}" type="presParOf" srcId="{89F38B13-9BC6-4116-889D-91F4108EACE5}" destId="{924F7572-2BEF-495B-97D8-C01D1E4BC165}" srcOrd="5" destOrd="0" presId="urn:microsoft.com/office/officeart/2008/layout/VerticalAccentList"/>
    <dgm:cxn modelId="{2A205EB0-5070-41F7-AD62-17638574E8F0}" type="presParOf" srcId="{89F38B13-9BC6-4116-889D-91F4108EACE5}" destId="{CDBC9C72-872D-4412-B07F-5D574F9B36AF}" srcOrd="6" destOrd="0" presId="urn:microsoft.com/office/officeart/2008/layout/VerticalAccentList"/>
    <dgm:cxn modelId="{1F4EA7DB-4873-4D08-AD77-28F2B7BD943E}" type="presParOf" srcId="{89F38B13-9BC6-4116-889D-91F4108EACE5}" destId="{3C9C2638-0CC5-45C2-A926-525639A8E6E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AF7A2-E936-4BC8-B8FE-72B873E17DFD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107DB71-A9ED-4024-8F4F-8D2057AABADF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Первая республиканская игра для детей с нарушениями слуха. Охват учащихся в количестве 25 человек.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F6F02AE-189E-44FA-A75D-8775AEDE37DA}" type="parTrans" cxnId="{6B45637B-BA7F-499D-BA17-C5BB326AF7F1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13057DB-B4A9-4D90-B780-366098F4B695}" type="sibTrans" cxnId="{6B45637B-BA7F-499D-BA17-C5BB326AF7F1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00F027C-9CCF-49F3-BE15-F4CA7F048351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процессе внедрения данной практики дети участники расширили свои знания в области финансовой грамотности.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A46361C-E22B-4FB8-8F14-CEB4AE124FF7}" type="parTrans" cxnId="{14A8866B-6DF3-421B-89CA-4FCCDBD8D66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D7BB787-E5A0-4AB0-86D6-890B6C2CB684}" type="sibTrans" cxnId="{14A8866B-6DF3-421B-89CA-4FCCDBD8D66B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974FF9E-D37A-4AD2-A766-CA41D5734AFE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логического мышления участников игры и приобретение навыков работы в команде.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E050D3-7280-4FD1-AEBA-2BDA05FFDF87}" type="parTrans" cxnId="{2D1B9B63-467F-47CC-ABE6-B1689AB23F5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C8B3871-242E-4487-8022-3FB7771C6FFA}" type="sibTrans" cxnId="{2D1B9B63-467F-47CC-ABE6-B1689AB23F5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7CDEF62-C4FE-4645-B280-F80FDA503986}" type="pres">
      <dgm:prSet presAssocID="{249AF7A2-E936-4BC8-B8FE-72B873E17D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D7468-385D-429A-95D3-9F8C15F07381}" type="pres">
      <dgm:prSet presAssocID="{249AF7A2-E936-4BC8-B8FE-72B873E17DFD}" presName="dummyMaxCanvas" presStyleCnt="0">
        <dgm:presLayoutVars/>
      </dgm:prSet>
      <dgm:spPr/>
    </dgm:pt>
    <dgm:pt modelId="{71E51139-9E8E-4277-8293-808DB3A93C05}" type="pres">
      <dgm:prSet presAssocID="{249AF7A2-E936-4BC8-B8FE-72B873E17DF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BF5F2-BF36-413C-96E6-E4E15CD34896}" type="pres">
      <dgm:prSet presAssocID="{249AF7A2-E936-4BC8-B8FE-72B873E17DF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A205D-8F95-4E61-BDEE-556C9F3F4810}" type="pres">
      <dgm:prSet presAssocID="{249AF7A2-E936-4BC8-B8FE-72B873E17DF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F02C8-FF6C-48F3-8C49-0471D523A6C5}" type="pres">
      <dgm:prSet presAssocID="{249AF7A2-E936-4BC8-B8FE-72B873E17DF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DAAA2-9FBA-4EE5-A3B9-2F958A9FA7A0}" type="pres">
      <dgm:prSet presAssocID="{249AF7A2-E936-4BC8-B8FE-72B873E17DF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B0BE9-D43C-4469-AB8F-FF80D1B9E90E}" type="pres">
      <dgm:prSet presAssocID="{249AF7A2-E936-4BC8-B8FE-72B873E17DF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799A-BDC7-4EBF-A81B-C77D31F479F1}" type="pres">
      <dgm:prSet presAssocID="{249AF7A2-E936-4BC8-B8FE-72B873E17DF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4A160-2927-42EC-A508-FFC976518271}" type="pres">
      <dgm:prSet presAssocID="{249AF7A2-E936-4BC8-B8FE-72B873E17DF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D7491-B7AF-4EDA-9B59-006F824F85A1}" type="presOf" srcId="{E00F027C-9CCF-49F3-BE15-F4CA7F048351}" destId="{B9F0799A-BDC7-4EBF-A81B-C77D31F479F1}" srcOrd="1" destOrd="0" presId="urn:microsoft.com/office/officeart/2005/8/layout/vProcess5"/>
    <dgm:cxn modelId="{2D1B9B63-467F-47CC-ABE6-B1689AB23F5D}" srcId="{249AF7A2-E936-4BC8-B8FE-72B873E17DFD}" destId="{C974FF9E-D37A-4AD2-A766-CA41D5734AFE}" srcOrd="2" destOrd="0" parTransId="{2FE050D3-7280-4FD1-AEBA-2BDA05FFDF87}" sibTransId="{AC8B3871-242E-4487-8022-3FB7771C6FFA}"/>
    <dgm:cxn modelId="{08F7D3AF-42C4-4FD1-967B-1F5E6D4C75AB}" type="presOf" srcId="{BD7BB787-E5A0-4AB0-86D6-890B6C2CB684}" destId="{1E1DAAA2-9FBA-4EE5-A3B9-2F958A9FA7A0}" srcOrd="0" destOrd="0" presId="urn:microsoft.com/office/officeart/2005/8/layout/vProcess5"/>
    <dgm:cxn modelId="{14A8866B-6DF3-421B-89CA-4FCCDBD8D66B}" srcId="{249AF7A2-E936-4BC8-B8FE-72B873E17DFD}" destId="{E00F027C-9CCF-49F3-BE15-F4CA7F048351}" srcOrd="1" destOrd="0" parTransId="{3A46361C-E22B-4FB8-8F14-CEB4AE124FF7}" sibTransId="{BD7BB787-E5A0-4AB0-86D6-890B6C2CB684}"/>
    <dgm:cxn modelId="{724D182D-B8F0-48F8-A9D8-4B0E366D77B6}" type="presOf" srcId="{C974FF9E-D37A-4AD2-A766-CA41D5734AFE}" destId="{9244A160-2927-42EC-A508-FFC976518271}" srcOrd="1" destOrd="0" presId="urn:microsoft.com/office/officeart/2005/8/layout/vProcess5"/>
    <dgm:cxn modelId="{99C40518-AC75-4153-89D7-21E86B977164}" type="presOf" srcId="{4107DB71-A9ED-4024-8F4F-8D2057AABADF}" destId="{71E51139-9E8E-4277-8293-808DB3A93C05}" srcOrd="0" destOrd="0" presId="urn:microsoft.com/office/officeart/2005/8/layout/vProcess5"/>
    <dgm:cxn modelId="{6B45637B-BA7F-499D-BA17-C5BB326AF7F1}" srcId="{249AF7A2-E936-4BC8-B8FE-72B873E17DFD}" destId="{4107DB71-A9ED-4024-8F4F-8D2057AABADF}" srcOrd="0" destOrd="0" parTransId="{9F6F02AE-189E-44FA-A75D-8775AEDE37DA}" sibTransId="{713057DB-B4A9-4D90-B780-366098F4B695}"/>
    <dgm:cxn modelId="{5999E653-92B6-4617-9585-3D0DC87FD935}" type="presOf" srcId="{249AF7A2-E936-4BC8-B8FE-72B873E17DFD}" destId="{B7CDEF62-C4FE-4645-B280-F80FDA503986}" srcOrd="0" destOrd="0" presId="urn:microsoft.com/office/officeart/2005/8/layout/vProcess5"/>
    <dgm:cxn modelId="{1064EABF-4DC5-4509-8EA0-352FA92250BD}" type="presOf" srcId="{E00F027C-9CCF-49F3-BE15-F4CA7F048351}" destId="{851BF5F2-BF36-413C-96E6-E4E15CD34896}" srcOrd="0" destOrd="0" presId="urn:microsoft.com/office/officeart/2005/8/layout/vProcess5"/>
    <dgm:cxn modelId="{8AFC6D37-6E28-4F21-8E56-77125D9DFC73}" type="presOf" srcId="{C974FF9E-D37A-4AD2-A766-CA41D5734AFE}" destId="{41BA205D-8F95-4E61-BDEE-556C9F3F4810}" srcOrd="0" destOrd="0" presId="urn:microsoft.com/office/officeart/2005/8/layout/vProcess5"/>
    <dgm:cxn modelId="{3076B8C3-7B4B-47A7-AB82-AFF03E4E3D48}" type="presOf" srcId="{713057DB-B4A9-4D90-B780-366098F4B695}" destId="{B8DF02C8-FF6C-48F3-8C49-0471D523A6C5}" srcOrd="0" destOrd="0" presId="urn:microsoft.com/office/officeart/2005/8/layout/vProcess5"/>
    <dgm:cxn modelId="{B7272529-4E3A-4C4B-8A80-A35A13E8180C}" type="presOf" srcId="{4107DB71-A9ED-4024-8F4F-8D2057AABADF}" destId="{04DB0BE9-D43C-4469-AB8F-FF80D1B9E90E}" srcOrd="1" destOrd="0" presId="urn:microsoft.com/office/officeart/2005/8/layout/vProcess5"/>
    <dgm:cxn modelId="{2B96B5AB-F4FA-4FBA-A274-A775410D3212}" type="presParOf" srcId="{B7CDEF62-C4FE-4645-B280-F80FDA503986}" destId="{137D7468-385D-429A-95D3-9F8C15F07381}" srcOrd="0" destOrd="0" presId="urn:microsoft.com/office/officeart/2005/8/layout/vProcess5"/>
    <dgm:cxn modelId="{0D24D322-1C7A-4FF6-A97A-61CDA7DDF42D}" type="presParOf" srcId="{B7CDEF62-C4FE-4645-B280-F80FDA503986}" destId="{71E51139-9E8E-4277-8293-808DB3A93C05}" srcOrd="1" destOrd="0" presId="urn:microsoft.com/office/officeart/2005/8/layout/vProcess5"/>
    <dgm:cxn modelId="{FC305B3A-9E9D-45DA-8966-26F32F59BADA}" type="presParOf" srcId="{B7CDEF62-C4FE-4645-B280-F80FDA503986}" destId="{851BF5F2-BF36-413C-96E6-E4E15CD34896}" srcOrd="2" destOrd="0" presId="urn:microsoft.com/office/officeart/2005/8/layout/vProcess5"/>
    <dgm:cxn modelId="{BD130BE5-9012-43CD-8D0B-1018A3718344}" type="presParOf" srcId="{B7CDEF62-C4FE-4645-B280-F80FDA503986}" destId="{41BA205D-8F95-4E61-BDEE-556C9F3F4810}" srcOrd="3" destOrd="0" presId="urn:microsoft.com/office/officeart/2005/8/layout/vProcess5"/>
    <dgm:cxn modelId="{20605D6D-CFBF-47F4-A55A-C178C6D771AE}" type="presParOf" srcId="{B7CDEF62-C4FE-4645-B280-F80FDA503986}" destId="{B8DF02C8-FF6C-48F3-8C49-0471D523A6C5}" srcOrd="4" destOrd="0" presId="urn:microsoft.com/office/officeart/2005/8/layout/vProcess5"/>
    <dgm:cxn modelId="{17197A20-C126-4295-ACA1-533CC611E06D}" type="presParOf" srcId="{B7CDEF62-C4FE-4645-B280-F80FDA503986}" destId="{1E1DAAA2-9FBA-4EE5-A3B9-2F958A9FA7A0}" srcOrd="5" destOrd="0" presId="urn:microsoft.com/office/officeart/2005/8/layout/vProcess5"/>
    <dgm:cxn modelId="{5AAF0427-490C-4E1D-AB28-29233BF30432}" type="presParOf" srcId="{B7CDEF62-C4FE-4645-B280-F80FDA503986}" destId="{04DB0BE9-D43C-4469-AB8F-FF80D1B9E90E}" srcOrd="6" destOrd="0" presId="urn:microsoft.com/office/officeart/2005/8/layout/vProcess5"/>
    <dgm:cxn modelId="{B378C125-5A4A-45CB-BA45-08226CDE50FD}" type="presParOf" srcId="{B7CDEF62-C4FE-4645-B280-F80FDA503986}" destId="{B9F0799A-BDC7-4EBF-A81B-C77D31F479F1}" srcOrd="7" destOrd="0" presId="urn:microsoft.com/office/officeart/2005/8/layout/vProcess5"/>
    <dgm:cxn modelId="{7FEC48E8-C0E5-4179-93C2-242BF065B513}" type="presParOf" srcId="{B7CDEF62-C4FE-4645-B280-F80FDA503986}" destId="{9244A160-2927-42EC-A508-FFC97651827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AF7A2-E936-4BC8-B8FE-72B873E17DFD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107DB71-A9ED-4024-8F4F-8D2057AABADF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Привлечение внимания к необходимости популяризации проведения мероприятий о финансовой грамотности для людей с ОВЗ.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F6F02AE-189E-44FA-A75D-8775AEDE37DA}" type="parTrans" cxnId="{6B45637B-BA7F-499D-BA17-C5BB326AF7F1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13057DB-B4A9-4D90-B780-366098F4B695}" type="sibTrans" cxnId="{6B45637B-BA7F-499D-BA17-C5BB326AF7F1}">
      <dgm:prSet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00F027C-9CCF-49F3-BE15-F4CA7F048351}">
      <dgm:prSet phldrT="[Текст]" custT="1"/>
      <dgm:spPr>
        <a:ln>
          <a:solidFill>
            <a:srgbClr val="B7E3E1"/>
          </a:solidFill>
        </a:ln>
      </dgm:spPr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мотивации детей с ОВЗ к освоению финансовой грамотности в процессе игрового взаимодействия.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A46361C-E22B-4FB8-8F14-CEB4AE124FF7}" type="parTrans" cxnId="{14A8866B-6DF3-421B-89CA-4FCCDBD8D66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D7BB787-E5A0-4AB0-86D6-890B6C2CB684}" type="sibTrans" cxnId="{14A8866B-6DF3-421B-89CA-4FCCDBD8D66B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7CDEF62-C4FE-4645-B280-F80FDA503986}" type="pres">
      <dgm:prSet presAssocID="{249AF7A2-E936-4BC8-B8FE-72B873E17D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D7468-385D-429A-95D3-9F8C15F07381}" type="pres">
      <dgm:prSet presAssocID="{249AF7A2-E936-4BC8-B8FE-72B873E17DFD}" presName="dummyMaxCanvas" presStyleCnt="0">
        <dgm:presLayoutVars/>
      </dgm:prSet>
      <dgm:spPr/>
    </dgm:pt>
    <dgm:pt modelId="{0448C586-03DF-472E-8B47-5450BA72F98F}" type="pres">
      <dgm:prSet presAssocID="{249AF7A2-E936-4BC8-B8FE-72B873E17DFD}" presName="TwoNodes_1" presStyleLbl="node1" presStyleIdx="0" presStyleCnt="2" custScaleX="109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394E6-C1C8-4A13-93DA-5989EC67825D}" type="pres">
      <dgm:prSet presAssocID="{249AF7A2-E936-4BC8-B8FE-72B873E17DFD}" presName="TwoNodes_2" presStyleLbl="node1" presStyleIdx="1" presStyleCnt="2" custScaleX="9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3C41-D0FB-4CD7-82B5-5E73EF544FEA}" type="pres">
      <dgm:prSet presAssocID="{249AF7A2-E936-4BC8-B8FE-72B873E17DFD}" presName="TwoConn_1-2" presStyleLbl="fgAccFollowNode1" presStyleIdx="0" presStyleCnt="1" custLinFactNeighborX="3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E9F8-E0B6-47B5-91DD-CC9BF37714E9}" type="pres">
      <dgm:prSet presAssocID="{249AF7A2-E936-4BC8-B8FE-72B873E17DF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36F2B-A4F8-46AF-96D2-59A9A007C802}" type="pres">
      <dgm:prSet presAssocID="{249AF7A2-E936-4BC8-B8FE-72B873E17DF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EB6F2-15C9-4697-8AD5-B2857BF1213D}" type="presOf" srcId="{249AF7A2-E936-4BC8-B8FE-72B873E17DFD}" destId="{B7CDEF62-C4FE-4645-B280-F80FDA503986}" srcOrd="0" destOrd="0" presId="urn:microsoft.com/office/officeart/2005/8/layout/vProcess5"/>
    <dgm:cxn modelId="{82FA123E-CBD7-4D87-83CC-6B1A4105405B}" type="presOf" srcId="{4107DB71-A9ED-4024-8F4F-8D2057AABADF}" destId="{0448C586-03DF-472E-8B47-5450BA72F98F}" srcOrd="0" destOrd="0" presId="urn:microsoft.com/office/officeart/2005/8/layout/vProcess5"/>
    <dgm:cxn modelId="{14A8866B-6DF3-421B-89CA-4FCCDBD8D66B}" srcId="{249AF7A2-E936-4BC8-B8FE-72B873E17DFD}" destId="{E00F027C-9CCF-49F3-BE15-F4CA7F048351}" srcOrd="1" destOrd="0" parTransId="{3A46361C-E22B-4FB8-8F14-CEB4AE124FF7}" sibTransId="{BD7BB787-E5A0-4AB0-86D6-890B6C2CB684}"/>
    <dgm:cxn modelId="{CD2685CD-F589-4DAE-853F-347E6AC01289}" type="presOf" srcId="{713057DB-B4A9-4D90-B780-366098F4B695}" destId="{67DF3C41-D0FB-4CD7-82B5-5E73EF544FEA}" srcOrd="0" destOrd="0" presId="urn:microsoft.com/office/officeart/2005/8/layout/vProcess5"/>
    <dgm:cxn modelId="{6B45637B-BA7F-499D-BA17-C5BB326AF7F1}" srcId="{249AF7A2-E936-4BC8-B8FE-72B873E17DFD}" destId="{4107DB71-A9ED-4024-8F4F-8D2057AABADF}" srcOrd="0" destOrd="0" parTransId="{9F6F02AE-189E-44FA-A75D-8775AEDE37DA}" sibTransId="{713057DB-B4A9-4D90-B780-366098F4B695}"/>
    <dgm:cxn modelId="{7AB025E7-F4FD-40FA-804D-8D8DB3E00775}" type="presOf" srcId="{E00F027C-9CCF-49F3-BE15-F4CA7F048351}" destId="{162394E6-C1C8-4A13-93DA-5989EC67825D}" srcOrd="0" destOrd="0" presId="urn:microsoft.com/office/officeart/2005/8/layout/vProcess5"/>
    <dgm:cxn modelId="{AF3A4D98-EF1F-4AED-ADF8-BAA266CEAD2A}" type="presOf" srcId="{E00F027C-9CCF-49F3-BE15-F4CA7F048351}" destId="{BB836F2B-A4F8-46AF-96D2-59A9A007C802}" srcOrd="1" destOrd="0" presId="urn:microsoft.com/office/officeart/2005/8/layout/vProcess5"/>
    <dgm:cxn modelId="{7713FD1F-3825-47D0-9174-127BA3DF3700}" type="presOf" srcId="{4107DB71-A9ED-4024-8F4F-8D2057AABADF}" destId="{0D31E9F8-E0B6-47B5-91DD-CC9BF37714E9}" srcOrd="1" destOrd="0" presId="urn:microsoft.com/office/officeart/2005/8/layout/vProcess5"/>
    <dgm:cxn modelId="{14538735-BE6F-42A1-AEC3-589162A73B40}" type="presParOf" srcId="{B7CDEF62-C4FE-4645-B280-F80FDA503986}" destId="{137D7468-385D-429A-95D3-9F8C15F07381}" srcOrd="0" destOrd="0" presId="urn:microsoft.com/office/officeart/2005/8/layout/vProcess5"/>
    <dgm:cxn modelId="{F72EE1B6-4C21-482F-B5AB-3302D9ABFEDA}" type="presParOf" srcId="{B7CDEF62-C4FE-4645-B280-F80FDA503986}" destId="{0448C586-03DF-472E-8B47-5450BA72F98F}" srcOrd="1" destOrd="0" presId="urn:microsoft.com/office/officeart/2005/8/layout/vProcess5"/>
    <dgm:cxn modelId="{222814B1-6A5E-4B4C-B192-4C8F67EF28F9}" type="presParOf" srcId="{B7CDEF62-C4FE-4645-B280-F80FDA503986}" destId="{162394E6-C1C8-4A13-93DA-5989EC67825D}" srcOrd="2" destOrd="0" presId="urn:microsoft.com/office/officeart/2005/8/layout/vProcess5"/>
    <dgm:cxn modelId="{4CF716E0-83D8-40DD-9F25-1036115028B9}" type="presParOf" srcId="{B7CDEF62-C4FE-4645-B280-F80FDA503986}" destId="{67DF3C41-D0FB-4CD7-82B5-5E73EF544FEA}" srcOrd="3" destOrd="0" presId="urn:microsoft.com/office/officeart/2005/8/layout/vProcess5"/>
    <dgm:cxn modelId="{1FDA15D6-0E48-4505-B95E-8AB12A0CD070}" type="presParOf" srcId="{B7CDEF62-C4FE-4645-B280-F80FDA503986}" destId="{0D31E9F8-E0B6-47B5-91DD-CC9BF37714E9}" srcOrd="4" destOrd="0" presId="urn:microsoft.com/office/officeart/2005/8/layout/vProcess5"/>
    <dgm:cxn modelId="{68E71A80-80B6-4911-8153-86D48D54EC8B}" type="presParOf" srcId="{B7CDEF62-C4FE-4645-B280-F80FDA503986}" destId="{BB836F2B-A4F8-46AF-96D2-59A9A007C80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E3D0-75C4-42CC-8155-AD1B83CEAA10}">
      <dsp:nvSpPr>
        <dsp:cNvPr id="0" name=""/>
        <dsp:cNvSpPr/>
      </dsp:nvSpPr>
      <dsp:spPr>
        <a:xfrm rot="5400000">
          <a:off x="-102794" y="103025"/>
          <a:ext cx="685298" cy="4797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1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240084"/>
        <a:ext cx="479708" cy="205590"/>
      </dsp:txXfrm>
    </dsp:sp>
    <dsp:sp modelId="{DA598579-C0CA-4EEF-A4A2-3B27955037B7}">
      <dsp:nvSpPr>
        <dsp:cNvPr id="0" name=""/>
        <dsp:cNvSpPr/>
      </dsp:nvSpPr>
      <dsp:spPr>
        <a:xfrm rot="5400000">
          <a:off x="2433440" y="-1953500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Повышение интереса детей с нарушениями слуха к освоению финансовой грамотности.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21976"/>
        <a:ext cx="4331162" cy="401953"/>
      </dsp:txXfrm>
    </dsp:sp>
    <dsp:sp modelId="{0F426835-B94A-4957-A380-5F2D479478F7}">
      <dsp:nvSpPr>
        <dsp:cNvPr id="0" name=""/>
        <dsp:cNvSpPr/>
      </dsp:nvSpPr>
      <dsp:spPr>
        <a:xfrm rot="5400000">
          <a:off x="-102794" y="625370"/>
          <a:ext cx="685298" cy="479708"/>
        </a:xfrm>
        <a:prstGeom prst="chevron">
          <a:avLst/>
        </a:prstGeom>
        <a:solidFill>
          <a:schemeClr val="accent4">
            <a:hueOff val="-563137"/>
            <a:satOff val="-14345"/>
            <a:lumOff val="5163"/>
            <a:alphaOff val="0"/>
          </a:schemeClr>
        </a:solidFill>
        <a:ln w="25400" cap="flat" cmpd="sng" algn="ctr">
          <a:solidFill>
            <a:schemeClr val="accent4">
              <a:hueOff val="-563137"/>
              <a:satOff val="-14345"/>
              <a:lumOff val="5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2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762429"/>
        <a:ext cx="479708" cy="205590"/>
      </dsp:txXfrm>
    </dsp:sp>
    <dsp:sp modelId="{28CE2205-6B16-4FE2-89C6-234FEB346FBC}">
      <dsp:nvSpPr>
        <dsp:cNvPr id="0" name=""/>
        <dsp:cNvSpPr/>
      </dsp:nvSpPr>
      <dsp:spPr>
        <a:xfrm rot="5400000">
          <a:off x="2433440" y="-1431156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63137"/>
              <a:satOff val="-14345"/>
              <a:lumOff val="5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Предоставление базовых знаний о финансах на жестовом языке</a:t>
          </a:r>
          <a:r>
            <a:rPr lang="ru-RU" sz="1200" kern="1200" baseline="0" dirty="0" smtClean="0">
              <a:latin typeface="Times New Roman"/>
              <a:ea typeface="+mn-ea"/>
              <a:cs typeface="+mn-cs"/>
            </a:rPr>
            <a:t>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544320"/>
        <a:ext cx="4331162" cy="401953"/>
      </dsp:txXfrm>
    </dsp:sp>
    <dsp:sp modelId="{194139F1-49EF-40A6-8515-9962A8BE1420}">
      <dsp:nvSpPr>
        <dsp:cNvPr id="0" name=""/>
        <dsp:cNvSpPr/>
      </dsp:nvSpPr>
      <dsp:spPr>
        <a:xfrm rot="5400000">
          <a:off x="-102794" y="1147715"/>
          <a:ext cx="685298" cy="479708"/>
        </a:xfrm>
        <a:prstGeom prst="chevron">
          <a:avLst/>
        </a:prstGeom>
        <a:solidFill>
          <a:schemeClr val="accent4">
            <a:hueOff val="-1126273"/>
            <a:satOff val="-28690"/>
            <a:lumOff val="10327"/>
            <a:alphaOff val="0"/>
          </a:schemeClr>
        </a:solidFill>
        <a:ln w="25400" cap="flat" cmpd="sng" algn="ctr">
          <a:solidFill>
            <a:schemeClr val="accent4">
              <a:hueOff val="-1126273"/>
              <a:satOff val="-28690"/>
              <a:lumOff val="10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3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1284774"/>
        <a:ext cx="479708" cy="205590"/>
      </dsp:txXfrm>
    </dsp:sp>
    <dsp:sp modelId="{BDE71581-FE37-45A4-91EC-36FDC91C2635}">
      <dsp:nvSpPr>
        <dsp:cNvPr id="0" name=""/>
        <dsp:cNvSpPr/>
      </dsp:nvSpPr>
      <dsp:spPr>
        <a:xfrm rot="5400000">
          <a:off x="2433440" y="-908811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26273"/>
              <a:satOff val="-28690"/>
              <a:lumOff val="10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Развитие логического мышления и аналитических способностей у детей с ОВЗ. 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1066665"/>
        <a:ext cx="4331162" cy="401953"/>
      </dsp:txXfrm>
    </dsp:sp>
    <dsp:sp modelId="{91A81151-0102-4120-9E11-BC147FD6A54E}">
      <dsp:nvSpPr>
        <dsp:cNvPr id="0" name=""/>
        <dsp:cNvSpPr/>
      </dsp:nvSpPr>
      <dsp:spPr>
        <a:xfrm rot="5400000">
          <a:off x="-102794" y="1670059"/>
          <a:ext cx="685298" cy="479708"/>
        </a:xfrm>
        <a:prstGeom prst="chevron">
          <a:avLst/>
        </a:prstGeom>
        <a:solidFill>
          <a:schemeClr val="accent4">
            <a:hueOff val="-1689410"/>
            <a:satOff val="-43035"/>
            <a:lumOff val="15490"/>
            <a:alphaOff val="0"/>
          </a:schemeClr>
        </a:solidFill>
        <a:ln w="25400" cap="flat" cmpd="sng" algn="ctr">
          <a:solidFill>
            <a:schemeClr val="accent4">
              <a:hueOff val="-1689410"/>
              <a:satOff val="-43035"/>
              <a:lumOff val="1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4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1807118"/>
        <a:ext cx="479708" cy="205590"/>
      </dsp:txXfrm>
    </dsp:sp>
    <dsp:sp modelId="{08C9E1A2-DB94-49BF-923D-6A53A76A8C94}">
      <dsp:nvSpPr>
        <dsp:cNvPr id="0" name=""/>
        <dsp:cNvSpPr/>
      </dsp:nvSpPr>
      <dsp:spPr>
        <a:xfrm rot="5400000">
          <a:off x="2433440" y="-386466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89410"/>
              <a:satOff val="-43035"/>
              <a:lumOff val="1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Раскрытие творческой индивидуальности и развитие воображения обучающихся.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1589010"/>
        <a:ext cx="4331162" cy="40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1F51A-AA2C-409C-BE61-16D18DCF55A1}">
      <dsp:nvSpPr>
        <dsp:cNvPr id="0" name=""/>
        <dsp:cNvSpPr/>
      </dsp:nvSpPr>
      <dsp:spPr>
        <a:xfrm>
          <a:off x="356400" y="56"/>
          <a:ext cx="3736654" cy="33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latin typeface="Times New Roman" pitchFamily="18" charset="0"/>
              <a:cs typeface="Times New Roman" pitchFamily="18" charset="0"/>
            </a:rPr>
            <a:t>Всего участниками пройдено 5 раундов по следующим темам:</a:t>
          </a:r>
        </a:p>
      </dsp:txBody>
      <dsp:txXfrm>
        <a:off x="356400" y="56"/>
        <a:ext cx="3736654" cy="339695"/>
      </dsp:txXfrm>
    </dsp:sp>
    <dsp:sp modelId="{32566A3D-E1EB-484C-AF4C-80544DE39A75}">
      <dsp:nvSpPr>
        <dsp:cNvPr id="0" name=""/>
        <dsp:cNvSpPr/>
      </dsp:nvSpPr>
      <dsp:spPr>
        <a:xfrm>
          <a:off x="356400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A01CA-17B4-43EC-84F5-23EFD681B57B}">
      <dsp:nvSpPr>
        <dsp:cNvPr id="0" name=""/>
        <dsp:cNvSpPr/>
      </dsp:nvSpPr>
      <dsp:spPr>
        <a:xfrm>
          <a:off x="881607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84470"/>
            <a:satOff val="-2152"/>
            <a:lumOff val="775"/>
            <a:alphaOff val="0"/>
          </a:schemeClr>
        </a:solidFill>
        <a:ln w="25400" cap="flat" cmpd="sng" algn="ctr">
          <a:solidFill>
            <a:schemeClr val="accent4">
              <a:hueOff val="-84470"/>
              <a:satOff val="-2152"/>
              <a:lumOff val="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E690E-1547-4418-9F3D-FB6A834EB2C7}">
      <dsp:nvSpPr>
        <dsp:cNvPr id="0" name=""/>
        <dsp:cNvSpPr/>
      </dsp:nvSpPr>
      <dsp:spPr>
        <a:xfrm>
          <a:off x="1407230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68941"/>
            <a:satOff val="-4304"/>
            <a:lumOff val="1549"/>
            <a:alphaOff val="0"/>
          </a:schemeClr>
        </a:solidFill>
        <a:ln w="25400" cap="flat" cmpd="sng" algn="ctr">
          <a:solidFill>
            <a:schemeClr val="accent4">
              <a:hueOff val="-168941"/>
              <a:satOff val="-4304"/>
              <a:lumOff val="1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70E5-80B1-4420-AC4E-FC2F3BCB5BED}">
      <dsp:nvSpPr>
        <dsp:cNvPr id="0" name=""/>
        <dsp:cNvSpPr/>
      </dsp:nvSpPr>
      <dsp:spPr>
        <a:xfrm>
          <a:off x="1932437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253411"/>
            <a:satOff val="-6455"/>
            <a:lumOff val="2324"/>
            <a:alphaOff val="0"/>
          </a:schemeClr>
        </a:solidFill>
        <a:ln w="25400" cap="flat" cmpd="sng" algn="ctr">
          <a:solidFill>
            <a:schemeClr val="accent4">
              <a:hueOff val="-253411"/>
              <a:satOff val="-6455"/>
              <a:lumOff val="2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033AC-631D-4459-B14F-E13019D9BFED}">
      <dsp:nvSpPr>
        <dsp:cNvPr id="0" name=""/>
        <dsp:cNvSpPr/>
      </dsp:nvSpPr>
      <dsp:spPr>
        <a:xfrm>
          <a:off x="2458060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337882"/>
            <a:satOff val="-8607"/>
            <a:lumOff val="3098"/>
            <a:alphaOff val="0"/>
          </a:schemeClr>
        </a:solidFill>
        <a:ln w="25400" cap="flat" cmpd="sng" algn="ctr">
          <a:solidFill>
            <a:schemeClr val="accent4">
              <a:hueOff val="-337882"/>
              <a:satOff val="-8607"/>
              <a:lumOff val="3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31D9C-BE93-43E7-BE0E-4A88A3FD16C9}">
      <dsp:nvSpPr>
        <dsp:cNvPr id="0" name=""/>
        <dsp:cNvSpPr/>
      </dsp:nvSpPr>
      <dsp:spPr>
        <a:xfrm>
          <a:off x="2983268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422352"/>
            <a:satOff val="-10759"/>
            <a:lumOff val="3873"/>
            <a:alphaOff val="0"/>
          </a:schemeClr>
        </a:solidFill>
        <a:ln w="25400" cap="flat" cmpd="sng" algn="ctr">
          <a:solidFill>
            <a:schemeClr val="accent4">
              <a:hueOff val="-422352"/>
              <a:satOff val="-10759"/>
              <a:lumOff val="38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8FDC3-5317-4703-9449-FB28EDDBF6DF}">
      <dsp:nvSpPr>
        <dsp:cNvPr id="0" name=""/>
        <dsp:cNvSpPr/>
      </dsp:nvSpPr>
      <dsp:spPr>
        <a:xfrm>
          <a:off x="3508890" y="339752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506823"/>
            <a:satOff val="-12911"/>
            <a:lumOff val="4647"/>
            <a:alphaOff val="0"/>
          </a:schemeClr>
        </a:solidFill>
        <a:ln w="25400" cap="flat" cmpd="sng" algn="ctr">
          <a:solidFill>
            <a:schemeClr val="accent4">
              <a:hueOff val="-506823"/>
              <a:satOff val="-12911"/>
              <a:lumOff val="4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9B0E4-9838-4234-98E8-1E33975614BE}">
      <dsp:nvSpPr>
        <dsp:cNvPr id="0" name=""/>
        <dsp:cNvSpPr/>
      </dsp:nvSpPr>
      <dsp:spPr>
        <a:xfrm>
          <a:off x="356400" y="408949"/>
          <a:ext cx="3785230" cy="553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1. «Банк»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00" y="408949"/>
        <a:ext cx="3785230" cy="553578"/>
      </dsp:txXfrm>
    </dsp:sp>
    <dsp:sp modelId="{AA1A493F-33B5-48A4-9B46-CEF1799A76CA}">
      <dsp:nvSpPr>
        <dsp:cNvPr id="0" name=""/>
        <dsp:cNvSpPr/>
      </dsp:nvSpPr>
      <dsp:spPr>
        <a:xfrm>
          <a:off x="356400" y="1087919"/>
          <a:ext cx="3736654" cy="33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2. «Экономика»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00" y="1087919"/>
        <a:ext cx="3736654" cy="339695"/>
      </dsp:txXfrm>
    </dsp:sp>
    <dsp:sp modelId="{B1EF2388-8734-44A9-8142-C315E5CC3586}">
      <dsp:nvSpPr>
        <dsp:cNvPr id="0" name=""/>
        <dsp:cNvSpPr/>
      </dsp:nvSpPr>
      <dsp:spPr>
        <a:xfrm>
          <a:off x="356400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591293"/>
            <a:satOff val="-15062"/>
            <a:lumOff val="5422"/>
            <a:alphaOff val="0"/>
          </a:schemeClr>
        </a:solidFill>
        <a:ln w="25400" cap="flat" cmpd="sng" algn="ctr">
          <a:solidFill>
            <a:schemeClr val="accent4">
              <a:hueOff val="-591293"/>
              <a:satOff val="-15062"/>
              <a:lumOff val="5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A9B4E-F902-4A3A-8887-DD60D3E2EFF0}">
      <dsp:nvSpPr>
        <dsp:cNvPr id="0" name=""/>
        <dsp:cNvSpPr/>
      </dsp:nvSpPr>
      <dsp:spPr>
        <a:xfrm>
          <a:off x="881607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675764"/>
            <a:satOff val="-17214"/>
            <a:lumOff val="6196"/>
            <a:alphaOff val="0"/>
          </a:schemeClr>
        </a:solidFill>
        <a:ln w="25400" cap="flat" cmpd="sng" algn="ctr">
          <a:solidFill>
            <a:schemeClr val="accent4">
              <a:hueOff val="-675764"/>
              <a:satOff val="-17214"/>
              <a:lumOff val="6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19A99-2D02-484B-B014-C6E15A5780FF}">
      <dsp:nvSpPr>
        <dsp:cNvPr id="0" name=""/>
        <dsp:cNvSpPr/>
      </dsp:nvSpPr>
      <dsp:spPr>
        <a:xfrm>
          <a:off x="1407230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760234"/>
            <a:satOff val="-19366"/>
            <a:lumOff val="6971"/>
            <a:alphaOff val="0"/>
          </a:schemeClr>
        </a:solidFill>
        <a:ln w="25400" cap="flat" cmpd="sng" algn="ctr">
          <a:solidFill>
            <a:schemeClr val="accent4">
              <a:hueOff val="-760234"/>
              <a:satOff val="-19366"/>
              <a:lumOff val="6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A4F47-3501-498B-91BC-E262462EF87E}">
      <dsp:nvSpPr>
        <dsp:cNvPr id="0" name=""/>
        <dsp:cNvSpPr/>
      </dsp:nvSpPr>
      <dsp:spPr>
        <a:xfrm>
          <a:off x="1932437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844705"/>
            <a:satOff val="-21518"/>
            <a:lumOff val="7745"/>
            <a:alphaOff val="0"/>
          </a:schemeClr>
        </a:solidFill>
        <a:ln w="25400" cap="flat" cmpd="sng" algn="ctr">
          <a:solidFill>
            <a:schemeClr val="accent4">
              <a:hueOff val="-844705"/>
              <a:satOff val="-21518"/>
              <a:lumOff val="7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1F16-86F5-4771-A807-E81D74B0E40D}">
      <dsp:nvSpPr>
        <dsp:cNvPr id="0" name=""/>
        <dsp:cNvSpPr/>
      </dsp:nvSpPr>
      <dsp:spPr>
        <a:xfrm>
          <a:off x="2458060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929175"/>
            <a:satOff val="-23669"/>
            <a:lumOff val="8520"/>
            <a:alphaOff val="0"/>
          </a:schemeClr>
        </a:solidFill>
        <a:ln w="25400" cap="flat" cmpd="sng" algn="ctr">
          <a:solidFill>
            <a:schemeClr val="accent4">
              <a:hueOff val="-929175"/>
              <a:satOff val="-23669"/>
              <a:lumOff val="8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FE8DB-E52F-47A6-AB04-F2361639C374}">
      <dsp:nvSpPr>
        <dsp:cNvPr id="0" name=""/>
        <dsp:cNvSpPr/>
      </dsp:nvSpPr>
      <dsp:spPr>
        <a:xfrm>
          <a:off x="2983268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013646"/>
            <a:satOff val="-25821"/>
            <a:lumOff val="9294"/>
            <a:alphaOff val="0"/>
          </a:schemeClr>
        </a:solidFill>
        <a:ln w="25400" cap="flat" cmpd="sng" algn="ctr">
          <a:solidFill>
            <a:schemeClr val="accent4">
              <a:hueOff val="-1013646"/>
              <a:satOff val="-25821"/>
              <a:lumOff val="9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E629B-A270-4120-A1F6-3FA1E0BBED8E}">
      <dsp:nvSpPr>
        <dsp:cNvPr id="0" name=""/>
        <dsp:cNvSpPr/>
      </dsp:nvSpPr>
      <dsp:spPr>
        <a:xfrm>
          <a:off x="3508890" y="1427615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098116"/>
            <a:satOff val="-27973"/>
            <a:lumOff val="10069"/>
            <a:alphaOff val="0"/>
          </a:schemeClr>
        </a:solidFill>
        <a:ln w="25400" cap="flat" cmpd="sng" algn="ctr">
          <a:solidFill>
            <a:schemeClr val="accent4">
              <a:hueOff val="-1098116"/>
              <a:satOff val="-27973"/>
              <a:lumOff val="10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363F7-0609-4BD3-BEAD-A64CAC79791A}">
      <dsp:nvSpPr>
        <dsp:cNvPr id="0" name=""/>
        <dsp:cNvSpPr/>
      </dsp:nvSpPr>
      <dsp:spPr>
        <a:xfrm>
          <a:off x="356400" y="1496812"/>
          <a:ext cx="3785230" cy="553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44705"/>
              <a:satOff val="-21518"/>
              <a:lumOff val="7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3. «Профессии»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00" y="1496812"/>
        <a:ext cx="3785230" cy="553578"/>
      </dsp:txXfrm>
    </dsp:sp>
    <dsp:sp modelId="{90DFD36E-92B3-4F1A-81D2-8F6EB6B82688}">
      <dsp:nvSpPr>
        <dsp:cNvPr id="0" name=""/>
        <dsp:cNvSpPr/>
      </dsp:nvSpPr>
      <dsp:spPr>
        <a:xfrm>
          <a:off x="356400" y="2175782"/>
          <a:ext cx="3736654" cy="33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4. «Деньги»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00" y="2175782"/>
        <a:ext cx="3736654" cy="339695"/>
      </dsp:txXfrm>
    </dsp:sp>
    <dsp:sp modelId="{32A04365-E492-4E59-B21B-678E17F0BF9D}">
      <dsp:nvSpPr>
        <dsp:cNvPr id="0" name=""/>
        <dsp:cNvSpPr/>
      </dsp:nvSpPr>
      <dsp:spPr>
        <a:xfrm>
          <a:off x="356400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182587"/>
            <a:satOff val="-30125"/>
            <a:lumOff val="10843"/>
            <a:alphaOff val="0"/>
          </a:schemeClr>
        </a:solidFill>
        <a:ln w="25400" cap="flat" cmpd="sng" algn="ctr">
          <a:solidFill>
            <a:schemeClr val="accent4">
              <a:hueOff val="-1182587"/>
              <a:satOff val="-30125"/>
              <a:lumOff val="10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09091-06E0-4042-AF5A-8E0B56709CF6}">
      <dsp:nvSpPr>
        <dsp:cNvPr id="0" name=""/>
        <dsp:cNvSpPr/>
      </dsp:nvSpPr>
      <dsp:spPr>
        <a:xfrm>
          <a:off x="881607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267057"/>
            <a:satOff val="-32276"/>
            <a:lumOff val="11618"/>
            <a:alphaOff val="0"/>
          </a:schemeClr>
        </a:solidFill>
        <a:ln w="25400" cap="flat" cmpd="sng" algn="ctr">
          <a:solidFill>
            <a:schemeClr val="accent4">
              <a:hueOff val="-1267057"/>
              <a:satOff val="-32276"/>
              <a:lumOff val="1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3DE0-E0BB-41D3-BDB6-31DE76F2B10B}">
      <dsp:nvSpPr>
        <dsp:cNvPr id="0" name=""/>
        <dsp:cNvSpPr/>
      </dsp:nvSpPr>
      <dsp:spPr>
        <a:xfrm>
          <a:off x="1407230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351528"/>
            <a:satOff val="-34428"/>
            <a:lumOff val="12392"/>
            <a:alphaOff val="0"/>
          </a:schemeClr>
        </a:solidFill>
        <a:ln w="25400" cap="flat" cmpd="sng" algn="ctr">
          <a:solidFill>
            <a:schemeClr val="accent4">
              <a:hueOff val="-1351528"/>
              <a:satOff val="-34428"/>
              <a:lumOff val="12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A55D4-2815-4647-8E0C-B3C0BECB6B13}">
      <dsp:nvSpPr>
        <dsp:cNvPr id="0" name=""/>
        <dsp:cNvSpPr/>
      </dsp:nvSpPr>
      <dsp:spPr>
        <a:xfrm>
          <a:off x="1932437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435998"/>
            <a:satOff val="-36580"/>
            <a:lumOff val="13167"/>
            <a:alphaOff val="0"/>
          </a:schemeClr>
        </a:solidFill>
        <a:ln w="25400" cap="flat" cmpd="sng" algn="ctr">
          <a:solidFill>
            <a:schemeClr val="accent4">
              <a:hueOff val="-1435998"/>
              <a:satOff val="-36580"/>
              <a:lumOff val="13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A590-97B9-4723-80FE-F75E6174D531}">
      <dsp:nvSpPr>
        <dsp:cNvPr id="0" name=""/>
        <dsp:cNvSpPr/>
      </dsp:nvSpPr>
      <dsp:spPr>
        <a:xfrm>
          <a:off x="2458060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520469"/>
            <a:satOff val="-38732"/>
            <a:lumOff val="13941"/>
            <a:alphaOff val="0"/>
          </a:schemeClr>
        </a:solidFill>
        <a:ln w="25400" cap="flat" cmpd="sng" algn="ctr">
          <a:solidFill>
            <a:schemeClr val="accent4">
              <a:hueOff val="-1520469"/>
              <a:satOff val="-38732"/>
              <a:lumOff val="13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F7572-2BEF-495B-97D8-C01D1E4BC165}">
      <dsp:nvSpPr>
        <dsp:cNvPr id="0" name=""/>
        <dsp:cNvSpPr/>
      </dsp:nvSpPr>
      <dsp:spPr>
        <a:xfrm>
          <a:off x="2983268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604939"/>
            <a:satOff val="-40883"/>
            <a:lumOff val="14716"/>
            <a:alphaOff val="0"/>
          </a:schemeClr>
        </a:solidFill>
        <a:ln w="25400" cap="flat" cmpd="sng" algn="ctr">
          <a:solidFill>
            <a:schemeClr val="accent4">
              <a:hueOff val="-1604939"/>
              <a:satOff val="-40883"/>
              <a:lumOff val="14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9C72-872D-4412-B07F-5D574F9B36AF}">
      <dsp:nvSpPr>
        <dsp:cNvPr id="0" name=""/>
        <dsp:cNvSpPr/>
      </dsp:nvSpPr>
      <dsp:spPr>
        <a:xfrm>
          <a:off x="3508890" y="2515478"/>
          <a:ext cx="874377" cy="691973"/>
        </a:xfrm>
        <a:prstGeom prst="chevron">
          <a:avLst>
            <a:gd name="adj" fmla="val 70610"/>
          </a:avLst>
        </a:prstGeom>
        <a:solidFill>
          <a:schemeClr val="accent4">
            <a:hueOff val="-1689410"/>
            <a:satOff val="-43035"/>
            <a:lumOff val="15490"/>
            <a:alphaOff val="0"/>
          </a:schemeClr>
        </a:solidFill>
        <a:ln w="25400" cap="flat" cmpd="sng" algn="ctr">
          <a:solidFill>
            <a:schemeClr val="accent4">
              <a:hueOff val="-1689410"/>
              <a:satOff val="-43035"/>
              <a:lumOff val="1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C2638-0CC5-45C2-A926-525639A8E6E9}">
      <dsp:nvSpPr>
        <dsp:cNvPr id="0" name=""/>
        <dsp:cNvSpPr/>
      </dsp:nvSpPr>
      <dsp:spPr>
        <a:xfrm>
          <a:off x="356400" y="2584675"/>
          <a:ext cx="3785230" cy="553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89410"/>
              <a:satOff val="-43035"/>
              <a:lumOff val="1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5. «Финансовые загадки»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00" y="2584675"/>
        <a:ext cx="3785230" cy="55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51139-9E8E-4277-8293-808DB3A93C05}">
      <dsp:nvSpPr>
        <dsp:cNvPr id="0" name=""/>
        <dsp:cNvSpPr/>
      </dsp:nvSpPr>
      <dsp:spPr>
        <a:xfrm>
          <a:off x="0" y="0"/>
          <a:ext cx="4422383" cy="578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Первая республиканская игра для детей с нарушениями слуха. Охват учащихся в количестве 25 человек.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44" y="16944"/>
        <a:ext cx="3798127" cy="544620"/>
      </dsp:txXfrm>
    </dsp:sp>
    <dsp:sp modelId="{851BF5F2-BF36-413C-96E6-E4E15CD34896}">
      <dsp:nvSpPr>
        <dsp:cNvPr id="0" name=""/>
        <dsp:cNvSpPr/>
      </dsp:nvSpPr>
      <dsp:spPr>
        <a:xfrm>
          <a:off x="390210" y="674926"/>
          <a:ext cx="4422383" cy="578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 процессе внедрения данной практики дети участники расширили свои знания в области финансовой грамотности.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154" y="691870"/>
        <a:ext cx="3622254" cy="544620"/>
      </dsp:txXfrm>
    </dsp:sp>
    <dsp:sp modelId="{41BA205D-8F95-4E61-BDEE-556C9F3F4810}">
      <dsp:nvSpPr>
        <dsp:cNvPr id="0" name=""/>
        <dsp:cNvSpPr/>
      </dsp:nvSpPr>
      <dsp:spPr>
        <a:xfrm>
          <a:off x="780420" y="1349852"/>
          <a:ext cx="4422383" cy="578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логического мышления участников игры и приобретение навыков работы в команде.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7364" y="1366796"/>
        <a:ext cx="3622254" cy="544620"/>
      </dsp:txXfrm>
    </dsp:sp>
    <dsp:sp modelId="{B8DF02C8-FF6C-48F3-8C49-0471D523A6C5}">
      <dsp:nvSpPr>
        <dsp:cNvPr id="0" name=""/>
        <dsp:cNvSpPr/>
      </dsp:nvSpPr>
      <dsp:spPr>
        <a:xfrm>
          <a:off x="4046353" y="438702"/>
          <a:ext cx="376030" cy="376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4130960" y="438702"/>
        <a:ext cx="206816" cy="282963"/>
      </dsp:txXfrm>
    </dsp:sp>
    <dsp:sp modelId="{1E1DAAA2-9FBA-4EE5-A3B9-2F958A9FA7A0}">
      <dsp:nvSpPr>
        <dsp:cNvPr id="0" name=""/>
        <dsp:cNvSpPr/>
      </dsp:nvSpPr>
      <dsp:spPr>
        <a:xfrm>
          <a:off x="4436563" y="1109771"/>
          <a:ext cx="376030" cy="376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4521170" y="1109771"/>
        <a:ext cx="206816" cy="282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8C586-03DF-472E-8B47-5450BA72F98F}">
      <dsp:nvSpPr>
        <dsp:cNvPr id="0" name=""/>
        <dsp:cNvSpPr/>
      </dsp:nvSpPr>
      <dsp:spPr>
        <a:xfrm>
          <a:off x="-99293" y="0"/>
          <a:ext cx="4541329" cy="6843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Привлечение внимания к необходимости популяризации проведения мероприятий о финансовой грамотности для людей с ОВЗ.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9249" y="20044"/>
        <a:ext cx="3770052" cy="644261"/>
      </dsp:txXfrm>
    </dsp:sp>
    <dsp:sp modelId="{162394E6-C1C8-4A13-93DA-5989EC67825D}">
      <dsp:nvSpPr>
        <dsp:cNvPr id="0" name=""/>
        <dsp:cNvSpPr/>
      </dsp:nvSpPr>
      <dsp:spPr>
        <a:xfrm>
          <a:off x="1013496" y="836427"/>
          <a:ext cx="3778390" cy="6843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7E3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мотивации детей с ОВЗ к освоению финансовой грамотности в процессе игрового взаимодействия.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3540" y="856471"/>
        <a:ext cx="2665961" cy="644261"/>
      </dsp:txXfrm>
    </dsp:sp>
    <dsp:sp modelId="{67DF3C41-D0FB-4CD7-82B5-5E73EF544FEA}">
      <dsp:nvSpPr>
        <dsp:cNvPr id="0" name=""/>
        <dsp:cNvSpPr/>
      </dsp:nvSpPr>
      <dsp:spPr>
        <a:xfrm>
          <a:off x="3961298" y="537974"/>
          <a:ext cx="444827" cy="444827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4061384" y="537974"/>
        <a:ext cx="244655" cy="33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02.06.2025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231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49810"/>
            <a:ext cx="6350680" cy="1283366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</a:t>
            </a:r>
            <a:r>
              <a:rPr lang="ru-RU" sz="1200" dirty="0" smtClean="0"/>
              <a:t>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Республика Тыва  </a:t>
            </a:r>
            <a:endParaRPr lang="ru-RU" sz="1200" dirty="0"/>
          </a:p>
          <a:p>
            <a:r>
              <a:rPr lang="ru-RU" sz="1200" dirty="0"/>
              <a:t>Автор практики</a:t>
            </a:r>
            <a:r>
              <a:rPr lang="ru-RU" sz="1200" dirty="0" smtClean="0"/>
              <a:t>: ГБОУ </a:t>
            </a:r>
            <a:r>
              <a:rPr lang="ru-RU" sz="1200" dirty="0"/>
              <a:t>ДО РТ </a:t>
            </a:r>
            <a:r>
              <a:rPr lang="ru-RU" sz="1200" dirty="0" smtClean="0"/>
              <a:t>«Республиканский </a:t>
            </a:r>
            <a:r>
              <a:rPr lang="ru-RU" sz="1200" dirty="0"/>
              <a:t>центр развития дополнительного </a:t>
            </a:r>
            <a:r>
              <a:rPr lang="ru-RU" sz="1200" dirty="0" smtClean="0"/>
              <a:t>образования», Министерство финансов Республики Тыва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+7(394)22 9-77-46,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mfdohod@rtyva.ru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72" y="1439382"/>
            <a:ext cx="6240863" cy="1185166"/>
          </a:xfrm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«Финансовая грамотность на жестовом языке»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6" y="79513"/>
            <a:ext cx="1158529" cy="10098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63" y="346125"/>
            <a:ext cx="6888265" cy="682727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И ЦЕЛЕВАЯ АУДИТОРИЯ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031" y="822209"/>
            <a:ext cx="7447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проверка 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основных знаний и представлений в области финансов, 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выявление 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талантливых и наиболее заинтересованных в данной предметной 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области учащихся, 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содействие 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профессиональной ориентации учащихся с нарушениями слуха. 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919" y="1593798"/>
            <a:ext cx="442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 ориентирована на детей с нарушениями слуха 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 следующих целевых групп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63858" y="2267036"/>
            <a:ext cx="2448455" cy="603826"/>
            <a:chOff x="966331" y="1025195"/>
            <a:chExt cx="2049510" cy="99101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66331" y="1025195"/>
              <a:ext cx="2049510" cy="99101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14709" y="1073573"/>
              <a:ext cx="1952754" cy="8942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ea typeface="+mn-ea"/>
                  <a:cs typeface="+mn-cs"/>
                </a:rPr>
                <a:t>Школьники средних классов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i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ea typeface="+mn-ea"/>
                  <a:cs typeface="+mn-cs"/>
                </a:rPr>
                <a:t>5-9 классов</a:t>
              </a:r>
              <a:endParaRPr lang="ru-RU" sz="1200" i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32282" y="3201238"/>
            <a:ext cx="2477438" cy="603826"/>
            <a:chOff x="966331" y="1025195"/>
            <a:chExt cx="2049510" cy="99101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66331" y="1025195"/>
              <a:ext cx="2049510" cy="99101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014709" y="1073573"/>
              <a:ext cx="1952754" cy="8942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ea typeface="+mn-ea"/>
                  <a:cs typeface="+mn-cs"/>
                </a:rPr>
                <a:t>Школьники старших классов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i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</a:rPr>
                <a:t>10-11 классов</a:t>
              </a:r>
              <a:endParaRPr lang="ru-RU" sz="1200" i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14553" b="18120"/>
          <a:stretch/>
        </p:blipFill>
        <p:spPr bwMode="auto">
          <a:xfrm>
            <a:off x="5915769" y="1483756"/>
            <a:ext cx="2472857" cy="171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0" y="3267096"/>
            <a:ext cx="2482795" cy="17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3643" y="4445624"/>
            <a:ext cx="214481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Видеоматериал мероприятия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0" name="Заголовок 3"/>
          <p:cNvSpPr txBox="1">
            <a:spLocks noGrp="1"/>
          </p:cNvSpPr>
          <p:nvPr>
            <p:ph type="title"/>
          </p:nvPr>
        </p:nvSpPr>
        <p:spPr>
          <a:xfrm>
            <a:off x="532047" y="229965"/>
            <a:ext cx="6888265" cy="2769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Краткое</a:t>
            </a:r>
            <a:r>
              <a:rPr lang="ru-RU" sz="1600" dirty="0" smtClean="0">
                <a:solidFill>
                  <a:schemeClr val="tx1"/>
                </a:solidFill>
              </a:rPr>
              <a:t> описание региональной практики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90" y="592288"/>
            <a:ext cx="4862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latin typeface="Times New Roman"/>
                <a:ea typeface="Times New Roman"/>
              </a:rPr>
              <a:t>Игра «Финансовая </a:t>
            </a:r>
            <a:r>
              <a:rPr lang="ru-RU" sz="1200" b="0" dirty="0">
                <a:latin typeface="Times New Roman"/>
                <a:ea typeface="Times New Roman"/>
              </a:rPr>
              <a:t>грамотность на жестовом языке» </a:t>
            </a:r>
            <a:r>
              <a:rPr lang="ru-RU" sz="1200" b="0" dirty="0" smtClean="0">
                <a:latin typeface="Times New Roman"/>
                <a:ea typeface="Times New Roman"/>
              </a:rPr>
              <a:t>направлена на </a:t>
            </a:r>
            <a:r>
              <a:rPr lang="ru-RU" sz="1200" b="0" dirty="0">
                <a:latin typeface="Times New Roman"/>
                <a:ea typeface="Times New Roman"/>
              </a:rPr>
              <a:t>обучение финансовой грамотности доступным и понятным </a:t>
            </a:r>
            <a:r>
              <a:rPr lang="ru-RU" sz="1200" b="0" dirty="0" smtClean="0">
                <a:latin typeface="Times New Roman"/>
                <a:ea typeface="Times New Roman"/>
              </a:rPr>
              <a:t>языком для детей </a:t>
            </a:r>
            <a:r>
              <a:rPr lang="ru-RU" sz="1200" b="0" dirty="0">
                <a:latin typeface="Times New Roman"/>
                <a:ea typeface="Times New Roman"/>
              </a:rPr>
              <a:t>с нарушениями слуха, используя жестовый язык как основной инструмент коммуникации. </a:t>
            </a:r>
            <a:endParaRPr lang="ru-RU" b="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43373467"/>
              </p:ext>
            </p:extLst>
          </p:nvPr>
        </p:nvGraphicFramePr>
        <p:xfrm>
          <a:off x="457335" y="1630524"/>
          <a:ext cx="4832616" cy="225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59570" y="1343266"/>
            <a:ext cx="99386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Задачи игры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8457" y="3753273"/>
            <a:ext cx="166231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335" y="4040531"/>
            <a:ext cx="4864558" cy="830997"/>
          </a:xfrm>
          <a:prstGeom prst="rect">
            <a:avLst/>
          </a:prstGeom>
          <a:ln w="12700">
            <a:solidFill>
              <a:schemeClr val="accent5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latin typeface="Times New Roman"/>
                <a:ea typeface="Calibri"/>
              </a:rPr>
              <a:t>Измерителем результатов является общее количество набранных </a:t>
            </a:r>
            <a:r>
              <a:rPr lang="ru-RU" sz="1200" b="0" dirty="0" smtClean="0">
                <a:latin typeface="Times New Roman"/>
                <a:ea typeface="Calibri"/>
              </a:rPr>
              <a:t>баллов.</a:t>
            </a:r>
            <a:r>
              <a:rPr lang="ru-RU" b="0" dirty="0">
                <a:ea typeface="Calibri"/>
              </a:rPr>
              <a:t> </a:t>
            </a:r>
            <a:r>
              <a:rPr lang="ru-RU" sz="1200" b="0" dirty="0" smtClean="0">
                <a:latin typeface="Times New Roman"/>
                <a:ea typeface="Times New Roman"/>
                <a:cs typeface="Times New Roman"/>
              </a:rPr>
              <a:t>Набранные </a:t>
            </a:r>
            <a:r>
              <a:rPr lang="ru-RU" sz="1200" b="0" dirty="0">
                <a:latin typeface="Times New Roman"/>
                <a:ea typeface="Times New Roman"/>
                <a:cs typeface="Times New Roman"/>
              </a:rPr>
              <a:t>баллы суммируются и команды набравшие наибольшее количество баллов становятся победителями и призерами Конкурса.</a:t>
            </a:r>
            <a:endParaRPr lang="ru-RU" sz="1050" b="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71" y="2881915"/>
            <a:ext cx="1840561" cy="170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95" y="773412"/>
            <a:ext cx="3493104" cy="21085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95" y="773411"/>
            <a:ext cx="3493104" cy="21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5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06976" y="368465"/>
            <a:ext cx="6888265" cy="2769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Краткое</a:t>
            </a:r>
            <a:r>
              <a:rPr lang="ru-RU" sz="1600" dirty="0" smtClean="0">
                <a:solidFill>
                  <a:schemeClr val="tx1"/>
                </a:solidFill>
              </a:rPr>
              <a:t> описание региональной практики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027" y="790493"/>
            <a:ext cx="8218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проходил в игровой форме, включая в себя тесты, викторины и ребусы. Ребята показывали свои знания, решая конкурсные задачи на жестовом языке. В нем приняли участие 5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команд по 5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человек в каждой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6663755"/>
              </p:ext>
            </p:extLst>
          </p:nvPr>
        </p:nvGraphicFramePr>
        <p:xfrm>
          <a:off x="305313" y="1303298"/>
          <a:ext cx="4739668" cy="320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822465" y="1325309"/>
            <a:ext cx="393192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игры:</a:t>
            </a:r>
            <a:r>
              <a:rPr lang="ru-RU" sz="12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Игра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из нескольких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раундов.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каждом раунде игровое поле представляет собой таблицу с категориями вопросов (темами) по горизонтали и стоимостью вопросов по вертикали (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200, 300, 400, 500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баллов).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Команда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выбирает категорию и стоимость вопроса.</a:t>
            </a:r>
          </a:p>
          <a:p>
            <a:pPr algn="just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Ведущий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зачитывает вопрос, и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свой ответ.</a:t>
            </a:r>
          </a:p>
          <a:p>
            <a:pPr algn="just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Если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правильный,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получает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равное стоимости вопроса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18234" r="48762" b="27359"/>
          <a:stretch/>
        </p:blipFill>
        <p:spPr>
          <a:xfrm>
            <a:off x="5506216" y="3379304"/>
            <a:ext cx="2373527" cy="154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268344"/>
            <a:ext cx="6888265" cy="682727"/>
          </a:xfrm>
        </p:spPr>
        <p:txBody>
          <a:bodyPr/>
          <a:lstStyle/>
          <a:p>
            <a:r>
              <a:rPr lang="ru-RU" dirty="0" smtClean="0"/>
              <a:t>Фотоматериалы мероприятия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>
          <a:xfrm>
            <a:off x="633412" y="803081"/>
            <a:ext cx="3228609" cy="1828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16" y="803081"/>
            <a:ext cx="3347758" cy="182880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2811081"/>
            <a:ext cx="3228609" cy="199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6395" r="14887" b="10553"/>
          <a:stretch/>
        </p:blipFill>
        <p:spPr>
          <a:xfrm>
            <a:off x="4412716" y="2811081"/>
            <a:ext cx="3347758" cy="19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79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70071"/>
            <a:ext cx="2664700" cy="682727"/>
          </a:xfrm>
        </p:spPr>
        <p:txBody>
          <a:bodyPr/>
          <a:lstStyle/>
          <a:p>
            <a:pPr algn="ctr"/>
            <a:r>
              <a:rPr lang="ru-RU" sz="2000" dirty="0" smtClean="0"/>
              <a:t>Достигнутые </a:t>
            </a:r>
            <a:br>
              <a:rPr lang="ru-RU" sz="2000" dirty="0" smtClean="0"/>
            </a:br>
            <a:r>
              <a:rPr lang="ru-RU" sz="2000" dirty="0" smtClean="0"/>
              <a:t>результаты по итогам</a:t>
            </a:r>
            <a:br>
              <a:rPr lang="ru-RU" sz="2000" dirty="0" smtClean="0"/>
            </a:br>
            <a:r>
              <a:rPr lang="ru-RU" sz="2000" dirty="0" smtClean="0"/>
              <a:t>игры «Финансовая грамотность на жестовом языке»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/>
          <a:stretch/>
        </p:blipFill>
        <p:spPr>
          <a:xfrm>
            <a:off x="238539" y="2288834"/>
            <a:ext cx="3498574" cy="212414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02477965"/>
              </p:ext>
            </p:extLst>
          </p:nvPr>
        </p:nvGraphicFramePr>
        <p:xfrm>
          <a:off x="3122212" y="811435"/>
          <a:ext cx="5202804" cy="192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464799"/>
              </p:ext>
            </p:extLst>
          </p:nvPr>
        </p:nvGraphicFramePr>
        <p:xfrm>
          <a:off x="4141304" y="2892197"/>
          <a:ext cx="4875475" cy="152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7824581" y="2656984"/>
            <a:ext cx="376030" cy="376030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63" y="1677919"/>
            <a:ext cx="5565001" cy="1637773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7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445</Words>
  <Application>Microsoft Office PowerPoint</Application>
  <PresentationFormat>Экран (16:9)</PresentationFormat>
  <Paragraphs>48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Игра «Финансовая грамотность на жестовом языке»</vt:lpstr>
      <vt:lpstr>ЦЕЛЬ И ЦЕЛЕВАЯ АУДИТОРИЯ ПРОЕКТА </vt:lpstr>
      <vt:lpstr>Краткое описание региональной практики</vt:lpstr>
      <vt:lpstr>Краткое описание региональной практики</vt:lpstr>
      <vt:lpstr>Фотоматериалы мероприятия</vt:lpstr>
      <vt:lpstr>Достигнутые  результаты по итогам игры «Финансовая грамотность на жестовом языке»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Ондар Аялга Мергеновна</dc:creator>
  <cp:lastModifiedBy>Ондар Аялга Мергеновна</cp:lastModifiedBy>
  <cp:revision>103</cp:revision>
  <dcterms:modified xsi:type="dcterms:W3CDTF">2025-06-02T02:04:13Z</dcterms:modified>
</cp:coreProperties>
</file>