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5" r:id="rId4"/>
    <p:sldId id="266" r:id="rId5"/>
    <p:sldId id="263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43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Интерес участников к кибербезопасности</a:t>
            </a:r>
          </a:p>
        </c:rich>
      </c:tx>
      <c:layout>
        <c:manualLayout>
          <c:xMode val="edge"/>
          <c:yMode val="edge"/>
          <c:x val="0.26782488078540556"/>
          <c:y val="2.42058296023954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заинтересованных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После соревнований</c:v>
                </c:pt>
                <c:pt idx="1">
                  <c:v>До соревнований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F-4315-B255-8A669E960C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незаинтересованных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После соревнований</c:v>
                </c:pt>
                <c:pt idx="1">
                  <c:v>До соревнований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F-4315-B255-8A669E960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222144"/>
        <c:axId val="105256832"/>
      </c:barChart>
      <c:catAx>
        <c:axId val="10522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5256832"/>
        <c:crosses val="autoZero"/>
        <c:auto val="1"/>
        <c:lblAlgn val="ctr"/>
        <c:lblOffset val="100"/>
        <c:noMultiLvlLbl val="0"/>
      </c:catAx>
      <c:valAx>
        <c:axId val="10525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522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ATWbCIOhNiIcsA" TargetMode="External"/><Relationship Id="rId2" Type="http://schemas.openxmlformats.org/officeDocument/2006/relationships/hyperlink" Target="https://vk.com/wall-61666189_2154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6550" y="3845153"/>
            <a:ext cx="8305008" cy="117098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</a:t>
            </a:r>
            <a:r>
              <a:rPr lang="ru-RU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образовательные и просветительские проекты финансовой и киберграмотности для взрослых и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субъекта: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Воронежская область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Зиновьева Вера Владимировна, доцент кафедры информационной безопасности ФГБОУ ВО «Воронежский государственный университет инженерных технологий»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254242"/>
            <a:ext cx="4495799" cy="250165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Соревнования по кибербезопасности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«Захват флага»</a:t>
            </a:r>
          </a:p>
        </p:txBody>
      </p:sp>
      <p:pic>
        <p:nvPicPr>
          <p:cNvPr id="7" name="Рисунок 132065428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336550" y="142875"/>
            <a:ext cx="1336675" cy="128428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7" y="183749"/>
            <a:ext cx="7589520" cy="68272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Соревнования по кибербезопасности  «Захват флага»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3412" y="1065877"/>
            <a:ext cx="5233988" cy="2209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7" y="696659"/>
            <a:ext cx="5525588" cy="3156704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 задачи: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Overpass" pitchFamily="34" charset="-122"/>
                <a:cs typeface="Times New Roman" pitchFamily="18" charset="0"/>
              </a:rPr>
              <a:t>Повысить осведомленность участников о современных киберугрозах, прежде всего в финансовой сфере.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навыки анализа уязвимостей в финансовых сервисах.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выявлять скрытые угрозы в цифровых транзакциях.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распознавать актуальные схемы мошенничества и методы защиты от них.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практические методы защиты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утечек и взломов.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Overpass" pitchFamily="34" charset="-122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Overpass" pitchFamily="34" charset="-122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Overpass" pitchFamily="34" charset="-122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Overpass" pitchFamily="34" charset="-122"/>
              <a:cs typeface="Times New Roman" pitchFamily="18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6631" y="712503"/>
            <a:ext cx="341284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 проводятся  ежегодно в рамках фестиваля «Неделя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ВГУИТ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https://vk.com/wall-61666189_21547</a:t>
            </a:r>
            <a:endParaRPr lang="en-US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2025 году  «Соревнования по кибербезопасности" были ориентированы на студентов младших курсов, обучающихся техникумов  и старшеклассников.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команда играла под руководством наставников. Для подготовки был разработан 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wiki-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и чат- бот.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количество участников за последние 3 года более 150 человек.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Фотоотчет: 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https://disk.yandex.ru/d/ATWbCIOhNiIcsA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567" y="87450"/>
            <a:ext cx="727601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Соревнования по кибербезопасности  «Захват флага»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30607" b="16049"/>
          <a:stretch/>
        </p:blipFill>
        <p:spPr>
          <a:xfrm>
            <a:off x="3930953" y="786610"/>
            <a:ext cx="1691956" cy="208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26230"/>
          <a:stretch/>
        </p:blipFill>
        <p:spPr>
          <a:xfrm>
            <a:off x="5715340" y="786611"/>
            <a:ext cx="1481107" cy="208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t="36266" b="16661"/>
          <a:stretch/>
        </p:blipFill>
        <p:spPr>
          <a:xfrm>
            <a:off x="7296879" y="786610"/>
            <a:ext cx="1688704" cy="20807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30953" y="2981792"/>
            <a:ext cx="43173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задач: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Криптография и защита данных.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мошенничество и фрод-анализ.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Уязвимости банковских и платежных систем.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OSINT 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расследование кибермошенничества.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324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0998" y="3133649"/>
            <a:ext cx="4833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ВГУИТ действует Студенческой научное общество 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CTF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члены которого регулярно принижают участие в 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CTF-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соревнованиях: Т-Банк 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CTF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CenterCTF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Кубок 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CTF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567" y="100150"/>
            <a:ext cx="727601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Соревнования по кибербезопасности  «Захват флага» 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C2BD7E7-C6C9-1D44-9C72-B427652F9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310869"/>
              </p:ext>
            </p:extLst>
          </p:nvPr>
        </p:nvGraphicFramePr>
        <p:xfrm>
          <a:off x="5172890" y="2207770"/>
          <a:ext cx="3800105" cy="247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55384-542A-40FA-8CD8-53821A57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88"/>
          <a:stretch/>
        </p:blipFill>
        <p:spPr>
          <a:xfrm>
            <a:off x="593766" y="918106"/>
            <a:ext cx="4067720" cy="22103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9563" y="610329"/>
            <a:ext cx="3197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научное общество </a:t>
            </a:r>
            <a:r>
              <a:rPr lang="en-US" sz="1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CTF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79879" y="819397"/>
            <a:ext cx="0" cy="352697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Прямоугольник 9"/>
          <p:cNvSpPr/>
          <p:nvPr/>
        </p:nvSpPr>
        <p:spPr>
          <a:xfrm>
            <a:off x="5429781" y="495130"/>
            <a:ext cx="34173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Опросы показали существенное увеличение интереса к кибербезопасности у новых участников соревнований.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Осознание рисков и мотивацию к обеспечению прежде всего финансовой безопасности себя и близких.</a:t>
            </a:r>
          </a:p>
        </p:txBody>
      </p:sp>
    </p:spTree>
    <p:extLst>
      <p:ext uri="{BB962C8B-B14F-4D97-AF65-F5344CB8AC3E}">
        <p14:creationId xmlns:p14="http://schemas.microsoft.com/office/powerpoint/2010/main" val="41887776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966" y="2698855"/>
            <a:ext cx="5398818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 defTabSz="825500"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800" dirty="0"/>
              <a:t>Планируется:</a:t>
            </a:r>
          </a:p>
          <a:p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увеличение количества очных соревнований;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расширение аудитории;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пополнение </a:t>
            </a:r>
            <a:r>
              <a:rPr lang="en-US" b="0" dirty="0"/>
              <a:t>wiki-</a:t>
            </a:r>
            <a:r>
              <a:rPr lang="ru-RU" b="0" dirty="0"/>
              <a:t>сайта новыми</a:t>
            </a:r>
            <a:r>
              <a:rPr lang="en-US" b="0" dirty="0"/>
              <a:t> </a:t>
            </a:r>
            <a:r>
              <a:rPr lang="ru-RU" b="0" dirty="0"/>
              <a:t>примерами и  разборами задач;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проведение тематических встреч по направлениям кибербезопасности и финансовой грамотности.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286" y="191370"/>
            <a:ext cx="5510563" cy="1787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Достигнутые</a:t>
            </a:r>
            <a:r>
              <a:rPr kumimoji="0" lang="ru-RU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 результаты: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    </a:t>
            </a:r>
            <a:r>
              <a:rPr kumimoji="0" lang="ru-RU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проект разработан и реализуется с октября 2022 года;</a:t>
            </a:r>
          </a:p>
          <a:p>
            <a:pPr marL="285750" marR="0" indent="-28575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проведено 2 игры в офлайн-формате и 4 игры в  онлайн-формате;</a:t>
            </a:r>
          </a:p>
          <a:p>
            <a:pPr algn="just" defTabSz="825500">
              <a:spcAft>
                <a:spcPts val="300"/>
              </a:spcAft>
              <a:buFont typeface="Arial" pitchFamily="34" charset="0"/>
              <a:buChar char="•"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    аудитория проекта – более 150 человек.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350</Words>
  <Application>Microsoft Office PowerPoint</Application>
  <PresentationFormat>Экран (16:9)</PresentationFormat>
  <Paragraphs>50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Соревнования по кибербезопасности   «Захват флага»</vt:lpstr>
      <vt:lpstr>                       Соревнования по кибербезопасности  «Захват флага»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ZVV</dc:creator>
  <cp:lastModifiedBy>Лидия</cp:lastModifiedBy>
  <cp:revision>101</cp:revision>
  <dcterms:modified xsi:type="dcterms:W3CDTF">2025-04-08T13:52:54Z</dcterms:modified>
</cp:coreProperties>
</file>