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63" r:id="rId5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438" y="13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69214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72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790950"/>
            <a:ext cx="7205732" cy="1270000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 образовательные и просветительские проекты финансовой грамотности для взрослых</a:t>
            </a:r>
          </a:p>
          <a:p>
            <a:r>
              <a:rPr lang="ru-RU" sz="1200" dirty="0"/>
              <a:t>Наименование субъекта: Республика Мордовия  </a:t>
            </a:r>
          </a:p>
          <a:p>
            <a:r>
              <a:rPr lang="ru-RU" sz="1200" dirty="0"/>
              <a:t>Автор практики: ГБУ ДПО РМ «Центр непрерывного повышения профессионального мастерства педагогических работников – «Педагог 13.ру», </a:t>
            </a:r>
            <a:r>
              <a:rPr lang="ru-RU" sz="1200" dirty="0" err="1"/>
              <a:t>Бурляева</a:t>
            </a:r>
            <a:r>
              <a:rPr lang="ru-RU" sz="1200" dirty="0"/>
              <a:t> Ольга Викторовна, тел. +79272740423 электронный адрес: </a:t>
            </a:r>
            <a:r>
              <a:rPr lang="en-US" sz="1200" dirty="0"/>
              <a:t>burljaev_1@mail.ru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1" y="1035049"/>
            <a:ext cx="5003799" cy="1930401"/>
          </a:xfrm>
        </p:spPr>
        <p:txBody>
          <a:bodyPr>
            <a:noAutofit/>
          </a:bodyPr>
          <a:lstStyle/>
          <a:p>
            <a:r>
              <a:rPr lang="ru-RU" sz="1800" dirty="0"/>
              <a:t>Практико-ориентированный семинар </a:t>
            </a:r>
            <a:br>
              <a:rPr lang="ru-RU" sz="1800" dirty="0"/>
            </a:br>
            <a:r>
              <a:rPr lang="ru-RU" sz="1800" dirty="0"/>
              <a:t>«МАМА, ПАПА, ДАЙТЕ ДЕНЕГ!»: ВЗАИМОДЕЙСТВИЕ СЕМЬИ И ШКОЛЫ В РЕШЕНИИ ЗАДАЧ ПО ФОРМИРОВАНИЮ У ДЕТЕЙ ФИНАНСОВОЙ ГРАМОТНОСТИ»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DC653E-D6D4-1553-4B21-B0D03837D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46" y="178366"/>
            <a:ext cx="824329" cy="9127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1"/>
            <a:ext cx="6888265" cy="397900"/>
          </a:xfrm>
        </p:spPr>
        <p:txBody>
          <a:bodyPr/>
          <a:lstStyle/>
          <a:p>
            <a:r>
              <a:rPr lang="ru-RU" dirty="0"/>
              <a:t>Краткое описание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685800"/>
            <a:ext cx="7877177" cy="4152900"/>
          </a:xfrm>
        </p:spPr>
        <p:txBody>
          <a:bodyPr/>
          <a:lstStyle/>
          <a:p>
            <a:r>
              <a:rPr lang="ru-RU" b="1" dirty="0"/>
              <a:t>Целевая аудитория: </a:t>
            </a:r>
            <a:r>
              <a:rPr lang="ru-RU" dirty="0"/>
              <a:t>взрослое население (педагоги общеобразовательных организаций) </a:t>
            </a:r>
          </a:p>
          <a:p>
            <a:endParaRPr lang="ru-RU" b="1" dirty="0"/>
          </a:p>
          <a:p>
            <a:r>
              <a:rPr lang="ru-RU" b="1" dirty="0"/>
              <a:t>Актуальность темы </a:t>
            </a:r>
            <a:r>
              <a:rPr lang="ru-RU" dirty="0"/>
              <a:t>обусловлена:</a:t>
            </a:r>
          </a:p>
          <a:p>
            <a:pPr marL="612000">
              <a:buFont typeface="Wingdings" panose="05000000000000000000" pitchFamily="2" charset="2"/>
              <a:buChar char="ü"/>
            </a:pPr>
            <a:r>
              <a:rPr lang="ru-RU" dirty="0"/>
              <a:t>необходимостью информационной и методической поддержки педагогов при организации работы с родителями в области приобщения детей и подростков к экономической реальности и формирования у них финансовой грамотности;</a:t>
            </a:r>
          </a:p>
          <a:p>
            <a:pPr marL="612000" lvl="2">
              <a:buFont typeface="Wingdings" panose="05000000000000000000" pitchFamily="2" charset="2"/>
              <a:buChar char="ü"/>
            </a:pPr>
            <a:r>
              <a:rPr lang="ru-RU" dirty="0"/>
              <a:t>потребностью педагогов образовательных организаций в обобщении и распространении опыта взаимодействия с семьями обучающихся.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ru-RU" dirty="0"/>
          </a:p>
          <a:p>
            <a:r>
              <a:rPr lang="ru-RU" b="1" dirty="0"/>
              <a:t>Цель </a:t>
            </a:r>
            <a:r>
              <a:rPr lang="ru-RU" dirty="0"/>
              <a:t>– диссеминация опыта работы педагогов по взаимодействию с родителями в вопросах формирования финансовой грамотности у обучающихся, </a:t>
            </a:r>
          </a:p>
          <a:p>
            <a:endParaRPr lang="ru-RU" dirty="0"/>
          </a:p>
          <a:p>
            <a:r>
              <a:rPr lang="ru-RU" b="1" dirty="0"/>
              <a:t>Содержание</a:t>
            </a:r>
            <a:r>
              <a:rPr lang="ru-RU" dirty="0"/>
              <a:t>: Участники поделились опытом взаимодействия с родителями и представили собственные методические разработки и проекты образовательных событий по финансовой грамотности с участием родителей. Методическая копилка педагогов пополнилась новыми идеями и методическими материалами, что позволит выстраивать содержание обучения с учетом современных изменений в финансовой сфере.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1"/>
            <a:ext cx="6888265" cy="474100"/>
          </a:xfrm>
        </p:spPr>
        <p:txBody>
          <a:bodyPr/>
          <a:lstStyle/>
          <a:p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 Medium"/>
              </a:rPr>
              <a:t>Достигнутые результаты</a:t>
            </a:r>
            <a:endParaRPr lang="ru-RU" sz="2400" b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06" y="857251"/>
            <a:ext cx="8669332" cy="3809999"/>
          </a:xfrm>
        </p:spPr>
        <p:txBody>
          <a:bodyPr/>
          <a:lstStyle/>
          <a:p>
            <a:pPr marL="4320000" marR="0" lvl="0" indent="0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Helvetica Neue"/>
            </a:endParaRPr>
          </a:p>
          <a:p>
            <a:pPr marL="4320000" marR="0" lvl="0" indent="0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/>
              </a:rPr>
              <a:t>Количественные результаты: </a:t>
            </a:r>
          </a:p>
          <a:p>
            <a:pPr marL="4320000" marR="0" lvl="0" indent="0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/>
              </a:rPr>
              <a:t>•	совершенствование профессиональных компетенций у 30 педагогических работников в области работы с родителями по формированию финансовой грамотности; </a:t>
            </a:r>
          </a:p>
          <a:p>
            <a:pPr marL="4320000" marR="0" lvl="0" indent="0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/>
              </a:rPr>
              <a:t>•	представление педагогами 10 лучших практик работы с родителями по формированию финансовой грамотности у детей и подростков;</a:t>
            </a:r>
          </a:p>
          <a:p>
            <a:pPr marL="4320000" marR="0" lvl="0" indent="0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Helvetica Neue"/>
            </a:endParaRPr>
          </a:p>
          <a:p>
            <a:pPr marL="4320000" marR="0" lvl="0" indent="0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/>
              </a:rPr>
              <a:t>Качественные результаты: 						</a:t>
            </a:r>
          </a:p>
          <a:p>
            <a:pPr marL="4320000" marR="0" lvl="0" indent="0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/>
              </a:rPr>
              <a:t>•	получение педагогами нового опыта в области работы с родителями; </a:t>
            </a:r>
          </a:p>
          <a:p>
            <a:pPr marL="4320000" marR="0" lvl="0" indent="0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/>
              </a:rPr>
              <a:t>•	методическая копилка педагогов пополнилась новыми идеями и методическими материалами. </a:t>
            </a:r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3E4353-DF0A-8FF8-64C2-A359772DF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06" y="1331351"/>
            <a:ext cx="4063498" cy="30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587500"/>
            <a:ext cx="3986765" cy="3079750"/>
          </a:xfrm>
        </p:spPr>
        <p:txBody>
          <a:bodyPr/>
          <a:lstStyle/>
          <a:p>
            <a:r>
              <a:rPr lang="ru-RU" sz="1600" dirty="0"/>
              <a:t>Возможность тиражирования практики в других регионах.</a:t>
            </a:r>
          </a:p>
          <a:p>
            <a:r>
              <a:rPr lang="ru-RU" sz="1600" dirty="0"/>
              <a:t>Публикация материалов на личных сайтах педагогов.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06525-3065-18A0-86E4-334DD70D910A}"/>
              </a:ext>
            </a:extLst>
          </p:cNvPr>
          <p:cNvSpPr txBox="1"/>
          <p:nvPr/>
        </p:nvSpPr>
        <p:spPr>
          <a:xfrm>
            <a:off x="275190" y="719435"/>
            <a:ext cx="81026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Возможности и инструменты для тиражирования 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325180A1-8233-522C-DF84-94ACA55E1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533157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298</Words>
  <Application>Microsoft Office PowerPoint</Application>
  <PresentationFormat>Экран (16:9)</PresentationFormat>
  <Paragraphs>26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Proxima Nova Rg</vt:lpstr>
      <vt:lpstr>Wingdings</vt:lpstr>
      <vt:lpstr>White</vt:lpstr>
      <vt:lpstr>Практико-ориентированный семинар  «МАМА, ПАПА, ДАЙТЕ ДЕНЕГ!»: ВЗАИМОДЕЙСТВИЕ СЕМЬИ И ШКОЛЫ В РЕШЕНИИ ЗАДАЧ ПО ФОРМИРОВАНИЮ У ДЕТЕЙ ФИНАНСОВОЙ ГРАМОТНОСТИ»</vt:lpstr>
      <vt:lpstr>Краткое описание практики</vt:lpstr>
      <vt:lpstr>Достигнутые результаты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71</cp:revision>
  <dcterms:modified xsi:type="dcterms:W3CDTF">2025-04-10T12:15:22Z</dcterms:modified>
</cp:coreProperties>
</file>