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5143500" type="screen16x9"/>
  <p:notesSz cx="6858000" cy="9144000"/>
  <p:defaultTextStyle>
    <a:defPPr marL="0" marR="0" indent="0" algn="l" defTabSz="35687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7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435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87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67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105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975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41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21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="" xmlns:p15="http://schemas.microsoft.com/office/powerpoint/2012/main">
        <p15:guide id="3" orient="horz" pos="168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50" d="100"/>
          <a:sy n="150" d="100"/>
        </p:scale>
        <p:origin x="-420" y="-96"/>
      </p:cViewPr>
      <p:guideLst>
        <p:guide orient="horz" pos="168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1pPr>
    <a:lvl2pPr indent="88900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2pPr>
    <a:lvl3pPr indent="178435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3pPr>
    <a:lvl4pPr indent="267335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4pPr>
    <a:lvl5pPr indent="356870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5pPr>
    <a:lvl6pPr indent="445770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6pPr>
    <a:lvl7pPr indent="534670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7pPr>
    <a:lvl8pPr indent="624205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8pPr>
    <a:lvl9pPr indent="713105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134"/>
          <a:stretch>
            <a:fillRect/>
          </a:stretch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5"/>
            </a:lvl2pPr>
            <a:lvl3pPr marL="0" indent="0" algn="l">
              <a:spcBef>
                <a:spcPts val="0"/>
              </a:spcBef>
              <a:buSzTx/>
              <a:buNone/>
              <a:defRPr sz="1825"/>
            </a:lvl3pPr>
            <a:lvl4pPr marL="0" indent="0" algn="l">
              <a:spcBef>
                <a:spcPts val="0"/>
              </a:spcBef>
              <a:buSzTx/>
              <a:buNone/>
              <a:defRPr sz="1825"/>
            </a:lvl4pPr>
            <a:lvl5pPr marL="0" indent="0" algn="l">
              <a:spcBef>
                <a:spcPts val="0"/>
              </a:spcBef>
              <a:buSzTx/>
              <a:buNone/>
              <a:defRPr sz="1825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630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3255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880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630" algn="l" defTabSz="278765" latinLnBrk="0">
        <a:lnSpc>
          <a:spcPct val="100000"/>
        </a:lnSpc>
        <a:spcBef>
          <a:spcPts val="1990"/>
        </a:spcBef>
        <a:spcAft>
          <a:spcPts val="0"/>
        </a:spcAft>
        <a:buClrTx/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505" marR="0" indent="-214630" algn="l" defTabSz="278765" latinLnBrk="0">
        <a:lnSpc>
          <a:spcPct val="100000"/>
        </a:lnSpc>
        <a:spcBef>
          <a:spcPts val="1990"/>
        </a:spcBef>
        <a:spcAft>
          <a:spcPts val="0"/>
        </a:spcAft>
        <a:buClrTx/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630" algn="l" defTabSz="278765" latinLnBrk="0">
        <a:lnSpc>
          <a:spcPct val="100000"/>
        </a:lnSpc>
        <a:spcBef>
          <a:spcPts val="1990"/>
        </a:spcBef>
        <a:spcAft>
          <a:spcPts val="0"/>
        </a:spcAft>
        <a:buClrTx/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9130" marR="0" indent="-214630" algn="l" defTabSz="278765" latinLnBrk="0">
        <a:lnSpc>
          <a:spcPct val="100000"/>
        </a:lnSpc>
        <a:spcBef>
          <a:spcPts val="1990"/>
        </a:spcBef>
        <a:spcAft>
          <a:spcPts val="0"/>
        </a:spcAft>
        <a:buClrTx/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407670" y="4093210"/>
            <a:ext cx="7470775" cy="802640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практики: «Финансовая грамотность для граждан 50+»</a:t>
            </a:r>
          </a:p>
          <a:p>
            <a:r>
              <a:rPr lang="ru-RU" sz="1200" dirty="0"/>
              <a:t>Регион: Смоленская область. </a:t>
            </a:r>
          </a:p>
          <a:p>
            <a:r>
              <a:rPr lang="ru-RU" sz="1200" dirty="0"/>
              <a:t>Автор практики: СОГКУ «Центр занятости населения Ярцевского района», Силаев Игорь Анатольевич, +7 (910) 710-20-40, </a:t>
            </a:r>
            <a:r>
              <a:rPr lang="en-US" altLang="ru-RU" sz="1200" dirty="0"/>
              <a:t>zanjrzev@rostelecom67.ru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ЦИФРОВОЙ РУБЛЬ</a:t>
            </a:r>
          </a:p>
        </p:txBody>
      </p:sp>
      <p:pic>
        <p:nvPicPr>
          <p:cNvPr id="4" name="Изображение 3" descr="onwhite_ho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670" y="267335"/>
            <a:ext cx="1961515" cy="80962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dirty="0"/>
              <a:t>Отличия от </a:t>
            </a:r>
            <a:r>
              <a:rPr lang="ru-RU" altLang="en-US" dirty="0" err="1"/>
              <a:t>криптовалюты</a:t>
            </a:r>
            <a:endParaRPr lang="ru-RU" altLang="en-US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/>
              <a:t>Криптовалюты, такие как Bitcoin и Ethereum, действуют в децентрализованной системе и не контролируются никаким центральным органом. В отличие от них, цифровой рубль будет полностью регулироваться Центральным банком России. Это обеспечит стабильность его курса, как у традиционной валюты, а также защиту прав пользователей и возможность возврата средств в случае мошенничества.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dirty="0"/>
              <a:t>Где можно будет купить цифровые рубли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/>
              <a:t>Цифровой рубль купить можно будет через признанные финансовые учреждения — банки, которые будут иметь возможность обменивать традиционные рубли на цифровые. Предполагается также, что покупки можно будет осуществлять через мобильные приложения, а также с помощью онлайн-платформ, где цифровые рубли будут в широком доступе.</a:t>
            </a:r>
          </a:p>
          <a:p>
            <a:r>
              <a:rPr lang="ru-RU" altLang="en-US"/>
              <a:t>Клиент банка, подключенного к платформе ЦБ, сможет через свое банковское приложение или онлайн-банк открыть один цифровой кошелек, который можно будет пополнять цифровым рублем со своего банковского счета (безнал трансформируется в цифру). Кошелек один, но доступ к нему будет в приложениях разных банков, где есть счета.</a:t>
            </a:r>
          </a:p>
          <a:p>
            <a:r>
              <a:rPr lang="ru-RU" altLang="en-US"/>
              <a:t>Операции с этой формой национальной валюты будут бесплатны для граждан.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dirty="0"/>
              <a:t>Как пользоваться цифровыми рублями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 dirty="0"/>
              <a:t>Цифровой рубль можно использовать в расходных операциях, как и привычные </a:t>
            </a:r>
            <a:r>
              <a:rPr lang="ru-RU" altLang="en-US" dirty="0" smtClean="0"/>
              <a:t>деньги.</a:t>
            </a:r>
            <a:endParaRPr lang="ru-RU" altLang="en-US" dirty="0"/>
          </a:p>
          <a:p>
            <a:r>
              <a:rPr lang="ru-RU" altLang="en-US" dirty="0"/>
              <a:t>Электронный кошелек можно пополнять с любого банковского счета и конвертировать обратно на счет.</a:t>
            </a:r>
          </a:p>
          <a:p>
            <a:r>
              <a:rPr lang="ru-RU" altLang="en-US" dirty="0"/>
              <a:t>Переводить на цифровой кошелек другого </a:t>
            </a:r>
            <a:r>
              <a:rPr lang="ru-RU" altLang="en-US" dirty="0" smtClean="0"/>
              <a:t>человека.</a:t>
            </a:r>
            <a:endParaRPr lang="ru-RU" altLang="en-US" dirty="0"/>
          </a:p>
          <a:p>
            <a:r>
              <a:rPr lang="ru-RU" altLang="en-US" dirty="0"/>
              <a:t>Оплачивать цифровым рублем товары/услуги, отсканировав QR-код и подтвердив оплату.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dirty="0"/>
              <a:t>Что нельзя будет сделать с цифровыми рублями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 dirty="0"/>
              <a:t>Анонимные транзакции — все операции будут фиксироваться, что исключает возможность осуществить анонимно использование цифрового рубля.</a:t>
            </a:r>
          </a:p>
          <a:p>
            <a:r>
              <a:rPr lang="ru-RU" altLang="en-US" dirty="0"/>
              <a:t>Подделка — благодаря технологии </a:t>
            </a:r>
            <a:r>
              <a:rPr lang="ru-RU" altLang="en-US" dirty="0" err="1"/>
              <a:t>блокчейна</a:t>
            </a:r>
            <a:r>
              <a:rPr lang="ru-RU" altLang="en-US" dirty="0"/>
              <a:t> цифровые рубли не могут быть подделаны.</a:t>
            </a:r>
          </a:p>
          <a:p>
            <a:r>
              <a:rPr lang="ru-RU" altLang="en-US" dirty="0"/>
              <a:t>Избежать контроля регулятора — все операции будут контролироваться, что позволит предотвратить отмывание денег и финансовые преступления.</a:t>
            </a:r>
          </a:p>
          <a:p>
            <a:r>
              <a:rPr lang="ru-RU" altLang="en-US" dirty="0"/>
              <a:t>Использовать как инвестицию — цифровой рубль не предназначен для вложений или спекуляций, как это делается с </a:t>
            </a:r>
            <a:r>
              <a:rPr lang="ru-RU" altLang="en-US" dirty="0" err="1"/>
              <a:t>криптовалютами</a:t>
            </a:r>
            <a:r>
              <a:rPr lang="ru-RU" altLang="en-US" dirty="0"/>
              <a:t>.</a:t>
            </a:r>
          </a:p>
          <a:p>
            <a:r>
              <a:rPr lang="ru-RU" altLang="en-US" dirty="0"/>
              <a:t>В цифровых рублях не получится открыть вклад или накопительный счет, нельзя получить кредит. Проценты на остаток в “цифре”, как и </a:t>
            </a:r>
            <a:r>
              <a:rPr lang="ru-RU" altLang="en-US" dirty="0" err="1"/>
              <a:t>кэшбек</a:t>
            </a:r>
            <a:r>
              <a:rPr lang="ru-RU" altLang="en-US" dirty="0"/>
              <a:t> не начисляются. </a:t>
            </a:r>
          </a:p>
          <a:p>
            <a:r>
              <a:rPr lang="ru-RU" altLang="en-US" dirty="0"/>
              <a:t>Цифровой рубль не предназначен для вложений или спекуляций, как это делается с </a:t>
            </a:r>
            <a:r>
              <a:rPr lang="ru-RU" altLang="en-US" dirty="0" err="1"/>
              <a:t>криптовалютами</a:t>
            </a:r>
            <a:r>
              <a:rPr lang="ru-RU" altLang="en-US" dirty="0"/>
              <a:t>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dirty="0"/>
              <a:t>Когда введут цифровой рубль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/>
              <a:t>Центральный банк сообщил, когда введут цифровой рубль. Ожидается, что внедрение цифрового рубля в России произойдет в 2025 году. Регулятор активно работает над реализацией проекта, проводя необходимые тестирования и исследования. В настоящее время ЦБ проводит пилотные проекты с банками, поэтапно подключающимися к платформе. </a:t>
            </a:r>
          </a:p>
          <a:p>
            <a:r>
              <a:rPr lang="ru-RU" altLang="en-US"/>
              <a:t>Банк России с 1 июля 2025 обяжет крупные банки предоставлять клиентам возможность проводить операции с цифровыми рублями. Банкам с универсальной лицензией предоставляется больше времени на доработку своих систем - до 1 июля 2026 года, другим кредитным организациям - до 1 июля 2027 года. Эти требования содержатся в проекте закона (N811008-8), который также внедряет на рынке единый платежный QR-код, оператором которого будет Национальная система платежных карт.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dirty="0"/>
              <a:t>Мнение эксперта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en-US"/>
              <a:t>Эксперт проекта НИФИ Минфина России "Моифинансы.рф" Кирилл Полещук:</a:t>
            </a:r>
          </a:p>
          <a:p>
            <a:pPr marL="0" indent="0">
              <a:buNone/>
            </a:pPr>
            <a:r>
              <a:rPr lang="ru-RU" altLang="en-US" i="1"/>
              <a:t>“Как при возникновении всего нового, с появлением цифрового рубля появляются риски обмана и появления новых мошеннических схем. Пользуясь недостаточной осведомленностью населения о новшестве, мошенники могут вводить людей в заблуждение, выманивать деньги под видом “выгодной покупки” или “выгодного обмена” цифрового рубля.</a:t>
            </a:r>
          </a:p>
          <a:p>
            <a:pPr marL="0" indent="0">
              <a:buNone/>
            </a:pPr>
            <a:r>
              <a:rPr lang="ru-RU" altLang="en-US" i="1"/>
              <a:t>При использовании цифрового рубля нужно соблюдать привычные правила базовой финансовой безопасности: не делиться с незнакомцами своими конфиденциальными /персональными данными (паролями, ПИН-кодами), не предоставлять доступ к своим счетам и кошелькам. И главное — при принятии любых финансовых решений не действовать в спешке, не поддаваться панике или давлению.”,</a:t>
            </a:r>
            <a:r>
              <a:rPr lang="ru-RU" altLang="en-US"/>
              <a:t>  — отмечает эксперт.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dirty="0"/>
              <a:t>Заключение. Что нужно знать о цифровом рубле.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 sz="1800"/>
              <a:t>Это новая (третья) форма национальной валюты.</a:t>
            </a:r>
          </a:p>
          <a:p>
            <a:r>
              <a:rPr lang="ru-RU" altLang="en-US" sz="1800"/>
              <a:t>Цифровой рубль хранится не в коммерческом банке, а на специальной платформе ЦБ.</a:t>
            </a:r>
          </a:p>
          <a:p>
            <a:r>
              <a:rPr lang="ru-RU" altLang="en-US" sz="1800"/>
              <a:t>Можно использовать для оплаты покупок, переводов, зачислений на счет.</a:t>
            </a:r>
          </a:p>
          <a:p>
            <a:r>
              <a:rPr lang="ru-RU" altLang="en-US" sz="1800"/>
              <a:t>Можно открыть только один электронный кошелек, который будет доступен в приложениях всех банков, подключенных к платформе.</a:t>
            </a:r>
          </a:p>
          <a:p>
            <a:r>
              <a:rPr lang="ru-RU" altLang="en-US" sz="1800"/>
              <a:t>Цифровой рубль — не криптовалюта. Его номинал неизменен, выпускается в оборот только ЦБ и обеспечен государством.</a:t>
            </a:r>
          </a:p>
          <a:p>
            <a:endParaRPr lang="ru-RU" altLang="en-US" sz="180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dirty="0">
                <a:sym typeface="+mn-ea"/>
              </a:rPr>
              <a:t>Заключение. Что нужно знать о цифровом рубле.</a:t>
            </a:r>
            <a:endParaRPr lang="ru-RU" altLang="en-US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632779" y="1002030"/>
            <a:ext cx="7877175" cy="3486150"/>
          </a:xfrm>
        </p:spPr>
        <p:txBody>
          <a:bodyPr/>
          <a:lstStyle/>
          <a:p>
            <a:r>
              <a:rPr lang="ru-RU" altLang="en-US" sz="1800">
                <a:sym typeface="+mn-ea"/>
              </a:rPr>
              <a:t>Сочетает в себе особенности безналичных денег с возможностью дистанционной оплаты, и наличных — наделен уникальным цифровым кодом по аналогии с номерами на купюрах банкнот.</a:t>
            </a:r>
            <a:endParaRPr lang="ru-RU" altLang="en-US" sz="1800"/>
          </a:p>
          <a:p>
            <a:r>
              <a:rPr lang="ru-RU" altLang="en-US" sz="1800">
                <a:sym typeface="+mn-ea"/>
              </a:rPr>
              <a:t>Для физических лиц операции с цифровым рублем бесплатны.</a:t>
            </a:r>
            <a:endParaRPr lang="ru-RU" altLang="en-US" sz="1800"/>
          </a:p>
          <a:p>
            <a:r>
              <a:rPr lang="ru-RU" altLang="en-US" sz="1800">
                <a:sym typeface="+mn-ea"/>
              </a:rPr>
              <a:t>Имеет высокую степень защиты в связи с использованием дополнительных усиленных криптографических средств.</a:t>
            </a:r>
            <a:endParaRPr lang="ru-RU" altLang="en-US" sz="1800"/>
          </a:p>
          <a:p>
            <a:r>
              <a:rPr lang="ru-RU" altLang="en-US" sz="1800">
                <a:sym typeface="+mn-ea"/>
              </a:rPr>
              <a:t>В дальнейшем платежи в цифровых рублях будут доступны без доступа к Сети (через передачу цифрового кода с одного устройства на другое с использованием NFS/Bluetooth).</a:t>
            </a:r>
          </a:p>
          <a:p>
            <a:pPr marL="0" indent="0">
              <a:buNone/>
            </a:pPr>
            <a:r>
              <a:rPr lang="ru-RU" altLang="en-US" sz="1200">
                <a:sym typeface="+mn-ea"/>
              </a:rPr>
              <a:t> </a:t>
            </a:r>
            <a:endParaRPr lang="ru-RU" altLang="en-US" sz="1800">
              <a:sym typeface="+mn-ea"/>
            </a:endParaRPr>
          </a:p>
          <a:p>
            <a:pPr marL="0" indent="0" algn="ctr">
              <a:buNone/>
            </a:pPr>
            <a:r>
              <a:rPr lang="ru-RU" altLang="en-US" sz="1800" b="1">
                <a:sym typeface="+mn-ea"/>
              </a:rPr>
              <a:t>Благодарим за внимание!</a:t>
            </a:r>
            <a:endParaRPr lang="ru-RU" altLang="en-US" sz="1800" b="1"/>
          </a:p>
          <a:p>
            <a:endParaRPr lang="ru-RU" altLang="en-US" sz="1800" b="1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3412" y="383151"/>
            <a:ext cx="6888265" cy="493150"/>
          </a:xfrm>
        </p:spPr>
        <p:txBody>
          <a:bodyPr/>
          <a:lstStyle/>
          <a:p>
            <a:pPr algn="ctr"/>
            <a:r>
              <a:rPr lang="ru-RU" altLang="ru-RU" dirty="0"/>
              <a:t>Что такое цифровой рубль?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76885" y="1071880"/>
            <a:ext cx="3823335" cy="3060700"/>
          </a:xfrm>
        </p:spPr>
        <p:txBody>
          <a:bodyPr/>
          <a:lstStyle/>
          <a:p>
            <a:pPr marL="0" indent="0" algn="l">
              <a:buNone/>
            </a:pPr>
            <a:r>
              <a:rPr lang="ru-RU" sz="1400" b="1" dirty="0"/>
              <a:t>Цифровой рубль — это цифровая форма национальной валюты России, которая будет выпущена и регулироваться Центральным банком Российской Федерации. </a:t>
            </a:r>
          </a:p>
          <a:p>
            <a:pPr marL="0" indent="0" algn="l">
              <a:buNone/>
            </a:pPr>
            <a:r>
              <a:rPr lang="ru-RU" sz="1400" b="1" dirty="0"/>
              <a:t>Он будет функционировать параллельно с наличными и безналичными рублями и представляет собой новый инструмент для ведения финансовых операций.</a:t>
            </a:r>
          </a:p>
          <a:p>
            <a:pPr marL="0" indent="0" algn="l">
              <a:buNone/>
            </a:pPr>
            <a:r>
              <a:rPr lang="ru-RU" sz="1400" b="1" dirty="0" smtClean="0"/>
              <a:t>Использование </a:t>
            </a:r>
            <a:r>
              <a:rPr lang="ru-RU" sz="1400" b="1" dirty="0"/>
              <a:t>цифрового рубля предполагает применение технологий блокчейна и дистрибутивных реестров, что позволит повысить безопасность и прозрачность транзакций.</a:t>
            </a:r>
          </a:p>
          <a:p>
            <a:pPr marL="0" indent="0" algn="l">
              <a:buNone/>
            </a:pPr>
            <a:endParaRPr lang="ru-RU" sz="1400" b="1" dirty="0"/>
          </a:p>
        </p:txBody>
      </p:sp>
      <p:pic>
        <p:nvPicPr>
          <p:cNvPr id="2" name="Замещающая рамка рисунка 1" descr="21462-digital_ruble_11.12.2020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4456430" y="1071880"/>
            <a:ext cx="4369435" cy="335026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095" y="2601533"/>
            <a:ext cx="5410835" cy="1628838"/>
          </a:xfrm>
        </p:spPr>
        <p:txBody>
          <a:bodyPr/>
          <a:lstStyle/>
          <a:p>
            <a:r>
              <a:rPr lang="ru-RU" dirty="0" smtClean="0">
                <a:sym typeface="+mn-ea"/>
              </a:rPr>
              <a:t> </a:t>
            </a:r>
            <a:r>
              <a:rPr lang="ru-RU" sz="2000" dirty="0"/>
              <a:t>Федеральный закон </a:t>
            </a:r>
            <a:r>
              <a:rPr lang="ru-RU" sz="2000" dirty="0" smtClean="0"/>
              <a:t>от </a:t>
            </a:r>
            <a:r>
              <a:rPr lang="ru-RU" sz="2000" dirty="0"/>
              <a:t>24.07.2023 № </a:t>
            </a:r>
            <a:r>
              <a:rPr lang="ru-RU" sz="2000" dirty="0" smtClean="0"/>
              <a:t>340-ФЗ «О внесении изменений в отдельные законодательные акты Российской Федерации» (з</a:t>
            </a:r>
            <a:r>
              <a:rPr lang="ru-RU" sz="2000" dirty="0" smtClean="0">
                <a:sym typeface="+mn-ea"/>
              </a:rPr>
              <a:t>акон о внедрении цифрового рубля, которым </a:t>
            </a:r>
            <a:r>
              <a:rPr lang="ru-RU" sz="2000" dirty="0" smtClean="0"/>
              <a:t>определены правовой статус, а также правила использования и оборота цифровых рублей на территории Российской Федерации).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Суть закона о цифровом рубле простыми словами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414" y="1181100"/>
            <a:ext cx="7877175" cy="3486150"/>
          </a:xfrm>
        </p:spPr>
        <p:txBody>
          <a:bodyPr/>
          <a:lstStyle/>
          <a:p>
            <a:r>
              <a:rPr lang="ru-RU" sz="1400" dirty="0"/>
              <a:t>Что такое цифровой рубль простыми словами? В </a:t>
            </a:r>
            <a:r>
              <a:rPr lang="ru-RU" sz="1400" dirty="0" smtClean="0"/>
              <a:t>федеральном законе </a:t>
            </a:r>
            <a:r>
              <a:rPr lang="ru-RU" sz="1400" dirty="0"/>
              <a:t>от 24.07.2023 № </a:t>
            </a:r>
            <a:r>
              <a:rPr lang="ru-RU" sz="1400" dirty="0" smtClean="0"/>
              <a:t>340-ФЗ </a:t>
            </a:r>
            <a:r>
              <a:rPr lang="ru-RU" sz="1400" dirty="0"/>
              <a:t>рассмотрен его правовой статус и основные правила обращения. Документ определяет, как будет создаваться, храниться и использоваться цифровая национальная валюта в повседневной жизни. Он также включает в себя механизмы защиты прав пользователей и безопасности транзакций. Это важный шаг для понимания и интеграции новых финансовых технологий в существующую экономику.</a:t>
            </a:r>
          </a:p>
          <a:p>
            <a:r>
              <a:rPr lang="ru-RU" sz="1400" dirty="0"/>
              <a:t>Основная цель закона — создание и обеспечение безопасного, надежного и доступного средства платежа. “Окрашенность” цифрового рубля позволит эффективно контролировать расходование бюджетных средств (на посторонние цели потратить не получится, только по назначению), снижает возможность финансовых махинаций. </a:t>
            </a:r>
          </a:p>
          <a:p>
            <a:r>
              <a:rPr lang="ru-RU" sz="1400" dirty="0"/>
              <a:t>Нововведение также ориентировано на то, чтобы финансовые услуги стали доступнее и качественнее. Например, для расчетов цифровым рублем в дальнейшем не потребуется доступ к Интернету (без которого не обойтись при безналичных платежах), поэтому такая форма денег дает больше возможностей как для обычного человека, так и для бизнеса. Использование платформы цифрового рубля увеличивает конкуренцию и стимулирует повышение уровня клиентского обслуживания. 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Зачем нужен цифровой рубль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dirty="0"/>
              <a:t>Суть цифрового рубля состоит в следующем:</a:t>
            </a:r>
          </a:p>
          <a:p>
            <a:r>
              <a:rPr lang="ru-RU" sz="1600" dirty="0"/>
              <a:t>Упрощение расчетов. Цифровой рубль в РФ позволит быстро и удобно проводить транзакции без лишних затрат времени.</a:t>
            </a:r>
          </a:p>
          <a:p>
            <a:r>
              <a:rPr lang="ru-RU" sz="1600" dirty="0"/>
              <a:t>Повышение безопасности. За счет применения современных технологий цифровой рубль будет менее подвержен мошенничеству.</a:t>
            </a:r>
          </a:p>
          <a:p>
            <a:r>
              <a:rPr lang="ru-RU" sz="1600" dirty="0"/>
              <a:t>Прозрачность. Каждая транзакция будет фиксироваться в реестре, что повысит уровень доверия к финансовым операциям.</a:t>
            </a:r>
          </a:p>
          <a:p>
            <a:r>
              <a:rPr lang="ru-RU" sz="1600" dirty="0"/>
              <a:t>Улучшение контроля за финансовыми потоками. Это позволит государству более эффективно бороться с отмыванием денег и финансированием терроризма.</a:t>
            </a:r>
          </a:p>
          <a:p>
            <a:r>
              <a:rPr lang="ru-RU" sz="1600" dirty="0"/>
              <a:t>Инновации в экономике. Цифровая валюта станет основой для открытия новых финансовых продуктов и услуг, таких как </a:t>
            </a:r>
            <a:r>
              <a:rPr lang="ru-RU" sz="1600" dirty="0" err="1"/>
              <a:t>смарт-контракты</a:t>
            </a:r>
            <a:r>
              <a:rPr lang="ru-RU" sz="1600" dirty="0"/>
              <a:t>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950" y="383150"/>
            <a:ext cx="5302250" cy="682727"/>
          </a:xfrm>
        </p:spPr>
        <p:txBody>
          <a:bodyPr/>
          <a:lstStyle/>
          <a:p>
            <a:pPr algn="ctr"/>
            <a:r>
              <a:rPr lang="ru-RU" dirty="0"/>
              <a:t>Отличия цифрового рубля от других электронных форм денег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Цифровой рубль </a:t>
            </a:r>
            <a:r>
              <a:rPr lang="ru-RU" dirty="0" smtClean="0"/>
              <a:t>отличается </a:t>
            </a:r>
            <a:r>
              <a:rPr lang="ru-RU" dirty="0"/>
              <a:t>от других электронных форм денег по нескольким аспектам. Это официальная валюта, выпущенная Центральным банком, тогда как другие электронные деньги, такие как электронные кошельки и предоплаченные карты, не имеют такого статуса.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dirty="0"/>
              <a:t>Преимущества цифрового рубля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/>
              <a:t>Удобство и доступность. Цифровой рубль можно будет использовать для платежей и переводов также просто, как и наличные деньги либо безналичные средства, но без ограничений на действия, как это можно встретить у банков. Вам не нужно будет носить с собой бумажные купюры или пользоваться банковской картой – достаточно будет телефона с интернетом.</a:t>
            </a:r>
          </a:p>
          <a:p>
            <a:r>
              <a:rPr lang="ru-RU" altLang="en-US"/>
              <a:t>Повышенная безопасность. Цифровой рубль будет защищен технологиями шифрования, что значительно снижает риски, связанные с мошенничеством и кражей денег. В отличие от наличных, которые легко потерять или украсть, цифровые деньги будут под надежной защитой.</a:t>
            </a:r>
          </a:p>
          <a:p>
            <a:r>
              <a:rPr lang="ru-RU" altLang="en-US"/>
              <a:t>Ускорение и упрощение платежей. Платежи с использованием цифрового рубля будут обрабатываться моментально и без необходимости привлекать посредников, таких как банки или платежные системы. Это особенно полезно для мгновенных переводов и оплаты покупки – деньги будут поступать к получателю сразу же.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dirty="0">
                <a:sym typeface="+mn-ea"/>
              </a:rPr>
              <a:t>Преимущества цифрового рубля</a:t>
            </a:r>
            <a:endParaRPr lang="ru-RU" altLang="en-US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>
                <a:sym typeface="+mn-ea"/>
              </a:rPr>
              <a:t>Снижение издержек. Использование цифрового рубля поможет уменьшить расходы на печать и обращение наличных денег. Также могут снизиться банковские комиссии за проведение транзакций, так как необходимость использования традиционных банковских систем может уменьшиться.</a:t>
            </a:r>
            <a:endParaRPr lang="ru-RU" altLang="en-US"/>
          </a:p>
          <a:p>
            <a:r>
              <a:rPr lang="ru-RU" altLang="en-US">
                <a:sym typeface="+mn-ea"/>
              </a:rPr>
              <a:t>Прозрачность и контроль. Цифровой рубль позволит государству и уполномоченным организациям лучше отслеживать денежные потоки и бороться с нелегальными операциями. Это также может уменьшить объем теневой экономики и повысить налоговые доходы.</a:t>
            </a:r>
            <a:endParaRPr lang="ru-RU" altLang="en-US"/>
          </a:p>
          <a:p>
            <a:r>
              <a:rPr lang="ru-RU" altLang="en-US">
                <a:sym typeface="+mn-ea"/>
              </a:rPr>
              <a:t>Инклюзивность. Включение в финансовую систему тех людей, кто по разным причинам не имеет доступа к традиционным банковским услугам. Цифровой рубль можно будет использовать даже в удаленных регионах, где менее развита банковская инфраструктура.</a:t>
            </a:r>
            <a:endParaRPr lang="ru-RU" altLang="en-US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dirty="0"/>
              <a:t>Отличия от безналичного расчета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 dirty="0"/>
              <a:t>Безналичные расчеты — это операции, которые выполняются через банковские счета и пластиковые карты. В отличие от них, цифровой рубль предлагается как универсальное средство платежа, доступное непосредственно на мобильных устройствах без необходимости использования банковских услуг. Это значит, что для осуществления транзакций не потребуется обращаться в банки, цифровой рубль будет всегда под рукой, что значительно упрощает процесс.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1471</Words>
  <Application>Microsoft Office PowerPoint</Application>
  <PresentationFormat>Экран (16:9)</PresentationFormat>
  <Paragraphs>70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White</vt:lpstr>
      <vt:lpstr>ЦИФРОВОЙ РУБЛЬ</vt:lpstr>
      <vt:lpstr>Что такое цифровой рубль?</vt:lpstr>
      <vt:lpstr> Федеральный закон от 24.07.2023 № 340-ФЗ «О внесении изменений в отдельные законодательные акты Российской Федерации» (закон о внедрении цифрового рубля, которым определены правовой статус, а также правила использования и оборота цифровых рублей на территории Российской Федерации).  </vt:lpstr>
      <vt:lpstr>Суть закона о цифровом рубле простыми словами</vt:lpstr>
      <vt:lpstr>Зачем нужен цифровой рубль</vt:lpstr>
      <vt:lpstr>Отличия цифрового рубля от других электронных форм денег</vt:lpstr>
      <vt:lpstr>Преимущества цифрового рубля</vt:lpstr>
      <vt:lpstr>Преимущества цифрового рубля</vt:lpstr>
      <vt:lpstr>Отличия от безналичного расчета</vt:lpstr>
      <vt:lpstr>Отличия от криптовалюты</vt:lpstr>
      <vt:lpstr>Где можно будет купить цифровые рубли</vt:lpstr>
      <vt:lpstr>Как пользоваться цифровыми рублями</vt:lpstr>
      <vt:lpstr>Что нельзя будет сделать с цифровыми рублями</vt:lpstr>
      <vt:lpstr>Когда введут цифровой рубль</vt:lpstr>
      <vt:lpstr>Мнение эксперта</vt:lpstr>
      <vt:lpstr>Заключение. Что нужно знать о цифровом рубле.</vt:lpstr>
      <vt:lpstr>Заключение. Что нужно знать о цифровом рубле.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Самородская</cp:lastModifiedBy>
  <cp:revision>76</cp:revision>
  <dcterms:created xsi:type="dcterms:W3CDTF">2025-04-01T14:17:29Z</dcterms:created>
  <dcterms:modified xsi:type="dcterms:W3CDTF">2025-04-15T11:18:56Z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47276B4E5D7D46E5AF29F1EB2067D494_13</vt:lpwstr>
  </property>
  <property fmtid="{D5CDD505-2E9C-101B-9397-08002B2CF9AE}" pid="3" name="KSOProductBuildVer">
    <vt:lpwstr>1049-12.2.0.18283</vt:lpwstr>
  </property>
</Properties>
</file>