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6" r:id="rId3"/>
    <p:sldId id="284" r:id="rId4"/>
    <p:sldId id="272" r:id="rId5"/>
    <p:sldId id="278" r:id="rId6"/>
    <p:sldId id="277" r:id="rId7"/>
    <p:sldId id="276" r:id="rId8"/>
    <p:sldId id="280" r:id="rId9"/>
    <p:sldId id="281" r:id="rId10"/>
    <p:sldId id="275" r:id="rId11"/>
    <p:sldId id="285" r:id="rId12"/>
    <p:sldId id="282" r:id="rId13"/>
    <p:sldId id="283" r:id="rId14"/>
  </p:sldIdLst>
  <p:sldSz cx="9144000" cy="5143500" type="screen16x9"/>
  <p:notesSz cx="6797675" cy="9926638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103" d="100"/>
          <a:sy n="103" d="100"/>
        </p:scale>
        <p:origin x="-90" y="-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8733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8508" y="3735520"/>
            <a:ext cx="8963891" cy="117450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7800" algn="just" defTabSz="276225">
              <a:tabLst>
                <a:tab pos="8610600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практики: повышение уровня финансовой грамотности, развития и продвижения финансовой </a:t>
            </a:r>
          </a:p>
          <a:p>
            <a:pPr marL="177800" algn="just" defTabSz="276225">
              <a:tabLst>
                <a:tab pos="8610600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населения страны в сфере личных и семейных финансов, сбережений, накоплений и инвестиций.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субъекта: Амурская область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практики: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Благовещенский филиал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675005, Амурская область, г. Благовещенск, </a:t>
            </a:r>
          </a:p>
          <a:p>
            <a:pPr marL="17780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Чайковского, 87, тел.  8(4162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)-526591 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blafek@fa.ru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94" y="2057400"/>
            <a:ext cx="6430329" cy="6025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Всероссийский семейный фестиваль сбережений и инвестиций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9" y="273869"/>
            <a:ext cx="14874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98" y="848033"/>
            <a:ext cx="4923559" cy="4212340"/>
          </a:xfrm>
        </p:spPr>
        <p:txBody>
          <a:bodyPr/>
          <a:lstStyle/>
          <a:p>
            <a:pPr lvl="0"/>
            <a:endParaRPr lang="ru-RU" dirty="0"/>
          </a:p>
          <a:p>
            <a:pPr lvl="1"/>
            <a:endParaRPr lang="ru-RU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" y="331788"/>
            <a:ext cx="6888163" cy="333375"/>
          </a:xfrm>
        </p:spPr>
        <p:txBody>
          <a:bodyPr/>
          <a:lstStyle/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6850" y="105659"/>
            <a:ext cx="5407537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Всего участие приняло 18 семей города Благовещенска.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Семьи смогли не только больше узнать о том, как сохранить и приумножить семейный бюджет, но и отработали эти навыки на практике.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В программе мероприятия были лекции,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квиз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 сбережениям,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 финансовым навыкам, мастер-класс и деловая игра-симулятор инвестиций. Кроме этого участники смогли проявить творческие способности и подумать над тем, как каждый член семьи может внести вклад в семейную копилку. На каждом этапе фестиваля семьи вместе зарабатывали игровые баллы – алтыны, которые нужно было учитывать в так называемой Сберкнижке.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271" y="1267217"/>
            <a:ext cx="3301796" cy="220119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955241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" y="131337"/>
            <a:ext cx="4958743" cy="330453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92" y="845821"/>
            <a:ext cx="3648121" cy="209616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78295" y="3559729"/>
            <a:ext cx="8258863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Обладатели наибольшего количества алтынов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(семья Павловых из Амурской области) стали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победителями регионального этапа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представили регион на федеральном этапе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фестиваля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Москва,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где заняли 2 призовое место.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08824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526" y="616619"/>
            <a:ext cx="3239317" cy="36986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 ходе мероприятия, так же была проведена выставка Отделения по Амурской области Дальневосточного главного управления Центрального банка Российской Федерации на тему «Деньги и время»,  организованы VR-игры разных форматов, проведён мастер-класс по изготовлению игрушек.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86" y="197519"/>
            <a:ext cx="3613835" cy="240922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21" y="2700360"/>
            <a:ext cx="3194994" cy="20045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3522" y="2130670"/>
            <a:ext cx="2414938" cy="1811204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385" y="250797"/>
            <a:ext cx="7476915" cy="348615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Главная цель нашего фестиваля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не только рассказать о сбережениях и инвестициях, а показать, как сохранять и преумножать свои средства в увлекательной игровой форме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обязательно с пользой для семьи.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Благополучная семья – это сильная страна !  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66" y="2743531"/>
            <a:ext cx="3309181" cy="21935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4" y="157957"/>
            <a:ext cx="7133201" cy="237876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повышение уровня финансовой грамотности, развития и продвижения финансовой культуры населения страны в сфере личных и семейных финансов, сбережений, накоплений и инвестиций, развития профессионального мастерства специалистов финансового просвещения.</a:t>
            </a:r>
            <a:r>
              <a:rPr lang="ru-RU" sz="1400" b="0" dirty="0" smtClean="0"/>
              <a:t/>
            </a:r>
            <a:br>
              <a:rPr lang="ru-RU" sz="1400" b="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endParaRPr lang="ru-RU" sz="12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96" y="2693738"/>
            <a:ext cx="3244517" cy="21621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83" y="2693738"/>
            <a:ext cx="3243253" cy="21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3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976" y="212101"/>
            <a:ext cx="5346289" cy="45368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методическая и методологическая поддержка специалистов финансового просвещения, участвующих в реализации Стратегии, разработка и проведение мероприятий по финансовой грамотности;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стимулирование развития гармоничных семейных отношений и формирования семейных ценностей в части распоряжения семейным бюджетом и развития финансовой безопасности семьи;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просвещение и информированность населения в части появившихся новаций и доступности институтов и финансовых инструментов, в том числе, цифровых, их особенностях и культуре обращения с ними.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02" y="1268361"/>
            <a:ext cx="3290735" cy="219382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60" y="81116"/>
            <a:ext cx="5206722" cy="40336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76213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Миссия Фестиваля -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образовательно-просветительская, ориентированная на формирование у граждан понимания грамотного использования финансовых услуг и формирования финансовой культуры в сфере сбережений и инвестиций. </a:t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Ответственный за проведение Фестиваля –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Институт финансовой грамотности Финансового университета, Благовещенский филиал </a:t>
            </a:r>
            <a:r>
              <a:rPr lang="ru-RU" sz="1600" b="0" dirty="0" err="1" smtClean="0">
                <a:latin typeface="Times New Roman" pitchFamily="18" charset="0"/>
                <a:cs typeface="Times New Roman" pitchFamily="18" charset="0"/>
              </a:rPr>
              <a:t>Финуниверситета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Партнеры Фестиваля: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Минфин России, НИФИ Минфина России, АРФГ, Региональные органы исполнительной власти, коммерческие и некоммерческие организации, партнеры организаторов.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78" y="2507227"/>
            <a:ext cx="3113754" cy="207583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15" y="809933"/>
            <a:ext cx="2391079" cy="159405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62726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360" y="194603"/>
            <a:ext cx="4948582" cy="419304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качестве жюри Фестиваля выступают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представительный и публичный орган Фестиваля, который обеспечивает общественное доверие, статус и авторитет Фестиваля.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Жюри создаётся для определения Победителей регионального этапа Фестиваля.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В состав Жюри могут входить: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представители органов исполнительной власти данного субъекта, заинтересованные региональные ведомства, учреждения, общественные организации и т.д. Куратор и Партнеры могут входить в состав Жюри. Председатель Жюри назначается из числа членов Жюри.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33" y="1017231"/>
            <a:ext cx="3821676" cy="254778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848" y="82343"/>
            <a:ext cx="5170075" cy="415044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Фестиваль прошел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два этапа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региональный этап в течение одного единого дня на площадке Благовещенского Филиала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Финуниверситета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федеральный этап с участием победителей регионального этапа Финансовый университет (г. Москва).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49" y="693174"/>
            <a:ext cx="2914650" cy="19431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49" y="2794819"/>
            <a:ext cx="2914650" cy="192097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1478" y="278969"/>
            <a:ext cx="8725546" cy="4388281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Региональный этап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включает проведение следующих мероприятий: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Лекция,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квиз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деловая игра, мастер –класс, практикум  по теме «Сбережения и инвестиции».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Рисунки (плакаты) по вопросам сбережений и инвестиций «Семейная копилка: вклад каждого».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Другие дополнительные активности по желанию, по согласованию с Организатором.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1" y="2669457"/>
            <a:ext cx="2787799" cy="185780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34" y="2669458"/>
            <a:ext cx="2786711" cy="185780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19" y="2669456"/>
            <a:ext cx="2621527" cy="185780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987" y="164982"/>
            <a:ext cx="6463794" cy="465774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итогам проведения регионального этапа Фестиваля в соответствии с решением Жюри участникам присваиваются следующие звания, согласно количеству набранных баллов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Дипломант 1 степени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победитель регионального этапа Фестиваля в лице семьи от 2 до 4 человек, принявшей очное участие. Победитель получает приз – возможность поездки в Москву на федеральный этап Фестиваля. </a:t>
            </a:r>
          </a:p>
          <a:p>
            <a:pPr lvl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Дипломант 2 степени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участник регионального этапа Фестиваля в лице семьи от 2 до 4 человек, принявшей очное участие и занявшей 2 место по количеству баллов.</a:t>
            </a:r>
          </a:p>
          <a:p>
            <a:pPr lvl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Дипломант 3 степени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участник регионального этапа Фестиваля в лице семьи от 2 до 4 человек, принявшей очное участие и занявшей 3 место по количеству баллов.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Победители регионального этапа Фестиваля из каждого субъекта РФ делегируются на участие в Федеральном этапе Фестиваля.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14" y="774291"/>
            <a:ext cx="2295216" cy="1530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14" y="2493852"/>
            <a:ext cx="2295216" cy="15301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169481"/>
            <a:ext cx="7141719" cy="17920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7621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июня 2024 года прошёл региональный этап «Всероссийского семейного фестиваля сбережений и инвестиций» в Благовещенском Филиале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Финуниверситета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Каждая команда состояла из любых родственников в количестве от 2-х до 4-х человек. Это могли быть мамы, папы, дети, бабушки, дедушки, тети и дяди, племянники, братья и сестры.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photo_5418197056490691467_y(1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68" y="2046675"/>
            <a:ext cx="3762839" cy="26205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703" y="2046675"/>
            <a:ext cx="3930863" cy="262057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574</Words>
  <Application>Microsoft Office PowerPoint</Application>
  <PresentationFormat>Экран (16:9)</PresentationFormat>
  <Paragraphs>38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White</vt:lpstr>
      <vt:lpstr>Всероссийский семейный фестиваль сбережений и инвестиций</vt:lpstr>
      <vt:lpstr>Цель: повышение уровня финансовой грамотности, развития и продвижения финансовой культуры населения страны в сфере личных и семейных финансов, сбережений, накоплений и инвестиций, развития профессионального мастерства специалистов финансового просвещения.    </vt:lpstr>
      <vt:lpstr>Презентация PowerPoint</vt:lpstr>
      <vt:lpstr>  Миссия Фестиваля - образовательно-просветительская, ориентированная на формирование у граждан понимания грамотного использования финансовых услуг и формирования финансовой культуры в сфере сбережений и инвестиций.   Ответственный за проведение Фестиваля – Институт финансовой грамотности Финансового университета, Благовещенский филиал Финуниверситета.  Партнеры Фестиваля:  Минфин России, НИФИ Минфина России, АРФГ, Региональные органы исполнительной власти, коммерческие и некоммерческие организации, партнеры организаторов.</vt:lpstr>
      <vt:lpstr>Презентация PowerPoint</vt:lpstr>
      <vt:lpstr>Презентация PowerPoint</vt:lpstr>
      <vt:lpstr>Презентация PowerPoint</vt:lpstr>
      <vt:lpstr>Презентация PowerPoint</vt:lpstr>
      <vt:lpstr>8 июня 2024 года прошёл региональный этап «Всероссийского семейного фестиваля сбережений и инвестиций» в Благовещенском Филиале Финуниверситета. Каждая команда состояла из любых родственников в количестве от 2-х до 4-х человек. Это могли быть мамы, папы, дети, бабушки, дедушки, тети и дяди, племянники, братья и сестры.  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Братковская А.А.</cp:lastModifiedBy>
  <cp:revision>390</cp:revision>
  <cp:lastPrinted>2022-08-15T13:20:11Z</cp:lastPrinted>
  <dcterms:modified xsi:type="dcterms:W3CDTF">2025-04-18T02:35:30Z</dcterms:modified>
</cp:coreProperties>
</file>