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62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28" d="100"/>
          <a:sy n="128" d="100"/>
        </p:scale>
        <p:origin x="630" y="34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4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7152608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Финансовое просвещение детей и молодежи </a:t>
            </a:r>
          </a:p>
          <a:p>
            <a:r>
              <a:rPr lang="ru-RU" sz="1200" dirty="0"/>
              <a:t>Наименование субъекта: Амурская область  </a:t>
            </a:r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УФНС России по Амурской области</a:t>
            </a:r>
            <a:r>
              <a:rPr lang="ru-RU" sz="1200" dirty="0"/>
              <a:t>, Петренко Марина Александровна 8 (4162) </a:t>
            </a:r>
            <a:r>
              <a:rPr lang="ru-RU" sz="1200" dirty="0" smtClean="0"/>
              <a:t>49-65-60, доб.1202. 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824764"/>
            <a:ext cx="3984704" cy="1787759"/>
          </a:xfrm>
        </p:spPr>
        <p:txBody>
          <a:bodyPr>
            <a:noAutofit/>
          </a:bodyPr>
          <a:lstStyle/>
          <a:p>
            <a:r>
              <a:rPr lang="ru-RU" sz="1500" dirty="0"/>
              <a:t>Проведение уроков налоговой грамотности для школьников и студентов.</a:t>
            </a:r>
            <a:br>
              <a:rPr lang="ru-RU" sz="1500" dirty="0"/>
            </a:br>
            <a:r>
              <a:rPr lang="ru-RU" sz="1500" dirty="0"/>
              <a:t>Беседы о налогах с молодежью Амурской области.</a:t>
            </a:r>
            <a:br>
              <a:rPr lang="ru-RU" sz="1500" dirty="0"/>
            </a:br>
            <a:r>
              <a:rPr lang="ru-RU" sz="1500" dirty="0"/>
              <a:t>Уроки налоговой грамотности и тематические экскурсии для будущих налогоплательщиков и предпринимателей.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0" y="69114"/>
            <a:ext cx="14874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9" y="283838"/>
            <a:ext cx="4315416" cy="415434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В </a:t>
            </a:r>
            <a:r>
              <a:rPr lang="ru-RU" dirty="0" smtClean="0"/>
              <a:t>2024 </a:t>
            </a:r>
            <a:r>
              <a:rPr lang="ru-RU" dirty="0"/>
              <a:t>году участниками проекта стали: Амурский государственный университет, Дальневосточный государственный аграрный университет, Амурская государственная медицинская академия</a:t>
            </a:r>
            <a:r>
              <a:rPr lang="ru-RU" dirty="0" smtClean="0"/>
              <a:t>, Благовещенский педагогический университет</a:t>
            </a:r>
            <a:r>
              <a:rPr lang="ru-RU" dirty="0"/>
              <a:t>, Благовещенский </a:t>
            </a:r>
            <a:r>
              <a:rPr lang="ru-RU" dirty="0" smtClean="0"/>
              <a:t>финансово-экономический колледж, Амурский </a:t>
            </a:r>
            <a:r>
              <a:rPr lang="ru-RU" dirty="0"/>
              <a:t>казачий колледж, Амурский колледж сервиса и </a:t>
            </a:r>
            <a:r>
              <a:rPr lang="ru-RU" dirty="0" smtClean="0"/>
              <a:t>торговли</a:t>
            </a:r>
            <a:r>
              <a:rPr lang="ru-RU" dirty="0"/>
              <a:t>, Железнодорожный техникум </a:t>
            </a:r>
            <a:r>
              <a:rPr lang="ru-RU" dirty="0" err="1" smtClean="0"/>
              <a:t>БАМиЖТ</a:t>
            </a:r>
            <a:r>
              <a:rPr lang="ru-RU" dirty="0" smtClean="0"/>
              <a:t>, школы  № 13,2,12 </a:t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/>
              <a:t>. Благовещенска, </a:t>
            </a:r>
            <a:r>
              <a:rPr lang="ru-RU" dirty="0" smtClean="0"/>
              <a:t>школы № 3,2,4 </a:t>
            </a:r>
            <a:r>
              <a:rPr lang="ru-RU" dirty="0"/>
              <a:t>города Шимановска, </a:t>
            </a:r>
            <a:r>
              <a:rPr lang="ru-RU" dirty="0" smtClean="0"/>
              <a:t>гимназии № 2 </a:t>
            </a:r>
            <a:br>
              <a:rPr lang="ru-RU" dirty="0" smtClean="0"/>
            </a:br>
            <a:r>
              <a:rPr lang="ru-RU" dirty="0" smtClean="0"/>
              <a:t>г. Тынды, </a:t>
            </a:r>
            <a:r>
              <a:rPr lang="ru-RU" dirty="0" err="1" smtClean="0"/>
              <a:t>Долдыканская</a:t>
            </a:r>
            <a:r>
              <a:rPr lang="ru-RU" dirty="0" smtClean="0"/>
              <a:t> СОШ, Малиновская СОШ, Тамбовская СОШ, </a:t>
            </a:r>
            <a:r>
              <a:rPr lang="ru-RU" dirty="0" err="1" smtClean="0"/>
              <a:t>Райчихинская</a:t>
            </a:r>
            <a:r>
              <a:rPr lang="ru-RU" dirty="0" smtClean="0"/>
              <a:t> СОШ, школы № 1, 2, 192 </a:t>
            </a:r>
            <a:br>
              <a:rPr lang="ru-RU" dirty="0" smtClean="0"/>
            </a:br>
            <a:r>
              <a:rPr lang="ru-RU" dirty="0" smtClean="0"/>
              <a:t>г. Свободного.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:\2800-00-663 (Хмелева Зарина Мамарасуловна)\2025\контроли\Минфин каталок лучших практик НИФИ  № 020793 от 01.04.2025\ответ\IMG_4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9" y="3103345"/>
            <a:ext cx="3958680" cy="17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2800-00-663 (Хмелева Зарина Мамарасуловна)\2025\контроли\Минфин каталок лучших практик НИФИ  № 020793 от 01.04.2025\ответ\IMG_4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8" y="1504488"/>
            <a:ext cx="2761861" cy="20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На подпись\12 ООГУ\2800-01-043 (Жесткова Ольга Анатольевна)\фото школа №200\DSC_0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07" y="135675"/>
            <a:ext cx="2797562" cy="18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2800-00-663 (Хмелева Зарина Мамарасуловна)\2025\контроли\Минфин каталок лучших практик НИФИ  № 020793 от 01.04.2025\ответ\IMG_44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8"/>
          <a:stretch/>
        </p:blipFill>
        <p:spPr bwMode="auto">
          <a:xfrm>
            <a:off x="3135654" y="1777692"/>
            <a:ext cx="3246484" cy="17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:\2800-00-663 (Хмелева Зарина Мамарасуловна)\2025\контроли\Минфин каталок лучших практик НИФИ  № 020793 от 01.04.2025\ответ\IMG_44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8"/>
          <a:stretch/>
        </p:blipFill>
        <p:spPr bwMode="auto">
          <a:xfrm>
            <a:off x="5182838" y="3348156"/>
            <a:ext cx="3961161" cy="17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73" y="334537"/>
            <a:ext cx="3886547" cy="4201222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dirty="0" smtClean="0"/>
              <a:t>Студенты </a:t>
            </a:r>
            <a:r>
              <a:rPr lang="ru-RU" sz="1600" dirty="0"/>
              <a:t>и школьники также посетили </a:t>
            </a:r>
            <a:r>
              <a:rPr lang="ru-RU" sz="1600" dirty="0" smtClean="0"/>
              <a:t>операционные залы </a:t>
            </a:r>
            <a:r>
              <a:rPr lang="ru-RU" sz="1600" dirty="0"/>
              <a:t>УФНС России по Амурской области. </a:t>
            </a:r>
            <a:endParaRPr lang="ru-RU" sz="1600" dirty="0" smtClean="0"/>
          </a:p>
          <a:p>
            <a:pPr marL="0" lv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экскурсиях в территориальных участках Управления школьники и студенты познакомились с работой администратора и инспекторов, получили наглядную информацию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том, как лично взаимодействуют налогоплательщики с налоговыми органами, увидели работу отделов Управления.</a:t>
            </a:r>
          </a:p>
          <a:p>
            <a:pPr marL="0" lvl="0" indent="0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2050" name="Picture 2" descr="C:\Users\2800-00-663\Downloads\IMG_4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30" y="2958286"/>
            <a:ext cx="3095103" cy="20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800-00-663\Downloads\IMG_44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/>
          <a:stretch/>
        </p:blipFill>
        <p:spPr bwMode="auto">
          <a:xfrm>
            <a:off x="5755542" y="2958286"/>
            <a:ext cx="3319747" cy="20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800-00-663\Downloads\IMG_4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20" y="334536"/>
            <a:ext cx="3204116" cy="24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/>
              <a:t>школьников и студентов заложены основы налоговой грамотности.</a:t>
            </a:r>
          </a:p>
          <a:p>
            <a:r>
              <a:rPr lang="ru-RU" dirty="0" smtClean="0"/>
              <a:t>Молодёжь </a:t>
            </a:r>
            <a:r>
              <a:rPr lang="ru-RU" dirty="0"/>
              <a:t>узнала историю налоговых органов Амурской области и познакомилась с работой территориальных участков.</a:t>
            </a:r>
          </a:p>
          <a:p>
            <a:r>
              <a:rPr lang="ru-RU" dirty="0" smtClean="0"/>
              <a:t>Школьники </a:t>
            </a:r>
            <a:r>
              <a:rPr lang="ru-RU" dirty="0"/>
              <a:t>и студенты наглядно оценили процесс взаимодействия налогоплательщика с инспектором.</a:t>
            </a:r>
          </a:p>
          <a:p>
            <a:r>
              <a:rPr lang="ru-RU" dirty="0" smtClean="0"/>
              <a:t>Многие </a:t>
            </a:r>
            <a:r>
              <a:rPr lang="ru-RU" dirty="0"/>
              <a:t>проявили интерес к работе налоговых органов. Таким образом, сегодняшние ученики и студенты становятся потенциальным кадровым резервом для территориальных участков Управления области и, возможно, будущими сотрудниками Управления.</a:t>
            </a:r>
          </a:p>
          <a:p>
            <a:r>
              <a:rPr lang="ru-RU" dirty="0" smtClean="0"/>
              <a:t>Более </a:t>
            </a:r>
            <a:r>
              <a:rPr lang="en-US" dirty="0" smtClean="0"/>
              <a:t>70</a:t>
            </a:r>
            <a:r>
              <a:rPr lang="ru-RU" dirty="0" smtClean="0"/>
              <a:t> </a:t>
            </a:r>
            <a:r>
              <a:rPr lang="ru-RU" dirty="0"/>
              <a:t>человек подключились к сервису сайта ФНС России </a:t>
            </a:r>
            <a:r>
              <a:rPr lang="ru-RU" dirty="0" smtClean="0"/>
              <a:t>«Личный </a:t>
            </a:r>
            <a:r>
              <a:rPr lang="ru-RU" dirty="0"/>
              <a:t>кабинет налогоплательщика физического лица</a:t>
            </a:r>
            <a:r>
              <a:rPr lang="ru-RU" dirty="0" smtClean="0"/>
              <a:t>». </a:t>
            </a:r>
            <a:r>
              <a:rPr lang="en-US" dirty="0" smtClean="0"/>
              <a:t>30</a:t>
            </a:r>
            <a:r>
              <a:rPr lang="ru-RU" smtClean="0"/>
              <a:t> человек </a:t>
            </a:r>
            <a:r>
              <a:rPr lang="ru-RU" dirty="0" smtClean="0"/>
              <a:t>зарегистрировались в качестве плательщика налога на профессиональный доход и стали пользователями сервиса «Мой налог».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222</Words>
  <Application>Microsoft Office PowerPoint</Application>
  <PresentationFormat>Экран (16:9)</PresentationFormat>
  <Paragraphs>18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Проведение уроков налоговой грамотности для школьников и студентов. Беседы о налогах с молодежью Амурской области. Уроки налоговой грамотности и тематические экскурсии для будущих налогоплательщиков и предпринимателей.</vt:lpstr>
      <vt:lpstr>Презентация PowerPoint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Шакирзянова М. М.</dc:creator>
  <cp:lastModifiedBy>Братковская А.А.</cp:lastModifiedBy>
  <cp:revision>77</cp:revision>
  <dcterms:modified xsi:type="dcterms:W3CDTF">2025-04-18T03:10:04Z</dcterms:modified>
</cp:coreProperties>
</file>